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40" r:id="rId2"/>
    <p:sldMasterId id="2147483752" r:id="rId3"/>
  </p:sldMasterIdLst>
  <p:notesMasterIdLst>
    <p:notesMasterId r:id="rId11"/>
  </p:notesMasterIdLst>
  <p:sldIdLst>
    <p:sldId id="256" r:id="rId4"/>
    <p:sldId id="349" r:id="rId5"/>
    <p:sldId id="263" r:id="rId6"/>
    <p:sldId id="358" r:id="rId7"/>
    <p:sldId id="359" r:id="rId8"/>
    <p:sldId id="367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37" autoAdjust="0"/>
    <p:restoredTop sz="93124" autoAdjust="0"/>
  </p:normalViewPr>
  <p:slideViewPr>
    <p:cSldViewPr snapToGrid="0">
      <p:cViewPr varScale="1">
        <p:scale>
          <a:sx n="62" d="100"/>
          <a:sy n="62" d="100"/>
        </p:scale>
        <p:origin x="5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7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35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9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2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47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04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9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2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58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97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01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6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70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46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76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14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35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6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15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5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EBCF1-D2B7-0F93-5FE5-0D7CA06B74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3C3AAA-B603-3706-D933-6D97D08E17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05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57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218177" y="1305531"/>
            <a:ext cx="7755647" cy="365267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78678" y="409349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226391" y="186168"/>
            <a:ext cx="696352" cy="499633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1165379" y="184169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DDB6A0A-239B-B794-C8E8-B7E46A26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021" y="0"/>
            <a:ext cx="3979013" cy="12341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FC0F28-9BC3-C7E0-F709-89D9177AE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619" y="1841692"/>
            <a:ext cx="7297544" cy="3694496"/>
          </a:xfrm>
          <a:prstGeom prst="rect">
            <a:avLst/>
          </a:prstGeom>
        </p:spPr>
      </p:pic>
      <p:sp>
        <p:nvSpPr>
          <p:cNvPr id="38" name="Plaque 14">
            <a:extLst>
              <a:ext uri="{FF2B5EF4-FFF2-40B4-BE49-F238E27FC236}">
                <a16:creationId xmlns:a16="http://schemas.microsoft.com/office/drawing/2014/main" id="{B2B3ACDB-21EE-01C0-4C39-2FC9488ED0B6}"/>
              </a:ext>
            </a:extLst>
          </p:cNvPr>
          <p:cNvSpPr/>
          <p:nvPr/>
        </p:nvSpPr>
        <p:spPr>
          <a:xfrm>
            <a:off x="894347" y="819485"/>
            <a:ext cx="2029326" cy="876968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06A95F-13AC-F83C-4FBA-FD2F5A03D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666249" cy="1666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87CAD95-F5B0-ECD7-2C2D-D5C70A225A86}"/>
              </a:ext>
            </a:extLst>
          </p:cNvPr>
          <p:cNvSpPr txBox="1"/>
          <p:nvPr/>
        </p:nvSpPr>
        <p:spPr>
          <a:xfrm>
            <a:off x="822960" y="399449"/>
            <a:ext cx="10638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131B1-F597-7F22-A59F-40D449AD6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95" y="2409825"/>
            <a:ext cx="60388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797543" y="2359498"/>
            <a:ext cx="693260" cy="460151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E36100-0267-7FCA-FD50-C597F6C6EBD7}"/>
              </a:ext>
            </a:extLst>
          </p:cNvPr>
          <p:cNvGrpSpPr/>
          <p:nvPr/>
        </p:nvGrpSpPr>
        <p:grpSpPr>
          <a:xfrm>
            <a:off x="2711385" y="554451"/>
            <a:ext cx="5935483" cy="5749098"/>
            <a:chOff x="5570717" y="524702"/>
            <a:chExt cx="5935483" cy="5749098"/>
          </a:xfrm>
        </p:grpSpPr>
        <p:grpSp>
          <p:nvGrpSpPr>
            <p:cNvPr id="7" name="Group 7"/>
            <p:cNvGrpSpPr/>
            <p:nvPr/>
          </p:nvGrpSpPr>
          <p:grpSpPr>
            <a:xfrm>
              <a:off x="5570717" y="787400"/>
              <a:ext cx="5935483" cy="5486400"/>
              <a:chOff x="0" y="0"/>
              <a:chExt cx="234488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336184" y="524702"/>
              <a:ext cx="2404549" cy="682018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191848" y="2005287"/>
              <a:ext cx="4800026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vi-V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Em hãy kể tên đối tượng tự nhiên và sản phẩm công nghệ mà em biết?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2160087" y="5109173"/>
            <a:ext cx="1818482" cy="1293395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797543" y="2359498"/>
            <a:ext cx="693260" cy="460151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45870" y="685800"/>
            <a:ext cx="623068" cy="359822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E36100-0267-7FCA-FD50-C597F6C6EBD7}"/>
              </a:ext>
            </a:extLst>
          </p:cNvPr>
          <p:cNvGrpSpPr/>
          <p:nvPr/>
        </p:nvGrpSpPr>
        <p:grpSpPr>
          <a:xfrm>
            <a:off x="1627367" y="216092"/>
            <a:ext cx="8945383" cy="6321868"/>
            <a:chOff x="5570717" y="524702"/>
            <a:chExt cx="5935483" cy="5749098"/>
          </a:xfrm>
        </p:grpSpPr>
        <p:grpSp>
          <p:nvGrpSpPr>
            <p:cNvPr id="7" name="Group 7"/>
            <p:cNvGrpSpPr/>
            <p:nvPr/>
          </p:nvGrpSpPr>
          <p:grpSpPr>
            <a:xfrm>
              <a:off x="5570717" y="787400"/>
              <a:ext cx="5935483" cy="5486400"/>
              <a:chOff x="0" y="0"/>
              <a:chExt cx="234488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336184" y="524702"/>
              <a:ext cx="2404549" cy="682018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949157" y="1547932"/>
              <a:ext cx="5223343" cy="3918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Sản phẩm công nghệ là sản phẩm do con người tạo ra để phục vụ cuộc sống. </a:t>
              </a:r>
            </a:p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Đối tượng tự nhiên không phải do con người tạo ra mà có sẵn trong tự nhiên như: động vật, thực vật, đất, nước,...</a:t>
              </a:r>
            </a:p>
          </p:txBody>
        </p:sp>
      </p:grpSp>
      <p:pic>
        <p:nvPicPr>
          <p:cNvPr id="18" name="Picture 17" descr="A blue and orange text&#10;&#10;AI-generated content may be incorrect.">
            <a:extLst>
              <a:ext uri="{FF2B5EF4-FFF2-40B4-BE49-F238E27FC236}">
                <a16:creationId xmlns:a16="http://schemas.microsoft.com/office/drawing/2014/main" id="{8FA78D7B-2695-4403-6FC0-5320BCC3B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0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87CAD95-F5B0-ECD7-2C2D-D5C70A225A86}"/>
              </a:ext>
            </a:extLst>
          </p:cNvPr>
          <p:cNvSpPr txBox="1"/>
          <p:nvPr/>
        </p:nvSpPr>
        <p:spPr>
          <a:xfrm>
            <a:off x="822960" y="399449"/>
            <a:ext cx="10638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 hình 2, dựa vào các từ gợi ý: giải trí, làm mát, chiếu sáng, bảo quản thực phẩm. Em hãy nêu tác dụng của các sản phẩm công nghệ có tên trong hình.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4179F-9737-CC62-E5C4-081577BD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1943274"/>
            <a:ext cx="5785768" cy="4434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70F59-B6B0-85A3-4503-F0C33D31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525" y="2604867"/>
            <a:ext cx="50196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60087" y="5109173"/>
            <a:ext cx="1818482" cy="1293395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797543" y="2359498"/>
            <a:ext cx="693260" cy="460151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45870" y="685800"/>
            <a:ext cx="623068" cy="359822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E36100-0267-7FCA-FD50-C597F6C6EBD7}"/>
              </a:ext>
            </a:extLst>
          </p:cNvPr>
          <p:cNvGrpSpPr/>
          <p:nvPr/>
        </p:nvGrpSpPr>
        <p:grpSpPr>
          <a:xfrm>
            <a:off x="1627367" y="216092"/>
            <a:ext cx="8945383" cy="6321868"/>
            <a:chOff x="5570717" y="524702"/>
            <a:chExt cx="5935483" cy="5749098"/>
          </a:xfrm>
        </p:grpSpPr>
        <p:grpSp>
          <p:nvGrpSpPr>
            <p:cNvPr id="7" name="Group 7"/>
            <p:cNvGrpSpPr/>
            <p:nvPr/>
          </p:nvGrpSpPr>
          <p:grpSpPr>
            <a:xfrm>
              <a:off x="5570717" y="787400"/>
              <a:ext cx="5935483" cy="5486400"/>
              <a:chOff x="0" y="0"/>
              <a:chExt cx="234488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336184" y="524702"/>
              <a:ext cx="2404549" cy="682018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949157" y="1547932"/>
              <a:ext cx="5223343" cy="3918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Các sản phẩm công nghệ có vai trò rất quan trọng trong đời sống của chúng ta. </a:t>
              </a:r>
            </a:p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Càng ngày những sản phẩm công nghệ càng hiện đại giúp cho con người có cuộc sống tốt đẹp hơn.</a:t>
              </a:r>
            </a:p>
          </p:txBody>
        </p:sp>
      </p:grpSp>
      <p:pic>
        <p:nvPicPr>
          <p:cNvPr id="18" name="Picture 17" descr="A blue and orange text&#10;&#10;AI-generated content may be incorrect.">
            <a:extLst>
              <a:ext uri="{FF2B5EF4-FFF2-40B4-BE49-F238E27FC236}">
                <a16:creationId xmlns:a16="http://schemas.microsoft.com/office/drawing/2014/main" id="{8FA78D7B-2695-4403-6FC0-5320BCC3B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0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 descr="A blue and orange text&#10;&#10;AI-generated content may be incorrect.">
            <a:extLst>
              <a:ext uri="{FF2B5EF4-FFF2-40B4-BE49-F238E27FC236}">
                <a16:creationId xmlns:a16="http://schemas.microsoft.com/office/drawing/2014/main" id="{ABB12441-02E1-F5FF-040E-7151EF9AA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75" y="1815640"/>
            <a:ext cx="6908649" cy="2387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188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More Sugar</vt:lpstr>
      <vt:lpstr>黑体</vt:lpstr>
      <vt:lpstr>Times New Roman</vt:lpstr>
      <vt:lpstr>字魂59号-创粗黑</vt:lpstr>
      <vt:lpstr>思源黑体 CN Medium</vt:lpstr>
      <vt:lpstr>1_Office 主题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P020725</cp:lastModifiedBy>
  <cp:revision>97</cp:revision>
  <dcterms:created xsi:type="dcterms:W3CDTF">2022-07-14T22:03:21Z</dcterms:created>
  <dcterms:modified xsi:type="dcterms:W3CDTF">2025-09-17T05:32:48Z</dcterms:modified>
</cp:coreProperties>
</file>