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3" r:id="rId2"/>
  </p:sldMasterIdLst>
  <p:notesMasterIdLst>
    <p:notesMasterId r:id="rId8"/>
  </p:notesMasterIdLst>
  <p:sldIdLst>
    <p:sldId id="256" r:id="rId3"/>
    <p:sldId id="258" r:id="rId4"/>
    <p:sldId id="11674" r:id="rId5"/>
    <p:sldId id="264" r:id="rId6"/>
    <p:sldId id="40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24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9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7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32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40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2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5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3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74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56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19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2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13/10/2025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2854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38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2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7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8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8A67FB-DE5D-738D-B0E5-C4C9B7F96E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8" y="207221"/>
            <a:ext cx="1477063" cy="14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7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13/10/2025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74D5B-21A7-E10C-1B82-CDA32CD946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9EC048-3BD5-B2B3-48CF-10F3536DAC4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394791" y="4791207"/>
            <a:ext cx="12981581" cy="2445807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2264">
            <a:off x="1417310" y="888577"/>
            <a:ext cx="9204745" cy="4667195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050429" y="3429000"/>
            <a:ext cx="1277996" cy="2839991"/>
          </a:xfrm>
          <a:custGeom>
            <a:avLst/>
            <a:gdLst/>
            <a:ahLst/>
            <a:cxnLst/>
            <a:rect l="l" t="t" r="r" b="b"/>
            <a:pathLst>
              <a:path w="1916994" h="4259986">
                <a:moveTo>
                  <a:pt x="0" y="0"/>
                </a:moveTo>
                <a:lnTo>
                  <a:pt x="1916993" y="0"/>
                </a:lnTo>
                <a:lnTo>
                  <a:pt x="1916993" y="4259986"/>
                </a:lnTo>
                <a:lnTo>
                  <a:pt x="0" y="4259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764386" y="3676990"/>
            <a:ext cx="1344601" cy="2592001"/>
          </a:xfrm>
          <a:custGeom>
            <a:avLst/>
            <a:gdLst/>
            <a:ahLst/>
            <a:cxnLst/>
            <a:rect l="l" t="t" r="r" b="b"/>
            <a:pathLst>
              <a:path w="2016901" h="3888002">
                <a:moveTo>
                  <a:pt x="2016901" y="0"/>
                </a:moveTo>
                <a:lnTo>
                  <a:pt x="0" y="0"/>
                </a:lnTo>
                <a:lnTo>
                  <a:pt x="0" y="3888001"/>
                </a:lnTo>
                <a:lnTo>
                  <a:pt x="2016901" y="3888001"/>
                </a:lnTo>
                <a:lnTo>
                  <a:pt x="201690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59117" y="2968039"/>
            <a:ext cx="3474732" cy="3726254"/>
          </a:xfrm>
          <a:custGeom>
            <a:avLst/>
            <a:gdLst/>
            <a:ahLst/>
            <a:cxnLst/>
            <a:rect l="l" t="t" r="r" b="b"/>
            <a:pathLst>
              <a:path w="5212098" h="5589381">
                <a:moveTo>
                  <a:pt x="0" y="0"/>
                </a:moveTo>
                <a:lnTo>
                  <a:pt x="5212098" y="0"/>
                </a:lnTo>
                <a:lnTo>
                  <a:pt x="5212098" y="5589381"/>
                </a:lnTo>
                <a:lnTo>
                  <a:pt x="0" y="55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228514">
            <a:off x="5188342" y="617994"/>
            <a:ext cx="1662680" cy="47802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357982" y="4927575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376988">
            <a:off x="5121946" y="4950275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E4E679-27F2-2719-F5B5-61B3609182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2725" y="1565836"/>
            <a:ext cx="8442200" cy="2846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32EABB-3062-9BF1-EB41-00B4B78A39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090" y="270363"/>
            <a:ext cx="4328535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04037" y="223285"/>
            <a:ext cx="11493795" cy="6220046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F4279-64E9-083E-4104-EE9DDF3D6FEE}"/>
              </a:ext>
            </a:extLst>
          </p:cNvPr>
          <p:cNvSpPr txBox="1"/>
          <p:nvPr/>
        </p:nvSpPr>
        <p:spPr>
          <a:xfrm>
            <a:off x="2232837" y="230003"/>
            <a:ext cx="8516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Kể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4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endParaRPr lang="zh-CN" altLang="en-US" sz="44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5A6547-DC02-4D9C-2624-DF6D016AA2B3}"/>
              </a:ext>
            </a:extLst>
          </p:cNvPr>
          <p:cNvSpPr txBox="1"/>
          <p:nvPr/>
        </p:nvSpPr>
        <p:spPr>
          <a:xfrm>
            <a:off x="2197393" y="1330272"/>
            <a:ext cx="7499499" cy="783193"/>
          </a:xfrm>
          <a:custGeom>
            <a:avLst/>
            <a:gdLst>
              <a:gd name="connsiteX0" fmla="*/ 0 w 7499499"/>
              <a:gd name="connsiteY0" fmla="*/ 130535 h 783193"/>
              <a:gd name="connsiteX1" fmla="*/ 130535 w 7499499"/>
              <a:gd name="connsiteY1" fmla="*/ 0 h 783193"/>
              <a:gd name="connsiteX2" fmla="*/ 7368964 w 7499499"/>
              <a:gd name="connsiteY2" fmla="*/ 0 h 783193"/>
              <a:gd name="connsiteX3" fmla="*/ 7499499 w 7499499"/>
              <a:gd name="connsiteY3" fmla="*/ 130535 h 783193"/>
              <a:gd name="connsiteX4" fmla="*/ 7499499 w 7499499"/>
              <a:gd name="connsiteY4" fmla="*/ 652658 h 783193"/>
              <a:gd name="connsiteX5" fmla="*/ 7368964 w 7499499"/>
              <a:gd name="connsiteY5" fmla="*/ 783193 h 783193"/>
              <a:gd name="connsiteX6" fmla="*/ 130535 w 7499499"/>
              <a:gd name="connsiteY6" fmla="*/ 783193 h 783193"/>
              <a:gd name="connsiteX7" fmla="*/ 0 w 7499499"/>
              <a:gd name="connsiteY7" fmla="*/ 652658 h 783193"/>
              <a:gd name="connsiteX8" fmla="*/ 0 w 7499499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499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1102524" y="72427"/>
                  <a:pt x="3771480" y="61419"/>
                  <a:pt x="7368964" y="0"/>
                </a:cubicBezTo>
                <a:cubicBezTo>
                  <a:pt x="7439698" y="-9347"/>
                  <a:pt x="7495432" y="57213"/>
                  <a:pt x="7499499" y="130535"/>
                </a:cubicBezTo>
                <a:cubicBezTo>
                  <a:pt x="7511946" y="329527"/>
                  <a:pt x="7513734" y="484495"/>
                  <a:pt x="7499499" y="652658"/>
                </a:cubicBezTo>
                <a:cubicBezTo>
                  <a:pt x="7501195" y="716144"/>
                  <a:pt x="7437086" y="778743"/>
                  <a:pt x="7368964" y="783193"/>
                </a:cubicBezTo>
                <a:cubicBezTo>
                  <a:pt x="5105015" y="813020"/>
                  <a:pt x="994329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7499499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1841622" y="123000"/>
                  <a:pt x="4569336" y="-96860"/>
                  <a:pt x="7368964" y="0"/>
                </a:cubicBezTo>
                <a:cubicBezTo>
                  <a:pt x="7435023" y="-4598"/>
                  <a:pt x="7500773" y="55875"/>
                  <a:pt x="7499499" y="130535"/>
                </a:cubicBezTo>
                <a:cubicBezTo>
                  <a:pt x="7472101" y="378734"/>
                  <a:pt x="7535896" y="418835"/>
                  <a:pt x="7499499" y="652658"/>
                </a:cubicBezTo>
                <a:cubicBezTo>
                  <a:pt x="7498585" y="725081"/>
                  <a:pt x="7437094" y="782545"/>
                  <a:pt x="7368964" y="783193"/>
                </a:cubicBezTo>
                <a:cubicBezTo>
                  <a:pt x="6429713" y="622486"/>
                  <a:pt x="1026800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Em đến trường cùng ai?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D74A27-006F-CBB3-645B-5F7827E8DB81}"/>
              </a:ext>
            </a:extLst>
          </p:cNvPr>
          <p:cNvSpPr txBox="1"/>
          <p:nvPr/>
        </p:nvSpPr>
        <p:spPr>
          <a:xfrm>
            <a:off x="2197393" y="2563649"/>
            <a:ext cx="7499499" cy="783193"/>
          </a:xfrm>
          <a:custGeom>
            <a:avLst/>
            <a:gdLst>
              <a:gd name="connsiteX0" fmla="*/ 0 w 7499499"/>
              <a:gd name="connsiteY0" fmla="*/ 130535 h 783193"/>
              <a:gd name="connsiteX1" fmla="*/ 130535 w 7499499"/>
              <a:gd name="connsiteY1" fmla="*/ 0 h 783193"/>
              <a:gd name="connsiteX2" fmla="*/ 7368964 w 7499499"/>
              <a:gd name="connsiteY2" fmla="*/ 0 h 783193"/>
              <a:gd name="connsiteX3" fmla="*/ 7499499 w 7499499"/>
              <a:gd name="connsiteY3" fmla="*/ 130535 h 783193"/>
              <a:gd name="connsiteX4" fmla="*/ 7499499 w 7499499"/>
              <a:gd name="connsiteY4" fmla="*/ 652658 h 783193"/>
              <a:gd name="connsiteX5" fmla="*/ 7368964 w 7499499"/>
              <a:gd name="connsiteY5" fmla="*/ 783193 h 783193"/>
              <a:gd name="connsiteX6" fmla="*/ 130535 w 7499499"/>
              <a:gd name="connsiteY6" fmla="*/ 783193 h 783193"/>
              <a:gd name="connsiteX7" fmla="*/ 0 w 7499499"/>
              <a:gd name="connsiteY7" fmla="*/ 652658 h 783193"/>
              <a:gd name="connsiteX8" fmla="*/ 0 w 7499499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499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1102524" y="72427"/>
                  <a:pt x="3771480" y="61419"/>
                  <a:pt x="7368964" y="0"/>
                </a:cubicBezTo>
                <a:cubicBezTo>
                  <a:pt x="7439698" y="-9347"/>
                  <a:pt x="7495432" y="57213"/>
                  <a:pt x="7499499" y="130535"/>
                </a:cubicBezTo>
                <a:cubicBezTo>
                  <a:pt x="7511946" y="329527"/>
                  <a:pt x="7513734" y="484495"/>
                  <a:pt x="7499499" y="652658"/>
                </a:cubicBezTo>
                <a:cubicBezTo>
                  <a:pt x="7501195" y="716144"/>
                  <a:pt x="7437086" y="778743"/>
                  <a:pt x="7368964" y="783193"/>
                </a:cubicBezTo>
                <a:cubicBezTo>
                  <a:pt x="5105015" y="813020"/>
                  <a:pt x="994329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7499499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1841622" y="123000"/>
                  <a:pt x="4569336" y="-96860"/>
                  <a:pt x="7368964" y="0"/>
                </a:cubicBezTo>
                <a:cubicBezTo>
                  <a:pt x="7435023" y="-4598"/>
                  <a:pt x="7500773" y="55875"/>
                  <a:pt x="7499499" y="130535"/>
                </a:cubicBezTo>
                <a:cubicBezTo>
                  <a:pt x="7472101" y="378734"/>
                  <a:pt x="7535896" y="418835"/>
                  <a:pt x="7499499" y="652658"/>
                </a:cubicBezTo>
                <a:cubicBezTo>
                  <a:pt x="7498585" y="725081"/>
                  <a:pt x="7437094" y="782545"/>
                  <a:pt x="7368964" y="783193"/>
                </a:cubicBezTo>
                <a:cubicBezTo>
                  <a:pt x="6429713" y="622486"/>
                  <a:pt x="1026800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Thời tiết hôm đó thế nào?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E65EF-C668-AFDF-D0E2-D927B0BED694}"/>
              </a:ext>
            </a:extLst>
          </p:cNvPr>
          <p:cNvSpPr txBox="1"/>
          <p:nvPr/>
        </p:nvSpPr>
        <p:spPr>
          <a:xfrm>
            <a:off x="2261189" y="3754495"/>
            <a:ext cx="7499499" cy="1464231"/>
          </a:xfrm>
          <a:custGeom>
            <a:avLst/>
            <a:gdLst>
              <a:gd name="connsiteX0" fmla="*/ 0 w 7499499"/>
              <a:gd name="connsiteY0" fmla="*/ 244043 h 1464231"/>
              <a:gd name="connsiteX1" fmla="*/ 244043 w 7499499"/>
              <a:gd name="connsiteY1" fmla="*/ 0 h 1464231"/>
              <a:gd name="connsiteX2" fmla="*/ 7255456 w 7499499"/>
              <a:gd name="connsiteY2" fmla="*/ 0 h 1464231"/>
              <a:gd name="connsiteX3" fmla="*/ 7499499 w 7499499"/>
              <a:gd name="connsiteY3" fmla="*/ 244043 h 1464231"/>
              <a:gd name="connsiteX4" fmla="*/ 7499499 w 7499499"/>
              <a:gd name="connsiteY4" fmla="*/ 1220188 h 1464231"/>
              <a:gd name="connsiteX5" fmla="*/ 7255456 w 7499499"/>
              <a:gd name="connsiteY5" fmla="*/ 1464231 h 1464231"/>
              <a:gd name="connsiteX6" fmla="*/ 244043 w 7499499"/>
              <a:gd name="connsiteY6" fmla="*/ 1464231 h 1464231"/>
              <a:gd name="connsiteX7" fmla="*/ 0 w 7499499"/>
              <a:gd name="connsiteY7" fmla="*/ 1220188 h 1464231"/>
              <a:gd name="connsiteX8" fmla="*/ 0 w 7499499"/>
              <a:gd name="connsiteY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499" h="1464231" fill="none" extrusionOk="0">
                <a:moveTo>
                  <a:pt x="0" y="244043"/>
                </a:moveTo>
                <a:cubicBezTo>
                  <a:pt x="483" y="122341"/>
                  <a:pt x="122473" y="22172"/>
                  <a:pt x="244043" y="0"/>
                </a:cubicBezTo>
                <a:cubicBezTo>
                  <a:pt x="3232800" y="72427"/>
                  <a:pt x="5583343" y="61419"/>
                  <a:pt x="7255456" y="0"/>
                </a:cubicBezTo>
                <a:cubicBezTo>
                  <a:pt x="7387632" y="-17934"/>
                  <a:pt x="7477799" y="102698"/>
                  <a:pt x="7499499" y="244043"/>
                </a:cubicBezTo>
                <a:cubicBezTo>
                  <a:pt x="7570979" y="725070"/>
                  <a:pt x="7564940" y="734374"/>
                  <a:pt x="7499499" y="1220188"/>
                </a:cubicBezTo>
                <a:cubicBezTo>
                  <a:pt x="7502487" y="1339802"/>
                  <a:pt x="7378069" y="1450591"/>
                  <a:pt x="7255456" y="1464231"/>
                </a:cubicBezTo>
                <a:cubicBezTo>
                  <a:pt x="4474817" y="1494058"/>
                  <a:pt x="2796941" y="1384925"/>
                  <a:pt x="244043" y="1464231"/>
                </a:cubicBezTo>
                <a:cubicBezTo>
                  <a:pt x="111162" y="1464016"/>
                  <a:pt x="-2375" y="1355439"/>
                  <a:pt x="0" y="1220188"/>
                </a:cubicBezTo>
                <a:cubicBezTo>
                  <a:pt x="-63495" y="895490"/>
                  <a:pt x="63989" y="541247"/>
                  <a:pt x="0" y="244043"/>
                </a:cubicBezTo>
                <a:close/>
              </a:path>
              <a:path w="7499499" h="1464231" stroke="0" extrusionOk="0">
                <a:moveTo>
                  <a:pt x="0" y="244043"/>
                </a:moveTo>
                <a:cubicBezTo>
                  <a:pt x="4950" y="110611"/>
                  <a:pt x="119687" y="21719"/>
                  <a:pt x="244043" y="0"/>
                </a:cubicBezTo>
                <a:cubicBezTo>
                  <a:pt x="3022105" y="123000"/>
                  <a:pt x="4784147" y="-96860"/>
                  <a:pt x="7255456" y="0"/>
                </a:cubicBezTo>
                <a:cubicBezTo>
                  <a:pt x="7371092" y="-14592"/>
                  <a:pt x="7502693" y="102822"/>
                  <a:pt x="7499499" y="244043"/>
                </a:cubicBezTo>
                <a:cubicBezTo>
                  <a:pt x="7521228" y="529162"/>
                  <a:pt x="7435217" y="950220"/>
                  <a:pt x="7499499" y="1220188"/>
                </a:cubicBezTo>
                <a:cubicBezTo>
                  <a:pt x="7474603" y="1363988"/>
                  <a:pt x="7377539" y="1462153"/>
                  <a:pt x="7255456" y="1464231"/>
                </a:cubicBezTo>
                <a:cubicBezTo>
                  <a:pt x="5878708" y="1303524"/>
                  <a:pt x="1742819" y="1503898"/>
                  <a:pt x="244043" y="1464231"/>
                </a:cubicBezTo>
                <a:cubicBezTo>
                  <a:pt x="87577" y="1459851"/>
                  <a:pt x="-11482" y="1349767"/>
                  <a:pt x="0" y="1220188"/>
                </a:cubicBezTo>
                <a:cubicBezTo>
                  <a:pt x="-48001" y="799790"/>
                  <a:pt x="-73178" y="463158"/>
                  <a:pt x="0" y="24404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Đường đến trường hôm đó có gì đặc biệt?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3C791-1DF4-393D-E8CD-132E2CAFB89E}"/>
              </a:ext>
            </a:extLst>
          </p:cNvPr>
          <p:cNvSpPr txBox="1"/>
          <p:nvPr/>
        </p:nvSpPr>
        <p:spPr>
          <a:xfrm>
            <a:off x="1892596" y="5487603"/>
            <a:ext cx="8782492" cy="783193"/>
          </a:xfrm>
          <a:custGeom>
            <a:avLst/>
            <a:gdLst>
              <a:gd name="connsiteX0" fmla="*/ 0 w 8782492"/>
              <a:gd name="connsiteY0" fmla="*/ 130535 h 783193"/>
              <a:gd name="connsiteX1" fmla="*/ 130535 w 8782492"/>
              <a:gd name="connsiteY1" fmla="*/ 0 h 783193"/>
              <a:gd name="connsiteX2" fmla="*/ 8651957 w 8782492"/>
              <a:gd name="connsiteY2" fmla="*/ 0 h 783193"/>
              <a:gd name="connsiteX3" fmla="*/ 8782492 w 8782492"/>
              <a:gd name="connsiteY3" fmla="*/ 130535 h 783193"/>
              <a:gd name="connsiteX4" fmla="*/ 8782492 w 8782492"/>
              <a:gd name="connsiteY4" fmla="*/ 652658 h 783193"/>
              <a:gd name="connsiteX5" fmla="*/ 8651957 w 8782492"/>
              <a:gd name="connsiteY5" fmla="*/ 783193 h 783193"/>
              <a:gd name="connsiteX6" fmla="*/ 130535 w 8782492"/>
              <a:gd name="connsiteY6" fmla="*/ 783193 h 783193"/>
              <a:gd name="connsiteX7" fmla="*/ 0 w 8782492"/>
              <a:gd name="connsiteY7" fmla="*/ 652658 h 783193"/>
              <a:gd name="connsiteX8" fmla="*/ 0 w 8782492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2492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1292568" y="72427"/>
                  <a:pt x="7631796" y="61419"/>
                  <a:pt x="8651957" y="0"/>
                </a:cubicBezTo>
                <a:cubicBezTo>
                  <a:pt x="8722691" y="-9347"/>
                  <a:pt x="8778425" y="57213"/>
                  <a:pt x="8782492" y="130535"/>
                </a:cubicBezTo>
                <a:cubicBezTo>
                  <a:pt x="8794939" y="329527"/>
                  <a:pt x="8796727" y="484495"/>
                  <a:pt x="8782492" y="652658"/>
                </a:cubicBezTo>
                <a:cubicBezTo>
                  <a:pt x="8784188" y="716144"/>
                  <a:pt x="8720079" y="778743"/>
                  <a:pt x="8651957" y="783193"/>
                </a:cubicBezTo>
                <a:cubicBezTo>
                  <a:pt x="5742243" y="813020"/>
                  <a:pt x="3381315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8782492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2628694" y="123000"/>
                  <a:pt x="5007780" y="-96860"/>
                  <a:pt x="8651957" y="0"/>
                </a:cubicBezTo>
                <a:cubicBezTo>
                  <a:pt x="8718016" y="-4598"/>
                  <a:pt x="8783766" y="55875"/>
                  <a:pt x="8782492" y="130535"/>
                </a:cubicBezTo>
                <a:cubicBezTo>
                  <a:pt x="8755094" y="378734"/>
                  <a:pt x="8818889" y="418835"/>
                  <a:pt x="8782492" y="652658"/>
                </a:cubicBezTo>
                <a:cubicBezTo>
                  <a:pt x="8781578" y="725081"/>
                  <a:pt x="8720087" y="782545"/>
                  <a:pt x="8651957" y="783193"/>
                </a:cubicBezTo>
                <a:cubicBezTo>
                  <a:pt x="5759603" y="622486"/>
                  <a:pt x="3246123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Buổi học hôm đó có gì đáng nhớ?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0CC140BA-86DD-F39D-CE6E-2B2872A580E2}"/>
              </a:ext>
            </a:extLst>
          </p:cNvPr>
          <p:cNvSpPr txBox="1"/>
          <p:nvPr/>
        </p:nvSpPr>
        <p:spPr>
          <a:xfrm>
            <a:off x="3159761" y="443542"/>
            <a:ext cx="6129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5B9D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CHIA</a:t>
            </a:r>
            <a:r>
              <a:rPr kumimoji="0" lang="vi-VN" sz="64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6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SẺ</a:t>
            </a:r>
            <a:r>
              <a:rPr kumimoji="0" lang="vi-VN" sz="6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/>
            </a:r>
            <a:br>
              <a:rPr kumimoji="0" lang="en-US" sz="6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</a:br>
            <a:r>
              <a:rPr kumimoji="0" lang="vi-VN" sz="6400" b="0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TRƯỚC </a:t>
            </a:r>
            <a:r>
              <a:rPr kumimoji="0" lang="vi-VN" sz="64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LỚP</a:t>
            </a:r>
            <a:endParaRPr kumimoji="0" lang="en-US" sz="6400" b="0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7030A0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80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57990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620073" y="508566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2384038" y="5108364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169092" y="1970942"/>
            <a:ext cx="2436010" cy="4043170"/>
          </a:xfrm>
          <a:custGeom>
            <a:avLst/>
            <a:gdLst/>
            <a:ahLst/>
            <a:cxnLst/>
            <a:rect l="l" t="t" r="r" b="b"/>
            <a:pathLst>
              <a:path w="3654015" h="6064755">
                <a:moveTo>
                  <a:pt x="0" y="0"/>
                </a:moveTo>
                <a:lnTo>
                  <a:pt x="3654015" y="0"/>
                </a:lnTo>
                <a:lnTo>
                  <a:pt x="3654015" y="6064755"/>
                </a:lnTo>
                <a:lnTo>
                  <a:pt x="0" y="6064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36252">
            <a:off x="5174016" y="588133"/>
            <a:ext cx="1691333" cy="496124"/>
          </a:xfrm>
          <a:custGeom>
            <a:avLst/>
            <a:gdLst/>
            <a:ahLst/>
            <a:cxnLst/>
            <a:rect l="l" t="t" r="r" b="b"/>
            <a:pathLst>
              <a:path w="2536999" h="744186">
                <a:moveTo>
                  <a:pt x="0" y="0"/>
                </a:moveTo>
                <a:lnTo>
                  <a:pt x="2536998" y="0"/>
                </a:lnTo>
                <a:lnTo>
                  <a:pt x="2536998" y="744186"/>
                </a:lnTo>
                <a:lnTo>
                  <a:pt x="0" y="744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09256" y="1891399"/>
            <a:ext cx="6306453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NÊU CẢM NGHĨ CỦA EM SAU MỘT THÁNG HỌC TẬP</a:t>
            </a:r>
          </a:p>
        </p:txBody>
      </p:sp>
      <p:sp>
        <p:nvSpPr>
          <p:cNvPr id="14" name="Freeform 14"/>
          <p:cNvSpPr/>
          <p:nvPr/>
        </p:nvSpPr>
        <p:spPr>
          <a:xfrm>
            <a:off x="921902" y="4751274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7" y="0"/>
                </a:lnTo>
                <a:lnTo>
                  <a:pt x="1740457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A7D16-DE42-5D4D-C7BE-F64B5614C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19" y="4971984"/>
            <a:ext cx="1095546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68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60</Words>
  <Application>Microsoft Office PowerPoint</Application>
  <PresentationFormat>Widescreen</PresentationFormat>
  <Paragraphs>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Cambria</vt:lpstr>
      <vt:lpstr>iCiel Pony</vt:lpstr>
      <vt:lpstr>Jua</vt:lpstr>
      <vt:lpstr>字魂131号-酷乐潮玩体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P020725</cp:lastModifiedBy>
  <cp:revision>16</cp:revision>
  <dcterms:created xsi:type="dcterms:W3CDTF">2022-06-20T10:07:59Z</dcterms:created>
  <dcterms:modified xsi:type="dcterms:W3CDTF">2025-10-13T09:50:50Z</dcterms:modified>
</cp:coreProperties>
</file>