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786" r:id="rId3"/>
  </p:sldMasterIdLst>
  <p:notesMasterIdLst>
    <p:notesMasterId r:id="rId10"/>
  </p:notesMasterIdLst>
  <p:sldIdLst>
    <p:sldId id="339" r:id="rId4"/>
    <p:sldId id="272" r:id="rId5"/>
    <p:sldId id="332" r:id="rId6"/>
    <p:sldId id="431" r:id="rId7"/>
    <p:sldId id="321" r:id="rId8"/>
    <p:sldId id="43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8934" autoAdjust="0"/>
  </p:normalViewPr>
  <p:slideViewPr>
    <p:cSldViewPr snapToGrid="0">
      <p:cViewPr varScale="1">
        <p:scale>
          <a:sx n="61" d="100"/>
          <a:sy n="61" d="100"/>
        </p:scale>
        <p:origin x="9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D25C9-C392-42B0-A105-BF9DF331BC1B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4927-ADC0-4F85-968E-41B53E23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DDEA23-F162-44E4-9055-403EDED3A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1531" y="167002"/>
            <a:ext cx="9470832" cy="6522393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7AE559E8-1AF6-40E0-9FC6-BCBE3B223B04}"/>
              </a:ext>
            </a:extLst>
          </p:cNvPr>
          <p:cNvSpPr/>
          <p:nvPr userDrawn="1"/>
        </p:nvSpPr>
        <p:spPr>
          <a:xfrm>
            <a:off x="2228857" y="-380211"/>
            <a:ext cx="7616821" cy="761682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975C8BF-6AD1-4AC6-8615-4441907E5DBE}"/>
              </a:ext>
            </a:extLst>
          </p:cNvPr>
          <p:cNvSpPr/>
          <p:nvPr userDrawn="1"/>
        </p:nvSpPr>
        <p:spPr>
          <a:xfrm>
            <a:off x="3694807" y="927085"/>
            <a:ext cx="4705452" cy="47054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1B60FF5-1759-4A3F-B198-18C64EA81C71}"/>
              </a:ext>
            </a:extLst>
          </p:cNvPr>
          <p:cNvSpPr/>
          <p:nvPr userDrawn="1"/>
        </p:nvSpPr>
        <p:spPr>
          <a:xfrm>
            <a:off x="4456806" y="1600192"/>
            <a:ext cx="3221142" cy="322114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385C0D1-6F0C-46AC-9C89-F4371482C4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887" y="1512072"/>
            <a:ext cx="2047535" cy="33773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AAFB050-9D8A-491A-A4E4-355A7F5E417B}"/>
              </a:ext>
            </a:extLst>
          </p:cNvPr>
          <p:cNvSpPr txBox="1"/>
          <p:nvPr userDrawn="1"/>
        </p:nvSpPr>
        <p:spPr>
          <a:xfrm>
            <a:off x="3460753" y="4254492"/>
            <a:ext cx="524033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暑期少儿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兴趣班招生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D8D586D-BC42-4410-848F-AEB6A0E54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8463" y="885429"/>
            <a:ext cx="2845082" cy="16557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7CB672-AFD4-4A21-8C2B-729B5D4F65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7675" y="998689"/>
            <a:ext cx="1147956" cy="10267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2FE7361-A7D9-44BC-8885-427FACB8BF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8126" y="3875882"/>
            <a:ext cx="1652177" cy="7993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3DE643-168D-4E38-954D-5A07DC4227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1531" y="2184838"/>
            <a:ext cx="1185750" cy="13010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298E89C-4551-4C1A-B97F-4D8992FDADD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48401" y="4055160"/>
            <a:ext cx="1517452" cy="21974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1536B18-FD40-4A6D-865D-EE8DBAE369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27466" y="3757025"/>
            <a:ext cx="1549125" cy="9949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6EBC1E2-A3F4-4AC8-B6CD-73C8445D619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08908" y="662350"/>
            <a:ext cx="1243125" cy="1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5ED93-61FB-42CE-8703-D50F7545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6B1754-A614-4C6C-B635-A9B27731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EC549-69FA-4E38-A2AA-ECB5E611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45644-BB00-4DAC-8D2D-3659AE8B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CEA105-9754-487B-BF64-D3C39312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6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7073AB-7D9A-4131-AB33-C4129EC1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1E71FB-D629-4ADF-8BF9-37D9616FC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C3CA1E-5F9E-4D49-8A05-995B14B90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93B89B-50A6-4DA7-8E34-CBC9675B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1D7F12-62CC-4D93-A2BF-76F1D693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CDF20-8E02-44DF-B643-41E73F05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2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BBD87-F6F2-4EB2-B051-127BE60E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9AEFB7-7064-4E6F-B69A-E28CBD2D2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AD9C60-EA11-4821-85B2-D876EE99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D3D26D-A981-41D7-8130-7ED2100CF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2A63BC-9C52-4079-9A5D-DF55DC3BA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D6DE27-000D-4699-9601-DDCFBD40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F0D1C6A-5F8B-4F9C-8C6E-9450EBC3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BFD6FB-6894-4BF3-97CB-FC50F471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C9BFC-577D-48EA-85FE-B0180010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B57C43-7894-4AA2-8A08-7C176E6B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3BBAD3-9592-484A-B9B5-FF4F5159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9592F5-79DB-4218-BBDC-B2F362E5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2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4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C1282-D9A5-44C7-9172-B60BB339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178D5E-9383-46C4-A444-1DAB96B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CC6DD1-3FFA-48C4-8B1B-2340F3A6A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2BA4B5-E52F-4BB5-A9EF-5E0E0959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1DFF25-70C7-46D5-8A77-349BF3AF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96FB2-83A4-43B3-A5B4-9B1FDF41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5032D-CCEE-4CAC-946F-9E6AD019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606972-106E-4AC4-B6C5-8D86691EC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03408-7210-4E8B-B9F5-871D27C2C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4BAEB-3B79-449D-8864-CD67F3C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4C117B-A5F8-4BCD-970D-EA2BD3C5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FB0DB7-B3D4-4632-B887-F565EAB4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7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CB9EAC-2F4C-4737-ACFC-E78402C99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F49B8E-9312-4BDB-BB85-6073CE210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2EA9A3-98F4-47DF-805E-18B85230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6039D1-75A2-47C7-8A16-C196F270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6CFF2B-39DA-4D60-984E-F4C263D6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712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082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66FE-424D-C3AA-1934-4BE81A1E3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8E284-734C-CEC1-6922-943A512DB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D8102-48BF-470C-4CC4-43084941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6120F-69B0-707C-BE20-541FA511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AAF87-EEC1-DC76-B5C6-5B1417CF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2950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8174-AC80-F648-EB4B-CA194E4E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87A3-E8B4-85F9-995C-772A4D27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5049C-60A0-DB92-893E-E8E7DDEC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FEAF4-2446-DD7B-FE1B-B5D2D61B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19E3E-6336-EC66-2E93-062427E2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3581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DAD8-BEA2-7680-685D-78661F93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E4BB3-01BA-7016-BAAD-61C1992AB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B15F4-1ECA-FB4C-F5AE-C86F1032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1BEA9-F65D-7EBF-F9D9-5A1902EA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E08FC-4604-3230-65F6-C820154D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33240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55C4-0086-2EDE-415D-D1C08B8C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CB18-5802-48D3-1C68-31774C46E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34BF3-1342-32A4-5311-C3E68EF62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B5B27-5C2B-A0D2-DFA0-CE9CA73F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BE377-CA1F-F376-8C99-FD629968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72EB-F7EC-97AA-7A28-27806DAF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8864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8878-A071-DD75-ACA7-ED973DFF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A094F-9C7C-B0A7-D90C-212304393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42B39-9DEF-31C1-70E8-553D122DE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54D8E-658F-081B-3127-2DE0681A9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F622C-11B2-2E36-2109-DD25D7378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615BC-5917-B57E-ECEC-49643075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AB3B15-630F-5E23-759C-20F9A2C3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48E79-B45E-E2A9-A55D-8AC73456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9547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8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C49C-E2D4-4CDC-0B27-D0389E7B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338A0-0CB2-5C2F-4F89-5E6FBE4E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19B43-C9A5-8C78-500C-8A7A4D41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C9495-3778-5759-1ABD-DE1236E8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97779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E8E29-4A85-206F-FD99-BEEA6BD2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0421D-05F9-0BF6-2444-C573115B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F6EB6-CDCD-B275-DF50-F1568265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7645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E191-30CF-FB84-65D3-A76E169F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F98C-B6C8-2637-571E-A8587C41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D20D1-16E5-392C-D19E-D83090C48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C6316-9874-74E2-B76C-F9A3488A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9006-A786-77CF-85E5-62E0D8C5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35C4C-114E-0231-B0BC-781C0990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5127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1B6B-425E-EFCF-677D-0968F90E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B03B4-5303-79CD-7CF6-9A57B0322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7DCEC-ACA2-E803-4271-E6C5E1BA0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33745-6C43-FB1F-22D7-6A903D81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EA8B5-455D-CB9F-B6B1-BC422585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2C317-0F78-2EA5-23A1-378E5B4F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71802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264B-F486-DE23-9D83-82781118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32072-65A9-A1FD-FA8F-7D06598DD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A975F-5345-B1B6-D3B8-8F8D19E8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83F22-7519-FC6F-D5CE-C1C460D6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470C5-4671-A3DF-452B-4FBE5C45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14925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CEDBCF-69A2-E4C0-B689-8133D99CF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CBA12-E857-98F9-2578-AFAF785FE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DE80F-5B54-6787-3C31-AFBD5B1D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66704-254C-D337-F85D-38B39531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D4E99-391E-8591-01B6-BE388AAB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00160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06D3-2A21-4098-AEBA-39F372627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AFAD0-8C5A-4214-9A59-DEE2742F3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43D6E-0459-4EAB-9215-7919162E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F352-1D76-4287-8382-70C3F15C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2FE9F-EA77-4285-8690-884C7B7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1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5293-E80C-4049-BE30-CCCAF483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2BAFA-9001-4CBE-80C0-F1354B810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BEE14-5CDA-4950-8D9F-7581C68C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6DEB7-FE61-4738-A8F4-F30440F5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DBF1-859A-4B80-AE60-A9530D0C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97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0B1EA-76EC-470C-A057-535D6870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D4040-766F-4E70-B18C-E8899770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22B3F-1617-44C4-905C-3976B078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6812D-C0C3-465A-9DED-CB81DC7F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600-D46C-484E-A16B-ED6E5A17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1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1B63-0677-40AC-A3F8-B7EF69EB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AB154-3B90-414E-A700-2ACF497D9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DC5F9-C8B4-438B-8316-AAA6EC3F9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2C26F-F92E-47B4-86DF-1FA165F6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A9320-8BA1-4FF4-B1FE-EA8CCE7F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74E07-E00E-442B-BBBE-95530E96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1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63C7-BE7B-4089-98B1-5F4C07FD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F6768-A733-471D-A214-2623F9627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9D29B-4266-427E-B2D0-519F35EC6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8CFBA-86CC-49B0-955D-7C0307EDF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30263A-CB5C-4B5B-A12E-78185EBAF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AD5FE-D4FA-4375-84B7-CA6FF155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4CC10-2C5F-4FB2-AB14-7F39D48E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FEBAD-040D-46BA-AD3A-767C78FE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36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17130-C1A7-4621-AEA6-E135652C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2CDE9-D016-4BD0-A15B-02584F56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7E2A7-6EF0-488F-BE43-758C1320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74EC-489A-45CB-9ABC-4EBE686B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56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537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848B-B3B6-4287-958B-A6F254D4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1B5F7-1F75-4E0F-9014-2FC1A193D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CD03D-B472-4DA9-BFC6-B7E0AE234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B184F-EFAE-40DA-80C4-75EA3315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33732-AC29-4AD1-82E0-4F17FCCB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09F57-4B98-476B-8F65-F329239E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6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73B2-8A6C-40B9-AD0F-E9FE61D4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CAEAC-2A55-47FF-9B43-5BC2971BF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17F80-DFEA-423B-BA92-1F8C25FFD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FEB31-28DF-4EA1-B31C-7F7E6CEB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473C6-6096-44FF-B6DA-66C26F12D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CBDE3-F3C2-4B23-8538-D38154F6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727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BBC8-2B35-43E3-84E1-6086EAA3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F6848-C8DE-4111-B564-8798C7641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F45BD-E7F4-4AF3-81E5-BFF68F2C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15E77-2692-4B2B-9A6C-A08B38F5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45D53-7406-4AC7-91E5-9DE7463C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2E49D-70CD-4174-940A-127EF50B7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65E03-D6C9-4CB3-B5FF-F107A9F78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7DE85-DB9B-4DB5-A5E8-4679678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5D844-BF4D-47D8-AC69-BABABAFF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71033-45DE-49D3-9FE2-03F2AFEA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09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" name="Google Shape;2927;p18"/>
          <p:cNvGrpSpPr/>
          <p:nvPr/>
        </p:nvGrpSpPr>
        <p:grpSpPr>
          <a:xfrm>
            <a:off x="-270386" y="449599"/>
            <a:ext cx="12741487" cy="6753535"/>
            <a:chOff x="-202790" y="337199"/>
            <a:chExt cx="9556115" cy="5065151"/>
          </a:xfrm>
        </p:grpSpPr>
        <p:sp>
          <p:nvSpPr>
            <p:cNvPr id="2928" name="Google Shape;2928;p18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30" name="Google Shape;2930;p18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2931" name="Google Shape;2931;p1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3" name="Google Shape;2933;p18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2934" name="Google Shape;2934;p18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62" name="Google Shape;2962;p18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543550" y="3052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5" name="Google Shape;2965;p18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2966" name="Google Shape;2966;p1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1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1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2" name="Google Shape;2982;p18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2983" name="Google Shape;2983;p1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11" name="Google Shape;3011;p18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012" name="Google Shape;3012;p18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38" name="Google Shape;3038;p18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350976" y="3371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0" name="Google Shape;3040;p18"/>
          <p:cNvSpPr txBox="1">
            <a:spLocks noGrp="1"/>
          </p:cNvSpPr>
          <p:nvPr>
            <p:ph type="title"/>
          </p:nvPr>
        </p:nvSpPr>
        <p:spPr>
          <a:xfrm>
            <a:off x="1297367" y="2466033"/>
            <a:ext cx="4384800" cy="8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1" name="Google Shape;3041;p18"/>
          <p:cNvSpPr txBox="1">
            <a:spLocks noGrp="1"/>
          </p:cNvSpPr>
          <p:nvPr>
            <p:ph type="subTitle" idx="1"/>
          </p:nvPr>
        </p:nvSpPr>
        <p:spPr>
          <a:xfrm>
            <a:off x="1297400" y="3274600"/>
            <a:ext cx="4384800" cy="11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948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3" name="Google Shape;3043;p19"/>
          <p:cNvGrpSpPr/>
          <p:nvPr/>
        </p:nvGrpSpPr>
        <p:grpSpPr>
          <a:xfrm>
            <a:off x="-418633" y="363182"/>
            <a:ext cx="12841377" cy="7153049"/>
            <a:chOff x="-313975" y="272386"/>
            <a:chExt cx="9631033" cy="5364787"/>
          </a:xfrm>
        </p:grpSpPr>
        <p:sp>
          <p:nvSpPr>
            <p:cNvPr id="3044" name="Google Shape;3044;p19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46" name="Google Shape;3046;p19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047" name="Google Shape;3047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8" name="Google Shape;3048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49" name="Google Shape;3049;p19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143525" y="2723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7685375" y="38908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54" name="Google Shape;3054;p19"/>
            <p:cNvGrpSpPr/>
            <p:nvPr/>
          </p:nvGrpSpPr>
          <p:grpSpPr>
            <a:xfrm rot="-5400000">
              <a:off x="7707500" y="4027616"/>
              <a:ext cx="1958306" cy="1260808"/>
              <a:chOff x="845275" y="4194775"/>
              <a:chExt cx="1238650" cy="797475"/>
            </a:xfrm>
          </p:grpSpPr>
          <p:sp>
            <p:nvSpPr>
              <p:cNvPr id="3055" name="Google Shape;3055;p19"/>
              <p:cNvSpPr/>
              <p:nvPr/>
            </p:nvSpPr>
            <p:spPr>
              <a:xfrm>
                <a:off x="1684950" y="4600450"/>
                <a:ext cx="398975" cy="349800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3992" extrusionOk="0">
                    <a:moveTo>
                      <a:pt x="8834" y="0"/>
                    </a:moveTo>
                    <a:cubicBezTo>
                      <a:pt x="7828" y="0"/>
                      <a:pt x="6848" y="426"/>
                      <a:pt x="6535" y="1286"/>
                    </a:cubicBezTo>
                    <a:cubicBezTo>
                      <a:pt x="5928" y="2927"/>
                      <a:pt x="6961" y="6392"/>
                      <a:pt x="6961" y="6392"/>
                    </a:cubicBezTo>
                    <a:cubicBezTo>
                      <a:pt x="6961" y="6392"/>
                      <a:pt x="5520" y="2601"/>
                      <a:pt x="3285" y="2601"/>
                    </a:cubicBezTo>
                    <a:cubicBezTo>
                      <a:pt x="3068" y="2601"/>
                      <a:pt x="2845" y="2636"/>
                      <a:pt x="2614" y="2714"/>
                    </a:cubicBezTo>
                    <a:cubicBezTo>
                      <a:pt x="0" y="3596"/>
                      <a:pt x="608" y="5966"/>
                      <a:pt x="1824" y="7152"/>
                    </a:cubicBezTo>
                    <a:cubicBezTo>
                      <a:pt x="2979" y="8368"/>
                      <a:pt x="4742" y="8520"/>
                      <a:pt x="4742" y="8520"/>
                    </a:cubicBezTo>
                    <a:cubicBezTo>
                      <a:pt x="4742" y="8520"/>
                      <a:pt x="1064" y="9067"/>
                      <a:pt x="1642" y="11529"/>
                    </a:cubicBezTo>
                    <a:cubicBezTo>
                      <a:pt x="1989" y="13184"/>
                      <a:pt x="3340" y="13850"/>
                      <a:pt x="4539" y="13850"/>
                    </a:cubicBezTo>
                    <a:cubicBezTo>
                      <a:pt x="5123" y="13850"/>
                      <a:pt x="5671" y="13692"/>
                      <a:pt x="6049" y="13413"/>
                    </a:cubicBezTo>
                    <a:cubicBezTo>
                      <a:pt x="7174" y="12593"/>
                      <a:pt x="7782" y="11286"/>
                      <a:pt x="7782" y="11286"/>
                    </a:cubicBezTo>
                    <a:cubicBezTo>
                      <a:pt x="7782" y="11286"/>
                      <a:pt x="7903" y="13961"/>
                      <a:pt x="10274" y="13991"/>
                    </a:cubicBezTo>
                    <a:cubicBezTo>
                      <a:pt x="10298" y="13991"/>
                      <a:pt x="10321" y="13991"/>
                      <a:pt x="10345" y="13991"/>
                    </a:cubicBezTo>
                    <a:cubicBezTo>
                      <a:pt x="12708" y="13991"/>
                      <a:pt x="14342" y="12488"/>
                      <a:pt x="13861" y="11103"/>
                    </a:cubicBezTo>
                    <a:cubicBezTo>
                      <a:pt x="13375" y="9705"/>
                      <a:pt x="11034" y="9158"/>
                      <a:pt x="11034" y="9158"/>
                    </a:cubicBezTo>
                    <a:cubicBezTo>
                      <a:pt x="11034" y="9158"/>
                      <a:pt x="14347" y="8672"/>
                      <a:pt x="15168" y="7213"/>
                    </a:cubicBezTo>
                    <a:cubicBezTo>
                      <a:pt x="15958" y="5754"/>
                      <a:pt x="15229" y="3565"/>
                      <a:pt x="13861" y="3352"/>
                    </a:cubicBezTo>
                    <a:cubicBezTo>
                      <a:pt x="13791" y="3339"/>
                      <a:pt x="13719" y="3332"/>
                      <a:pt x="13643" y="3332"/>
                    </a:cubicBezTo>
                    <a:cubicBezTo>
                      <a:pt x="12200" y="3332"/>
                      <a:pt x="9757" y="5693"/>
                      <a:pt x="9757" y="5693"/>
                    </a:cubicBezTo>
                    <a:cubicBezTo>
                      <a:pt x="9757" y="5693"/>
                      <a:pt x="12068" y="2714"/>
                      <a:pt x="11216" y="1134"/>
                    </a:cubicBezTo>
                    <a:cubicBezTo>
                      <a:pt x="10759" y="380"/>
                      <a:pt x="9784" y="0"/>
                      <a:pt x="8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19"/>
              <p:cNvSpPr/>
              <p:nvPr/>
            </p:nvSpPr>
            <p:spPr>
              <a:xfrm>
                <a:off x="1749575" y="4666375"/>
                <a:ext cx="2933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11732" h="10334" extrusionOk="0">
                    <a:moveTo>
                      <a:pt x="5985" y="0"/>
                    </a:moveTo>
                    <a:cubicBezTo>
                      <a:pt x="5956" y="0"/>
                      <a:pt x="5926" y="24"/>
                      <a:pt x="5896" y="77"/>
                    </a:cubicBezTo>
                    <a:cubicBezTo>
                      <a:pt x="5643" y="470"/>
                      <a:pt x="5650" y="1590"/>
                      <a:pt x="5556" y="1590"/>
                    </a:cubicBezTo>
                    <a:cubicBezTo>
                      <a:pt x="5549" y="1590"/>
                      <a:pt x="5540" y="1583"/>
                      <a:pt x="5531" y="1567"/>
                    </a:cubicBezTo>
                    <a:cubicBezTo>
                      <a:pt x="5464" y="1387"/>
                      <a:pt x="5166" y="762"/>
                      <a:pt x="4952" y="762"/>
                    </a:cubicBezTo>
                    <a:cubicBezTo>
                      <a:pt x="4876" y="762"/>
                      <a:pt x="4811" y="842"/>
                      <a:pt x="4771" y="1050"/>
                    </a:cubicBezTo>
                    <a:cubicBezTo>
                      <a:pt x="4619" y="1901"/>
                      <a:pt x="5531" y="4606"/>
                      <a:pt x="5349" y="4940"/>
                    </a:cubicBezTo>
                    <a:cubicBezTo>
                      <a:pt x="5136" y="5244"/>
                      <a:pt x="4680" y="5275"/>
                      <a:pt x="4680" y="5275"/>
                    </a:cubicBezTo>
                    <a:cubicBezTo>
                      <a:pt x="4680" y="5275"/>
                      <a:pt x="2716" y="1432"/>
                      <a:pt x="1763" y="1432"/>
                    </a:cubicBezTo>
                    <a:cubicBezTo>
                      <a:pt x="1731" y="1432"/>
                      <a:pt x="1700" y="1436"/>
                      <a:pt x="1671" y="1445"/>
                    </a:cubicBezTo>
                    <a:cubicBezTo>
                      <a:pt x="759" y="1719"/>
                      <a:pt x="1792" y="2691"/>
                      <a:pt x="1428" y="2843"/>
                    </a:cubicBezTo>
                    <a:cubicBezTo>
                      <a:pt x="1355" y="2870"/>
                      <a:pt x="1245" y="2877"/>
                      <a:pt x="1118" y="2877"/>
                    </a:cubicBezTo>
                    <a:cubicBezTo>
                      <a:pt x="938" y="2877"/>
                      <a:pt x="724" y="2862"/>
                      <a:pt x="533" y="2862"/>
                    </a:cubicBezTo>
                    <a:cubicBezTo>
                      <a:pt x="239" y="2862"/>
                      <a:pt x="1" y="2899"/>
                      <a:pt x="29" y="3086"/>
                    </a:cubicBezTo>
                    <a:cubicBezTo>
                      <a:pt x="121" y="3451"/>
                      <a:pt x="972" y="3877"/>
                      <a:pt x="972" y="3998"/>
                    </a:cubicBezTo>
                    <a:cubicBezTo>
                      <a:pt x="972" y="4089"/>
                      <a:pt x="455" y="4363"/>
                      <a:pt x="911" y="4636"/>
                    </a:cubicBezTo>
                    <a:cubicBezTo>
                      <a:pt x="1367" y="4940"/>
                      <a:pt x="4558" y="5700"/>
                      <a:pt x="4285" y="5822"/>
                    </a:cubicBezTo>
                    <a:cubicBezTo>
                      <a:pt x="4011" y="5913"/>
                      <a:pt x="637" y="6825"/>
                      <a:pt x="972" y="7129"/>
                    </a:cubicBezTo>
                    <a:cubicBezTo>
                      <a:pt x="1105" y="7289"/>
                      <a:pt x="1339" y="7320"/>
                      <a:pt x="1554" y="7320"/>
                    </a:cubicBezTo>
                    <a:cubicBezTo>
                      <a:pt x="1689" y="7320"/>
                      <a:pt x="1818" y="7308"/>
                      <a:pt x="1908" y="7308"/>
                    </a:cubicBezTo>
                    <a:cubicBezTo>
                      <a:pt x="2000" y="7308"/>
                      <a:pt x="2053" y="7321"/>
                      <a:pt x="2036" y="7372"/>
                    </a:cubicBezTo>
                    <a:cubicBezTo>
                      <a:pt x="2005" y="7524"/>
                      <a:pt x="881" y="9074"/>
                      <a:pt x="1397" y="9074"/>
                    </a:cubicBezTo>
                    <a:cubicBezTo>
                      <a:pt x="1808" y="9074"/>
                      <a:pt x="2201" y="8869"/>
                      <a:pt x="2423" y="8869"/>
                    </a:cubicBezTo>
                    <a:cubicBezTo>
                      <a:pt x="2497" y="8869"/>
                      <a:pt x="2552" y="8892"/>
                      <a:pt x="2583" y="8953"/>
                    </a:cubicBezTo>
                    <a:cubicBezTo>
                      <a:pt x="2679" y="9170"/>
                      <a:pt x="2241" y="9960"/>
                      <a:pt x="2539" y="9960"/>
                    </a:cubicBezTo>
                    <a:cubicBezTo>
                      <a:pt x="2617" y="9960"/>
                      <a:pt x="2746" y="9906"/>
                      <a:pt x="2947" y="9773"/>
                    </a:cubicBezTo>
                    <a:cubicBezTo>
                      <a:pt x="3930" y="9118"/>
                      <a:pt x="5380" y="6974"/>
                      <a:pt x="5495" y="6974"/>
                    </a:cubicBezTo>
                    <a:cubicBezTo>
                      <a:pt x="5498" y="6974"/>
                      <a:pt x="5499" y="6975"/>
                      <a:pt x="5501" y="6977"/>
                    </a:cubicBezTo>
                    <a:cubicBezTo>
                      <a:pt x="5590" y="7095"/>
                      <a:pt x="5621" y="9810"/>
                      <a:pt x="6156" y="9810"/>
                    </a:cubicBezTo>
                    <a:cubicBezTo>
                      <a:pt x="6170" y="9810"/>
                      <a:pt x="6185" y="9808"/>
                      <a:pt x="6200" y="9804"/>
                    </a:cubicBezTo>
                    <a:cubicBezTo>
                      <a:pt x="6651" y="9653"/>
                      <a:pt x="6937" y="9151"/>
                      <a:pt x="7109" y="9151"/>
                    </a:cubicBezTo>
                    <a:cubicBezTo>
                      <a:pt x="7145" y="9151"/>
                      <a:pt x="7176" y="9173"/>
                      <a:pt x="7203" y="9226"/>
                    </a:cubicBezTo>
                    <a:cubicBezTo>
                      <a:pt x="7326" y="9472"/>
                      <a:pt x="8144" y="10333"/>
                      <a:pt x="8501" y="10333"/>
                    </a:cubicBezTo>
                    <a:cubicBezTo>
                      <a:pt x="8586" y="10333"/>
                      <a:pt x="8644" y="10285"/>
                      <a:pt x="8662" y="10168"/>
                    </a:cubicBezTo>
                    <a:cubicBezTo>
                      <a:pt x="8723" y="9530"/>
                      <a:pt x="8510" y="8801"/>
                      <a:pt x="8783" y="8740"/>
                    </a:cubicBezTo>
                    <a:cubicBezTo>
                      <a:pt x="8797" y="8735"/>
                      <a:pt x="8813" y="8733"/>
                      <a:pt x="8833" y="8733"/>
                    </a:cubicBezTo>
                    <a:cubicBezTo>
                      <a:pt x="9047" y="8733"/>
                      <a:pt x="9617" y="8992"/>
                      <a:pt x="9844" y="8992"/>
                    </a:cubicBezTo>
                    <a:cubicBezTo>
                      <a:pt x="9987" y="8992"/>
                      <a:pt x="9995" y="8890"/>
                      <a:pt x="9695" y="8558"/>
                    </a:cubicBezTo>
                    <a:cubicBezTo>
                      <a:pt x="8875" y="7646"/>
                      <a:pt x="6808" y="6126"/>
                      <a:pt x="6808" y="6126"/>
                    </a:cubicBezTo>
                    <a:cubicBezTo>
                      <a:pt x="6808" y="6126"/>
                      <a:pt x="10486" y="5609"/>
                      <a:pt x="10303" y="5123"/>
                    </a:cubicBezTo>
                    <a:cubicBezTo>
                      <a:pt x="10090" y="4636"/>
                      <a:pt x="9422" y="4819"/>
                      <a:pt x="9543" y="4606"/>
                    </a:cubicBezTo>
                    <a:cubicBezTo>
                      <a:pt x="9634" y="4363"/>
                      <a:pt x="11732" y="2843"/>
                      <a:pt x="11063" y="2843"/>
                    </a:cubicBezTo>
                    <a:cubicBezTo>
                      <a:pt x="10481" y="2843"/>
                      <a:pt x="9602" y="3476"/>
                      <a:pt x="9379" y="3476"/>
                    </a:cubicBezTo>
                    <a:cubicBezTo>
                      <a:pt x="9334" y="3476"/>
                      <a:pt x="9315" y="3451"/>
                      <a:pt x="9331" y="3390"/>
                    </a:cubicBezTo>
                    <a:cubicBezTo>
                      <a:pt x="9424" y="3088"/>
                      <a:pt x="9908" y="2501"/>
                      <a:pt x="9681" y="2501"/>
                    </a:cubicBezTo>
                    <a:cubicBezTo>
                      <a:pt x="9611" y="2501"/>
                      <a:pt x="9475" y="2556"/>
                      <a:pt x="9239" y="2691"/>
                    </a:cubicBezTo>
                    <a:cubicBezTo>
                      <a:pt x="8294" y="3219"/>
                      <a:pt x="6612" y="4739"/>
                      <a:pt x="6494" y="4739"/>
                    </a:cubicBezTo>
                    <a:cubicBezTo>
                      <a:pt x="6483" y="4739"/>
                      <a:pt x="6486" y="4726"/>
                      <a:pt x="6504" y="4697"/>
                    </a:cubicBezTo>
                    <a:cubicBezTo>
                      <a:pt x="6686" y="4363"/>
                      <a:pt x="7659" y="959"/>
                      <a:pt x="7324" y="959"/>
                    </a:cubicBezTo>
                    <a:cubicBezTo>
                      <a:pt x="7024" y="959"/>
                      <a:pt x="6600" y="1680"/>
                      <a:pt x="6443" y="1680"/>
                    </a:cubicBezTo>
                    <a:cubicBezTo>
                      <a:pt x="6409" y="1680"/>
                      <a:pt x="6388" y="1647"/>
                      <a:pt x="6382" y="1567"/>
                    </a:cubicBezTo>
                    <a:cubicBezTo>
                      <a:pt x="6356" y="1168"/>
                      <a:pt x="6189" y="0"/>
                      <a:pt x="59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19"/>
              <p:cNvSpPr/>
              <p:nvPr/>
            </p:nvSpPr>
            <p:spPr>
              <a:xfrm>
                <a:off x="1847650" y="4775525"/>
                <a:ext cx="98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01" extrusionOk="0">
                    <a:moveTo>
                      <a:pt x="2137" y="1"/>
                    </a:moveTo>
                    <a:cubicBezTo>
                      <a:pt x="1707" y="1"/>
                      <a:pt x="1365" y="149"/>
                      <a:pt x="1365" y="149"/>
                    </a:cubicBezTo>
                    <a:cubicBezTo>
                      <a:pt x="1365" y="149"/>
                      <a:pt x="58" y="270"/>
                      <a:pt x="27" y="1395"/>
                    </a:cubicBezTo>
                    <a:cubicBezTo>
                      <a:pt x="1" y="2409"/>
                      <a:pt x="841" y="3400"/>
                      <a:pt x="1911" y="3400"/>
                    </a:cubicBezTo>
                    <a:cubicBezTo>
                      <a:pt x="2060" y="3400"/>
                      <a:pt x="2212" y="3381"/>
                      <a:pt x="2368" y="3340"/>
                    </a:cubicBezTo>
                    <a:cubicBezTo>
                      <a:pt x="3675" y="2976"/>
                      <a:pt x="3949" y="1243"/>
                      <a:pt x="3219" y="453"/>
                    </a:cubicBezTo>
                    <a:cubicBezTo>
                      <a:pt x="2892" y="99"/>
                      <a:pt x="2486" y="1"/>
                      <a:pt x="2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19"/>
              <p:cNvSpPr/>
              <p:nvPr/>
            </p:nvSpPr>
            <p:spPr>
              <a:xfrm>
                <a:off x="845275" y="4194775"/>
                <a:ext cx="882250" cy="797475"/>
              </a:xfrm>
              <a:custGeom>
                <a:avLst/>
                <a:gdLst/>
                <a:ahLst/>
                <a:cxnLst/>
                <a:rect l="l" t="t" r="r" b="b"/>
                <a:pathLst>
                  <a:path w="35290" h="31899" extrusionOk="0">
                    <a:moveTo>
                      <a:pt x="17843" y="1"/>
                    </a:moveTo>
                    <a:cubicBezTo>
                      <a:pt x="14954" y="1"/>
                      <a:pt x="11775" y="1852"/>
                      <a:pt x="11733" y="4503"/>
                    </a:cubicBezTo>
                    <a:cubicBezTo>
                      <a:pt x="11733" y="8333"/>
                      <a:pt x="16079" y="14686"/>
                      <a:pt x="16079" y="14686"/>
                    </a:cubicBezTo>
                    <a:cubicBezTo>
                      <a:pt x="16079" y="14686"/>
                      <a:pt x="11685" y="9142"/>
                      <a:pt x="7454" y="9142"/>
                    </a:cubicBezTo>
                    <a:cubicBezTo>
                      <a:pt x="6537" y="9142"/>
                      <a:pt x="5628" y="9402"/>
                      <a:pt x="4772" y="10035"/>
                    </a:cubicBezTo>
                    <a:cubicBezTo>
                      <a:pt x="0" y="13622"/>
                      <a:pt x="2857" y="18029"/>
                      <a:pt x="6079" y="19701"/>
                    </a:cubicBezTo>
                    <a:cubicBezTo>
                      <a:pt x="7662" y="20537"/>
                      <a:pt x="9347" y="20750"/>
                      <a:pt x="10653" y="20750"/>
                    </a:cubicBezTo>
                    <a:cubicBezTo>
                      <a:pt x="12005" y="20750"/>
                      <a:pt x="12949" y="20522"/>
                      <a:pt x="12949" y="20522"/>
                    </a:cubicBezTo>
                    <a:lnTo>
                      <a:pt x="12949" y="20522"/>
                    </a:lnTo>
                    <a:cubicBezTo>
                      <a:pt x="12949" y="20522"/>
                      <a:pt x="5806" y="24017"/>
                      <a:pt x="8541" y="28729"/>
                    </a:cubicBezTo>
                    <a:cubicBezTo>
                      <a:pt x="9886" y="31029"/>
                      <a:pt x="11957" y="31898"/>
                      <a:pt x="13929" y="31898"/>
                    </a:cubicBezTo>
                    <a:cubicBezTo>
                      <a:pt x="15970" y="31898"/>
                      <a:pt x="17903" y="30968"/>
                      <a:pt x="18815" y="29732"/>
                    </a:cubicBezTo>
                    <a:cubicBezTo>
                      <a:pt x="20578" y="27300"/>
                      <a:pt x="20973" y="24230"/>
                      <a:pt x="20973" y="24230"/>
                    </a:cubicBezTo>
                    <a:cubicBezTo>
                      <a:pt x="20973" y="24230"/>
                      <a:pt x="22506" y="28340"/>
                      <a:pt x="26200" y="28340"/>
                    </a:cubicBezTo>
                    <a:cubicBezTo>
                      <a:pt x="26733" y="28340"/>
                      <a:pt x="27310" y="28255"/>
                      <a:pt x="27934" y="28060"/>
                    </a:cubicBezTo>
                    <a:cubicBezTo>
                      <a:pt x="32858" y="26510"/>
                      <a:pt x="35290" y="22345"/>
                      <a:pt x="33314" y="19762"/>
                    </a:cubicBezTo>
                    <a:cubicBezTo>
                      <a:pt x="31876" y="17852"/>
                      <a:pt x="28711" y="17603"/>
                      <a:pt x="27158" y="17603"/>
                    </a:cubicBezTo>
                    <a:cubicBezTo>
                      <a:pt x="26610" y="17603"/>
                      <a:pt x="26262" y="17634"/>
                      <a:pt x="26262" y="17634"/>
                    </a:cubicBezTo>
                    <a:cubicBezTo>
                      <a:pt x="26262" y="17634"/>
                      <a:pt x="32676" y="14503"/>
                      <a:pt x="33344" y="10947"/>
                    </a:cubicBezTo>
                    <a:cubicBezTo>
                      <a:pt x="34011" y="7586"/>
                      <a:pt x="31362" y="3838"/>
                      <a:pt x="28533" y="3838"/>
                    </a:cubicBezTo>
                    <a:cubicBezTo>
                      <a:pt x="28394" y="3838"/>
                      <a:pt x="28255" y="3847"/>
                      <a:pt x="28116" y="3865"/>
                    </a:cubicBezTo>
                    <a:cubicBezTo>
                      <a:pt x="25107" y="4260"/>
                      <a:pt x="21277" y="11373"/>
                      <a:pt x="21277" y="11373"/>
                    </a:cubicBezTo>
                    <a:cubicBezTo>
                      <a:pt x="21277" y="11373"/>
                      <a:pt x="24043" y="3713"/>
                      <a:pt x="21156" y="1129"/>
                    </a:cubicBezTo>
                    <a:cubicBezTo>
                      <a:pt x="20292" y="348"/>
                      <a:pt x="19095" y="1"/>
                      <a:pt x="17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19"/>
              <p:cNvSpPr/>
              <p:nvPr/>
            </p:nvSpPr>
            <p:spPr>
              <a:xfrm>
                <a:off x="1002575" y="4339400"/>
                <a:ext cx="647450" cy="570175"/>
              </a:xfrm>
              <a:custGeom>
                <a:avLst/>
                <a:gdLst/>
                <a:ahLst/>
                <a:cxnLst/>
                <a:rect l="l" t="t" r="r" b="b"/>
                <a:pathLst>
                  <a:path w="25898" h="22807" extrusionOk="0">
                    <a:moveTo>
                      <a:pt x="10382" y="0"/>
                    </a:moveTo>
                    <a:cubicBezTo>
                      <a:pt x="10295" y="0"/>
                      <a:pt x="10225" y="72"/>
                      <a:pt x="10183" y="238"/>
                    </a:cubicBezTo>
                    <a:cubicBezTo>
                      <a:pt x="9958" y="1195"/>
                      <a:pt x="10748" y="3506"/>
                      <a:pt x="10553" y="3506"/>
                    </a:cubicBezTo>
                    <a:cubicBezTo>
                      <a:pt x="10538" y="3506"/>
                      <a:pt x="10516" y="3492"/>
                      <a:pt x="10487" y="3460"/>
                    </a:cubicBezTo>
                    <a:cubicBezTo>
                      <a:pt x="10237" y="3168"/>
                      <a:pt x="9359" y="2206"/>
                      <a:pt x="8909" y="2206"/>
                    </a:cubicBezTo>
                    <a:cubicBezTo>
                      <a:pt x="8703" y="2206"/>
                      <a:pt x="8586" y="2409"/>
                      <a:pt x="8663" y="2974"/>
                    </a:cubicBezTo>
                    <a:cubicBezTo>
                      <a:pt x="8936" y="4767"/>
                      <a:pt x="12554" y="9691"/>
                      <a:pt x="12402" y="10573"/>
                    </a:cubicBezTo>
                    <a:cubicBezTo>
                      <a:pt x="12371" y="11484"/>
                      <a:pt x="11398" y="11788"/>
                      <a:pt x="11398" y="11788"/>
                    </a:cubicBezTo>
                    <a:cubicBezTo>
                      <a:pt x="11398" y="11788"/>
                      <a:pt x="5406" y="5770"/>
                      <a:pt x="3166" y="5770"/>
                    </a:cubicBezTo>
                    <a:cubicBezTo>
                      <a:pt x="2987" y="5770"/>
                      <a:pt x="2832" y="5808"/>
                      <a:pt x="2705" y="5892"/>
                    </a:cubicBezTo>
                    <a:cubicBezTo>
                      <a:pt x="1003" y="7077"/>
                      <a:pt x="3769" y="8414"/>
                      <a:pt x="3161" y="8901"/>
                    </a:cubicBezTo>
                    <a:cubicBezTo>
                      <a:pt x="2553" y="9387"/>
                      <a:pt x="0" y="9569"/>
                      <a:pt x="395" y="10299"/>
                    </a:cubicBezTo>
                    <a:cubicBezTo>
                      <a:pt x="760" y="11028"/>
                      <a:pt x="2857" y="11332"/>
                      <a:pt x="2979" y="11545"/>
                    </a:cubicBezTo>
                    <a:cubicBezTo>
                      <a:pt x="3100" y="11758"/>
                      <a:pt x="2189" y="12609"/>
                      <a:pt x="3252" y="12974"/>
                    </a:cubicBezTo>
                    <a:cubicBezTo>
                      <a:pt x="3504" y="13044"/>
                      <a:pt x="4070" y="13067"/>
                      <a:pt x="4787" y="13067"/>
                    </a:cubicBezTo>
                    <a:cubicBezTo>
                      <a:pt x="6226" y="13067"/>
                      <a:pt x="8274" y="12973"/>
                      <a:pt x="9611" y="12973"/>
                    </a:cubicBezTo>
                    <a:cubicBezTo>
                      <a:pt x="10507" y="12973"/>
                      <a:pt x="11083" y="13015"/>
                      <a:pt x="10943" y="13156"/>
                    </a:cubicBezTo>
                    <a:cubicBezTo>
                      <a:pt x="10487" y="13612"/>
                      <a:pt x="4195" y="17624"/>
                      <a:pt x="5015" y="18080"/>
                    </a:cubicBezTo>
                    <a:cubicBezTo>
                      <a:pt x="5170" y="18163"/>
                      <a:pt x="5344" y="18196"/>
                      <a:pt x="5523" y="18196"/>
                    </a:cubicBezTo>
                    <a:cubicBezTo>
                      <a:pt x="6181" y="18196"/>
                      <a:pt x="6927" y="17759"/>
                      <a:pt x="7194" y="17759"/>
                    </a:cubicBezTo>
                    <a:cubicBezTo>
                      <a:pt x="7255" y="17759"/>
                      <a:pt x="7290" y="17782"/>
                      <a:pt x="7295" y="17837"/>
                    </a:cubicBezTo>
                    <a:cubicBezTo>
                      <a:pt x="7353" y="18157"/>
                      <a:pt x="6162" y="21752"/>
                      <a:pt x="6958" y="21752"/>
                    </a:cubicBezTo>
                    <a:cubicBezTo>
                      <a:pt x="6995" y="21752"/>
                      <a:pt x="7036" y="21744"/>
                      <a:pt x="7082" y="21728"/>
                    </a:cubicBezTo>
                    <a:cubicBezTo>
                      <a:pt x="7967" y="21450"/>
                      <a:pt x="8684" y="20646"/>
                      <a:pt x="9162" y="20646"/>
                    </a:cubicBezTo>
                    <a:cubicBezTo>
                      <a:pt x="9259" y="20646"/>
                      <a:pt x="9346" y="20678"/>
                      <a:pt x="9423" y="20755"/>
                    </a:cubicBezTo>
                    <a:cubicBezTo>
                      <a:pt x="9765" y="21097"/>
                      <a:pt x="9423" y="22807"/>
                      <a:pt x="9923" y="22807"/>
                    </a:cubicBezTo>
                    <a:cubicBezTo>
                      <a:pt x="10090" y="22807"/>
                      <a:pt x="10350" y="22617"/>
                      <a:pt x="10760" y="22123"/>
                    </a:cubicBezTo>
                    <a:cubicBezTo>
                      <a:pt x="12375" y="20179"/>
                      <a:pt x="13873" y="14732"/>
                      <a:pt x="14094" y="14732"/>
                    </a:cubicBezTo>
                    <a:cubicBezTo>
                      <a:pt x="14098" y="14732"/>
                      <a:pt x="14101" y="14734"/>
                      <a:pt x="14104" y="14737"/>
                    </a:cubicBezTo>
                    <a:cubicBezTo>
                      <a:pt x="14275" y="14937"/>
                      <a:pt x="16089" y="20089"/>
                      <a:pt x="17138" y="20089"/>
                    </a:cubicBezTo>
                    <a:cubicBezTo>
                      <a:pt x="17204" y="20089"/>
                      <a:pt x="17266" y="20069"/>
                      <a:pt x="17326" y="20026"/>
                    </a:cubicBezTo>
                    <a:cubicBezTo>
                      <a:pt x="18254" y="19389"/>
                      <a:pt x="18534" y="18082"/>
                      <a:pt x="18893" y="18082"/>
                    </a:cubicBezTo>
                    <a:cubicBezTo>
                      <a:pt x="18946" y="18082"/>
                      <a:pt x="19000" y="18109"/>
                      <a:pt x="19058" y="18171"/>
                    </a:cubicBezTo>
                    <a:cubicBezTo>
                      <a:pt x="19416" y="18530"/>
                      <a:pt x="21307" y="19613"/>
                      <a:pt x="22182" y="19613"/>
                    </a:cubicBezTo>
                    <a:cubicBezTo>
                      <a:pt x="22496" y="19613"/>
                      <a:pt x="22679" y="19474"/>
                      <a:pt x="22614" y="19114"/>
                    </a:cubicBezTo>
                    <a:cubicBezTo>
                      <a:pt x="22402" y="17776"/>
                      <a:pt x="21399" y="16469"/>
                      <a:pt x="21855" y="16105"/>
                    </a:cubicBezTo>
                    <a:cubicBezTo>
                      <a:pt x="22311" y="15770"/>
                      <a:pt x="25897" y="16408"/>
                      <a:pt x="23618" y="15101"/>
                    </a:cubicBezTo>
                    <a:cubicBezTo>
                      <a:pt x="21338" y="13764"/>
                      <a:pt x="16110" y="12001"/>
                      <a:pt x="16110" y="12001"/>
                    </a:cubicBezTo>
                    <a:cubicBezTo>
                      <a:pt x="16110" y="12001"/>
                      <a:pt x="23344" y="8566"/>
                      <a:pt x="22614" y="7685"/>
                    </a:cubicBezTo>
                    <a:cubicBezTo>
                      <a:pt x="22318" y="7326"/>
                      <a:pt x="21935" y="7254"/>
                      <a:pt x="21592" y="7254"/>
                    </a:cubicBezTo>
                    <a:cubicBezTo>
                      <a:pt x="21363" y="7254"/>
                      <a:pt x="21151" y="7287"/>
                      <a:pt x="20994" y="7287"/>
                    </a:cubicBezTo>
                    <a:cubicBezTo>
                      <a:pt x="20809" y="7287"/>
                      <a:pt x="20701" y="7242"/>
                      <a:pt x="20730" y="7047"/>
                    </a:cubicBezTo>
                    <a:cubicBezTo>
                      <a:pt x="20817" y="6469"/>
                      <a:pt x="23790" y="2454"/>
                      <a:pt x="22878" y="2454"/>
                    </a:cubicBezTo>
                    <a:cubicBezTo>
                      <a:pt x="22831" y="2454"/>
                      <a:pt x="22774" y="2465"/>
                      <a:pt x="22706" y="2487"/>
                    </a:cubicBezTo>
                    <a:cubicBezTo>
                      <a:pt x="21477" y="2880"/>
                      <a:pt x="20023" y="4847"/>
                      <a:pt x="19621" y="4847"/>
                    </a:cubicBezTo>
                    <a:cubicBezTo>
                      <a:pt x="19556" y="4847"/>
                      <a:pt x="19518" y="4795"/>
                      <a:pt x="19514" y="4676"/>
                    </a:cubicBezTo>
                    <a:cubicBezTo>
                      <a:pt x="19470" y="4080"/>
                      <a:pt x="20051" y="2684"/>
                      <a:pt x="19698" y="2684"/>
                    </a:cubicBezTo>
                    <a:cubicBezTo>
                      <a:pt x="19565" y="2684"/>
                      <a:pt x="19298" y="2883"/>
                      <a:pt x="18815" y="3399"/>
                    </a:cubicBezTo>
                    <a:cubicBezTo>
                      <a:pt x="17251" y="5102"/>
                      <a:pt x="14816" y="9371"/>
                      <a:pt x="14547" y="9371"/>
                    </a:cubicBezTo>
                    <a:cubicBezTo>
                      <a:pt x="14524" y="9371"/>
                      <a:pt x="14517" y="9337"/>
                      <a:pt x="14529" y="9266"/>
                    </a:cubicBezTo>
                    <a:cubicBezTo>
                      <a:pt x="14679" y="8456"/>
                      <a:pt x="14504" y="1024"/>
                      <a:pt x="13770" y="1024"/>
                    </a:cubicBezTo>
                    <a:cubicBezTo>
                      <a:pt x="13760" y="1024"/>
                      <a:pt x="13749" y="1025"/>
                      <a:pt x="13739" y="1028"/>
                    </a:cubicBezTo>
                    <a:cubicBezTo>
                      <a:pt x="13095" y="1235"/>
                      <a:pt x="12712" y="3080"/>
                      <a:pt x="12389" y="3080"/>
                    </a:cubicBezTo>
                    <a:cubicBezTo>
                      <a:pt x="12331" y="3080"/>
                      <a:pt x="12275" y="3021"/>
                      <a:pt x="12219" y="2882"/>
                    </a:cubicBezTo>
                    <a:cubicBezTo>
                      <a:pt x="11886" y="2113"/>
                      <a:pt x="10859" y="0"/>
                      <a:pt x="10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19"/>
              <p:cNvSpPr/>
              <p:nvPr/>
            </p:nvSpPr>
            <p:spPr>
              <a:xfrm>
                <a:off x="1241925" y="4559800"/>
                <a:ext cx="2280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7483" extrusionOk="0">
                    <a:moveTo>
                      <a:pt x="5142" y="1"/>
                    </a:moveTo>
                    <a:cubicBezTo>
                      <a:pt x="3702" y="1"/>
                      <a:pt x="2554" y="1027"/>
                      <a:pt x="2554" y="1027"/>
                    </a:cubicBezTo>
                    <a:cubicBezTo>
                      <a:pt x="2554" y="1027"/>
                      <a:pt x="1" y="2091"/>
                      <a:pt x="700" y="4462"/>
                    </a:cubicBezTo>
                    <a:cubicBezTo>
                      <a:pt x="1181" y="6169"/>
                      <a:pt x="2861" y="7482"/>
                      <a:pt x="4660" y="7482"/>
                    </a:cubicBezTo>
                    <a:cubicBezTo>
                      <a:pt x="5359" y="7482"/>
                      <a:pt x="6076" y="7284"/>
                      <a:pt x="6749" y="6833"/>
                    </a:cubicBezTo>
                    <a:cubicBezTo>
                      <a:pt x="9119" y="5252"/>
                      <a:pt x="8572" y="1513"/>
                      <a:pt x="6597" y="389"/>
                    </a:cubicBezTo>
                    <a:cubicBezTo>
                      <a:pt x="6101" y="107"/>
                      <a:pt x="5606" y="1"/>
                      <a:pt x="5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61" name="Google Shape;3061;p19"/>
            <p:cNvGrpSpPr/>
            <p:nvPr/>
          </p:nvGrpSpPr>
          <p:grpSpPr>
            <a:xfrm>
              <a:off x="243200" y="1487213"/>
              <a:ext cx="373900" cy="344925"/>
              <a:chOff x="2493475" y="2126450"/>
              <a:chExt cx="373900" cy="344925"/>
            </a:xfrm>
          </p:grpSpPr>
          <p:sp>
            <p:nvSpPr>
              <p:cNvPr id="3062" name="Google Shape;3062;p19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19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19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19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19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19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19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19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0" name="Google Shape;3070;p19"/>
            <p:cNvGrpSpPr/>
            <p:nvPr/>
          </p:nvGrpSpPr>
          <p:grpSpPr>
            <a:xfrm rot="-1164110" flipH="1">
              <a:off x="-77269" y="2966643"/>
              <a:ext cx="864923" cy="1572976"/>
              <a:chOff x="5641475" y="2674000"/>
              <a:chExt cx="1142425" cy="2077650"/>
            </a:xfrm>
          </p:grpSpPr>
          <p:sp>
            <p:nvSpPr>
              <p:cNvPr id="3071" name="Google Shape;3071;p19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19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19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19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19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6" name="Google Shape;3076;p19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19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19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19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19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19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19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19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4" name="Google Shape;3124;p19"/>
            <p:cNvGrpSpPr/>
            <p:nvPr/>
          </p:nvGrpSpPr>
          <p:grpSpPr>
            <a:xfrm>
              <a:off x="-249768" y="3854775"/>
              <a:ext cx="798551" cy="783845"/>
              <a:chOff x="5672100" y="3575250"/>
              <a:chExt cx="1054750" cy="1035325"/>
            </a:xfrm>
          </p:grpSpPr>
          <p:sp>
            <p:nvSpPr>
              <p:cNvPr id="3125" name="Google Shape;3125;p19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3" name="Google Shape;3133;p19"/>
            <p:cNvGrpSpPr/>
            <p:nvPr/>
          </p:nvGrpSpPr>
          <p:grpSpPr>
            <a:xfrm rot="-1202750" flipH="1">
              <a:off x="378679" y="4335148"/>
              <a:ext cx="1260473" cy="645757"/>
              <a:chOff x="4976050" y="4611525"/>
              <a:chExt cx="1664950" cy="852975"/>
            </a:xfrm>
          </p:grpSpPr>
          <p:sp>
            <p:nvSpPr>
              <p:cNvPr id="3134" name="Google Shape;3134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6" name="Google Shape;3136;p19"/>
            <p:cNvGrpSpPr/>
            <p:nvPr/>
          </p:nvGrpSpPr>
          <p:grpSpPr>
            <a:xfrm flipH="1">
              <a:off x="-283119" y="4364203"/>
              <a:ext cx="1122458" cy="906968"/>
              <a:chOff x="6257975" y="4377525"/>
              <a:chExt cx="1482575" cy="1197950"/>
            </a:xfrm>
          </p:grpSpPr>
          <p:sp>
            <p:nvSpPr>
              <p:cNvPr id="3137" name="Google Shape;3137;p19"/>
              <p:cNvSpPr/>
              <p:nvPr/>
            </p:nvSpPr>
            <p:spPr>
              <a:xfrm>
                <a:off x="6257975" y="4377525"/>
                <a:ext cx="1251575" cy="943600"/>
              </a:xfrm>
              <a:custGeom>
                <a:avLst/>
                <a:gdLst/>
                <a:ahLst/>
                <a:cxnLst/>
                <a:rect l="l" t="t" r="r" b="b"/>
                <a:pathLst>
                  <a:path w="50063" h="37744" extrusionOk="0">
                    <a:moveTo>
                      <a:pt x="33552" y="1"/>
                    </a:moveTo>
                    <a:cubicBezTo>
                      <a:pt x="32402" y="1"/>
                      <a:pt x="31177" y="44"/>
                      <a:pt x="29880" y="111"/>
                    </a:cubicBezTo>
                    <a:cubicBezTo>
                      <a:pt x="21369" y="598"/>
                      <a:pt x="13041" y="3759"/>
                      <a:pt x="6414" y="9078"/>
                    </a:cubicBezTo>
                    <a:cubicBezTo>
                      <a:pt x="3770" y="11175"/>
                      <a:pt x="1308" y="13789"/>
                      <a:pt x="669" y="17102"/>
                    </a:cubicBezTo>
                    <a:cubicBezTo>
                      <a:pt x="1" y="20415"/>
                      <a:pt x="1916" y="24367"/>
                      <a:pt x="5259" y="24853"/>
                    </a:cubicBezTo>
                    <a:cubicBezTo>
                      <a:pt x="3375" y="25127"/>
                      <a:pt x="2372" y="27558"/>
                      <a:pt x="2980" y="29382"/>
                    </a:cubicBezTo>
                    <a:cubicBezTo>
                      <a:pt x="3587" y="31206"/>
                      <a:pt x="5229" y="32483"/>
                      <a:pt x="6901" y="33486"/>
                    </a:cubicBezTo>
                    <a:cubicBezTo>
                      <a:pt x="11550" y="36271"/>
                      <a:pt x="17008" y="37743"/>
                      <a:pt x="22458" y="37743"/>
                    </a:cubicBezTo>
                    <a:cubicBezTo>
                      <a:pt x="24918" y="37743"/>
                      <a:pt x="27376" y="37443"/>
                      <a:pt x="29758" y="36829"/>
                    </a:cubicBezTo>
                    <a:cubicBezTo>
                      <a:pt x="37448" y="34853"/>
                      <a:pt x="44257" y="29747"/>
                      <a:pt x="48239" y="22908"/>
                    </a:cubicBezTo>
                    <a:cubicBezTo>
                      <a:pt x="49211" y="21236"/>
                      <a:pt x="50062" y="19352"/>
                      <a:pt x="49667" y="17437"/>
                    </a:cubicBezTo>
                    <a:cubicBezTo>
                      <a:pt x="49365" y="15875"/>
                      <a:pt x="47873" y="14481"/>
                      <a:pt x="46385" y="14481"/>
                    </a:cubicBezTo>
                    <a:cubicBezTo>
                      <a:pt x="46078" y="14481"/>
                      <a:pt x="45770" y="14540"/>
                      <a:pt x="45473" y="14671"/>
                    </a:cubicBezTo>
                    <a:cubicBezTo>
                      <a:pt x="47236" y="10932"/>
                      <a:pt x="46567" y="6160"/>
                      <a:pt x="43740" y="3090"/>
                    </a:cubicBezTo>
                    <a:cubicBezTo>
                      <a:pt x="41485" y="665"/>
                      <a:pt x="38089" y="1"/>
                      <a:pt x="33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6951775" y="4423875"/>
                <a:ext cx="357150" cy="217075"/>
              </a:xfrm>
              <a:custGeom>
                <a:avLst/>
                <a:gdLst/>
                <a:ahLst/>
                <a:cxnLst/>
                <a:rect l="l" t="t" r="r" b="b"/>
                <a:pathLst>
                  <a:path w="14286" h="8683" extrusionOk="0">
                    <a:moveTo>
                      <a:pt x="7268" y="0"/>
                    </a:moveTo>
                    <a:cubicBezTo>
                      <a:pt x="7064" y="0"/>
                      <a:pt x="6859" y="7"/>
                      <a:pt x="6657" y="20"/>
                    </a:cubicBezTo>
                    <a:cubicBezTo>
                      <a:pt x="4377" y="203"/>
                      <a:pt x="2128" y="1388"/>
                      <a:pt x="0" y="2330"/>
                    </a:cubicBezTo>
                    <a:cubicBezTo>
                      <a:pt x="1520" y="2077"/>
                      <a:pt x="3040" y="1845"/>
                      <a:pt x="4577" y="1845"/>
                    </a:cubicBezTo>
                    <a:cubicBezTo>
                      <a:pt x="4884" y="1845"/>
                      <a:pt x="5193" y="1854"/>
                      <a:pt x="5502" y="1874"/>
                    </a:cubicBezTo>
                    <a:cubicBezTo>
                      <a:pt x="7325" y="1996"/>
                      <a:pt x="9240" y="2513"/>
                      <a:pt x="10608" y="3728"/>
                    </a:cubicBezTo>
                    <a:cubicBezTo>
                      <a:pt x="12006" y="4944"/>
                      <a:pt x="12797" y="6890"/>
                      <a:pt x="12341" y="8683"/>
                    </a:cubicBezTo>
                    <a:cubicBezTo>
                      <a:pt x="14286" y="7406"/>
                      <a:pt x="14286" y="4306"/>
                      <a:pt x="12888" y="2452"/>
                    </a:cubicBezTo>
                    <a:cubicBezTo>
                      <a:pt x="11585" y="733"/>
                      <a:pt x="9396" y="0"/>
                      <a:pt x="7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6590050" y="4531150"/>
                <a:ext cx="604150" cy="296550"/>
              </a:xfrm>
              <a:custGeom>
                <a:avLst/>
                <a:gdLst/>
                <a:ahLst/>
                <a:cxnLst/>
                <a:rect l="l" t="t" r="r" b="b"/>
                <a:pathLst>
                  <a:path w="24166" h="11862" extrusionOk="0">
                    <a:moveTo>
                      <a:pt x="16975" y="1"/>
                    </a:moveTo>
                    <a:cubicBezTo>
                      <a:pt x="11903" y="1"/>
                      <a:pt x="6815" y="1787"/>
                      <a:pt x="2949" y="5091"/>
                    </a:cubicBezTo>
                    <a:cubicBezTo>
                      <a:pt x="1429" y="6398"/>
                      <a:pt x="1" y="8526"/>
                      <a:pt x="973" y="10258"/>
                    </a:cubicBezTo>
                    <a:cubicBezTo>
                      <a:pt x="1670" y="11512"/>
                      <a:pt x="3165" y="11862"/>
                      <a:pt x="4659" y="11862"/>
                    </a:cubicBezTo>
                    <a:cubicBezTo>
                      <a:pt x="5121" y="11862"/>
                      <a:pt x="5582" y="11828"/>
                      <a:pt x="6019" y="11778"/>
                    </a:cubicBezTo>
                    <a:cubicBezTo>
                      <a:pt x="11429" y="11261"/>
                      <a:pt x="17053" y="10349"/>
                      <a:pt x="21460" y="7188"/>
                    </a:cubicBezTo>
                    <a:cubicBezTo>
                      <a:pt x="22706" y="6307"/>
                      <a:pt x="23892" y="5091"/>
                      <a:pt x="24044" y="3632"/>
                    </a:cubicBezTo>
                    <a:cubicBezTo>
                      <a:pt x="24165" y="2112"/>
                      <a:pt x="22554" y="684"/>
                      <a:pt x="20639" y="319"/>
                    </a:cubicBezTo>
                    <a:cubicBezTo>
                      <a:pt x="19431" y="106"/>
                      <a:pt x="18204" y="1"/>
                      <a:pt x="169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0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6476825" y="4548950"/>
                <a:ext cx="266000" cy="2250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9000" extrusionOk="0">
                    <a:moveTo>
                      <a:pt x="8579" y="0"/>
                    </a:moveTo>
                    <a:cubicBezTo>
                      <a:pt x="6566" y="0"/>
                      <a:pt x="4339" y="675"/>
                      <a:pt x="2980" y="1856"/>
                    </a:cubicBezTo>
                    <a:cubicBezTo>
                      <a:pt x="1095" y="3406"/>
                      <a:pt x="1" y="6568"/>
                      <a:pt x="335" y="8999"/>
                    </a:cubicBezTo>
                    <a:cubicBezTo>
                      <a:pt x="1703" y="4440"/>
                      <a:pt x="5928" y="884"/>
                      <a:pt x="10639" y="276"/>
                    </a:cubicBezTo>
                    <a:cubicBezTo>
                      <a:pt x="10015" y="89"/>
                      <a:pt x="9311" y="0"/>
                      <a:pt x="85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6435800" y="4736675"/>
                <a:ext cx="824500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12394" extrusionOk="0">
                    <a:moveTo>
                      <a:pt x="32980" y="1"/>
                    </a:moveTo>
                    <a:lnTo>
                      <a:pt x="32980" y="1"/>
                    </a:lnTo>
                    <a:cubicBezTo>
                      <a:pt x="27502" y="5237"/>
                      <a:pt x="19879" y="8175"/>
                      <a:pt x="12270" y="8175"/>
                    </a:cubicBezTo>
                    <a:cubicBezTo>
                      <a:pt x="10294" y="8175"/>
                      <a:pt x="8319" y="7977"/>
                      <a:pt x="6383" y="7569"/>
                    </a:cubicBezTo>
                    <a:cubicBezTo>
                      <a:pt x="5350" y="7326"/>
                      <a:pt x="4317" y="7053"/>
                      <a:pt x="3465" y="6384"/>
                    </a:cubicBezTo>
                    <a:cubicBezTo>
                      <a:pt x="2614" y="5746"/>
                      <a:pt x="2067" y="4621"/>
                      <a:pt x="2280" y="3618"/>
                    </a:cubicBezTo>
                    <a:lnTo>
                      <a:pt x="2280" y="3618"/>
                    </a:lnTo>
                    <a:cubicBezTo>
                      <a:pt x="274" y="4226"/>
                      <a:pt x="0" y="7508"/>
                      <a:pt x="1247" y="9241"/>
                    </a:cubicBezTo>
                    <a:cubicBezTo>
                      <a:pt x="2523" y="10943"/>
                      <a:pt x="4712" y="11581"/>
                      <a:pt x="6809" y="11977"/>
                    </a:cubicBezTo>
                    <a:cubicBezTo>
                      <a:pt x="8470" y="12252"/>
                      <a:pt x="10154" y="12394"/>
                      <a:pt x="11832" y="12394"/>
                    </a:cubicBezTo>
                    <a:cubicBezTo>
                      <a:pt x="15345" y="12394"/>
                      <a:pt x="18839" y="11773"/>
                      <a:pt x="22068" y="10457"/>
                    </a:cubicBezTo>
                    <a:cubicBezTo>
                      <a:pt x="26901" y="8420"/>
                      <a:pt x="30639" y="4621"/>
                      <a:pt x="329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6742025" y="4823300"/>
                <a:ext cx="593500" cy="362700"/>
              </a:xfrm>
              <a:custGeom>
                <a:avLst/>
                <a:gdLst/>
                <a:ahLst/>
                <a:cxnLst/>
                <a:rect l="l" t="t" r="r" b="b"/>
                <a:pathLst>
                  <a:path w="23740" h="14508" extrusionOk="0">
                    <a:moveTo>
                      <a:pt x="23740" y="1"/>
                    </a:moveTo>
                    <a:cubicBezTo>
                      <a:pt x="21643" y="4317"/>
                      <a:pt x="18147" y="7934"/>
                      <a:pt x="13952" y="10214"/>
                    </a:cubicBezTo>
                    <a:cubicBezTo>
                      <a:pt x="10581" y="12033"/>
                      <a:pt x="6726" y="12981"/>
                      <a:pt x="2896" y="12981"/>
                    </a:cubicBezTo>
                    <a:cubicBezTo>
                      <a:pt x="1927" y="12981"/>
                      <a:pt x="959" y="12920"/>
                      <a:pt x="1" y="12797"/>
                    </a:cubicBezTo>
                    <a:lnTo>
                      <a:pt x="1" y="12797"/>
                    </a:lnTo>
                    <a:cubicBezTo>
                      <a:pt x="2465" y="13922"/>
                      <a:pt x="5171" y="14507"/>
                      <a:pt x="7870" y="14507"/>
                    </a:cubicBezTo>
                    <a:cubicBezTo>
                      <a:pt x="10497" y="14507"/>
                      <a:pt x="13118" y="13952"/>
                      <a:pt x="15503" y="12797"/>
                    </a:cubicBezTo>
                    <a:cubicBezTo>
                      <a:pt x="20336" y="10427"/>
                      <a:pt x="22524" y="5229"/>
                      <a:pt x="237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6286850" y="4966825"/>
                <a:ext cx="1453700" cy="608650"/>
              </a:xfrm>
              <a:custGeom>
                <a:avLst/>
                <a:gdLst/>
                <a:ahLst/>
                <a:cxnLst/>
                <a:rect l="l" t="t" r="r" b="b"/>
                <a:pathLst>
                  <a:path w="58148" h="24346" extrusionOk="0">
                    <a:moveTo>
                      <a:pt x="43426" y="0"/>
                    </a:moveTo>
                    <a:cubicBezTo>
                      <a:pt x="34285" y="0"/>
                      <a:pt x="24586" y="1200"/>
                      <a:pt x="15655" y="6752"/>
                    </a:cubicBezTo>
                    <a:cubicBezTo>
                      <a:pt x="12463" y="8728"/>
                      <a:pt x="8542" y="9640"/>
                      <a:pt x="5411" y="11646"/>
                    </a:cubicBezTo>
                    <a:cubicBezTo>
                      <a:pt x="2250" y="13652"/>
                      <a:pt x="1" y="17543"/>
                      <a:pt x="2098" y="20491"/>
                    </a:cubicBezTo>
                    <a:cubicBezTo>
                      <a:pt x="3320" y="22240"/>
                      <a:pt x="5612" y="22988"/>
                      <a:pt x="7996" y="22988"/>
                    </a:cubicBezTo>
                    <a:cubicBezTo>
                      <a:pt x="9466" y="22988"/>
                      <a:pt x="10971" y="22704"/>
                      <a:pt x="12281" y="22193"/>
                    </a:cubicBezTo>
                    <a:cubicBezTo>
                      <a:pt x="15685" y="20886"/>
                      <a:pt x="18299" y="18394"/>
                      <a:pt x="21460" y="16692"/>
                    </a:cubicBezTo>
                    <a:cubicBezTo>
                      <a:pt x="22199" y="20999"/>
                      <a:pt x="27192" y="24345"/>
                      <a:pt x="32083" y="24345"/>
                    </a:cubicBezTo>
                    <a:cubicBezTo>
                      <a:pt x="33024" y="24345"/>
                      <a:pt x="33962" y="24221"/>
                      <a:pt x="34865" y="23956"/>
                    </a:cubicBezTo>
                    <a:cubicBezTo>
                      <a:pt x="40488" y="22315"/>
                      <a:pt x="43284" y="15780"/>
                      <a:pt x="40275" y="11281"/>
                    </a:cubicBezTo>
                    <a:lnTo>
                      <a:pt x="40275" y="11281"/>
                    </a:lnTo>
                    <a:cubicBezTo>
                      <a:pt x="41604" y="11581"/>
                      <a:pt x="42969" y="11728"/>
                      <a:pt x="44332" y="11728"/>
                    </a:cubicBezTo>
                    <a:cubicBezTo>
                      <a:pt x="48081" y="11728"/>
                      <a:pt x="51807" y="10619"/>
                      <a:pt x="54683" y="8546"/>
                    </a:cubicBezTo>
                    <a:cubicBezTo>
                      <a:pt x="56537" y="7208"/>
                      <a:pt x="58148" y="5050"/>
                      <a:pt x="57236" y="3014"/>
                    </a:cubicBezTo>
                    <a:cubicBezTo>
                      <a:pt x="56233" y="856"/>
                      <a:pt x="53041" y="278"/>
                      <a:pt x="50397" y="187"/>
                    </a:cubicBezTo>
                    <a:cubicBezTo>
                      <a:pt x="48126" y="81"/>
                      <a:pt x="45795" y="0"/>
                      <a:pt x="43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44" name="Google Shape;3144;p19"/>
          <p:cNvSpPr txBox="1">
            <a:spLocks noGrp="1"/>
          </p:cNvSpPr>
          <p:nvPr>
            <p:ph type="title"/>
          </p:nvPr>
        </p:nvSpPr>
        <p:spPr>
          <a:xfrm>
            <a:off x="6613967" y="2200011"/>
            <a:ext cx="43824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5" name="Google Shape;3145;p19"/>
          <p:cNvSpPr txBox="1">
            <a:spLocks noGrp="1"/>
          </p:cNvSpPr>
          <p:nvPr>
            <p:ph type="subTitle" idx="1"/>
          </p:nvPr>
        </p:nvSpPr>
        <p:spPr>
          <a:xfrm>
            <a:off x="6613967" y="3257477"/>
            <a:ext cx="3902800" cy="1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288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8" name="Google Shape;2578;p16"/>
          <p:cNvGrpSpPr/>
          <p:nvPr/>
        </p:nvGrpSpPr>
        <p:grpSpPr>
          <a:xfrm>
            <a:off x="-87266" y="345700"/>
            <a:ext cx="12314881" cy="7110339"/>
            <a:chOff x="-65450" y="259275"/>
            <a:chExt cx="9236161" cy="5332754"/>
          </a:xfrm>
        </p:grpSpPr>
        <p:grpSp>
          <p:nvGrpSpPr>
            <p:cNvPr id="2579" name="Google Shape;2579;p16"/>
            <p:cNvGrpSpPr/>
            <p:nvPr/>
          </p:nvGrpSpPr>
          <p:grpSpPr>
            <a:xfrm>
              <a:off x="-65450" y="3968951"/>
              <a:ext cx="9236161" cy="1213371"/>
              <a:chOff x="-65450" y="3968951"/>
              <a:chExt cx="9236161" cy="1213371"/>
            </a:xfrm>
          </p:grpSpPr>
          <p:sp>
            <p:nvSpPr>
              <p:cNvPr id="2580" name="Google Shape;2580;p16"/>
              <p:cNvSpPr/>
              <p:nvPr/>
            </p:nvSpPr>
            <p:spPr>
              <a:xfrm flipH="1">
                <a:off x="-65450" y="3968951"/>
                <a:ext cx="9209436" cy="121337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 flipH="1">
                <a:off x="-38772" y="4286502"/>
                <a:ext cx="9209483" cy="895801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82" name="Google Shape;2582;p16"/>
            <p:cNvSpPr/>
            <p:nvPr/>
          </p:nvSpPr>
          <p:spPr>
            <a:xfrm>
              <a:off x="6888279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6"/>
            <p:cNvSpPr/>
            <p:nvPr/>
          </p:nvSpPr>
          <p:spPr>
            <a:xfrm>
              <a:off x="8319849" y="28978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16"/>
            <p:cNvSpPr/>
            <p:nvPr/>
          </p:nvSpPr>
          <p:spPr>
            <a:xfrm>
              <a:off x="44843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85" name="Google Shape;2585;p16"/>
            <p:cNvGrpSpPr/>
            <p:nvPr/>
          </p:nvGrpSpPr>
          <p:grpSpPr>
            <a:xfrm>
              <a:off x="5057765" y="3452157"/>
              <a:ext cx="3215691" cy="2139871"/>
              <a:chOff x="5057765" y="3452157"/>
              <a:chExt cx="3215691" cy="2139871"/>
            </a:xfrm>
          </p:grpSpPr>
          <p:grpSp>
            <p:nvGrpSpPr>
              <p:cNvPr id="2586" name="Google Shape;2586;p16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2587" name="Google Shape;2587;p16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8" name="Google Shape;2588;p16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9" name="Google Shape;2589;p16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0" name="Google Shape;2590;p16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1" name="Google Shape;2591;p16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2" name="Google Shape;2592;p16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3" name="Google Shape;2593;p16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4" name="Google Shape;2594;p16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5" name="Google Shape;2595;p16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6" name="Google Shape;2596;p16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7" name="Google Shape;2597;p16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8" name="Google Shape;2598;p16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9" name="Google Shape;2599;p16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0" name="Google Shape;2600;p16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1" name="Google Shape;2601;p16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2" name="Google Shape;2602;p16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03" name="Google Shape;2603;p16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2604" name="Google Shape;2604;p16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5" name="Google Shape;2605;p16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6" name="Google Shape;2606;p16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7" name="Google Shape;2607;p16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8" name="Google Shape;2608;p16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9" name="Google Shape;2609;p16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0" name="Google Shape;2610;p16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1" name="Google Shape;2611;p16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2" name="Google Shape;2612;p16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13" name="Google Shape;2613;p16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2614" name="Google Shape;2614;p16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5" name="Google Shape;2615;p16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6" name="Google Shape;2616;p16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7" name="Google Shape;2617;p16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8" name="Google Shape;2618;p16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9" name="Google Shape;2619;p16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0" name="Google Shape;2620;p16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1" name="Google Shape;2621;p16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2" name="Google Shape;2622;p16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3" name="Google Shape;2623;p16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4" name="Google Shape;2624;p16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5" name="Google Shape;2625;p16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6" name="Google Shape;2626;p16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7" name="Google Shape;2627;p16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8" name="Google Shape;2628;p16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9" name="Google Shape;2629;p16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0" name="Google Shape;2630;p16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1" name="Google Shape;2631;p16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2" name="Google Shape;2632;p16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3" name="Google Shape;2633;p16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4" name="Google Shape;2634;p16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5" name="Google Shape;2635;p16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6" name="Google Shape;2636;p16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7" name="Google Shape;2637;p16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8" name="Google Shape;2638;p16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9" name="Google Shape;2639;p16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0" name="Google Shape;2640;p16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41" name="Google Shape;2641;p16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2642" name="Google Shape;2642;p16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3" name="Google Shape;2643;p16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4" name="Google Shape;2644;p16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5" name="Google Shape;2645;p16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6" name="Google Shape;2646;p16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7" name="Google Shape;2647;p16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8" name="Google Shape;2648;p16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9" name="Google Shape;2649;p16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0" name="Google Shape;2650;p16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1" name="Google Shape;2651;p16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2" name="Google Shape;2652;p16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3" name="Google Shape;2653;p16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4" name="Google Shape;2654;p16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5" name="Google Shape;2655;p16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6" name="Google Shape;2656;p16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7" name="Google Shape;2657;p16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8" name="Google Shape;2658;p16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9" name="Google Shape;2659;p16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0" name="Google Shape;2660;p16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1" name="Google Shape;2661;p16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2" name="Google Shape;2662;p16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3" name="Google Shape;2663;p16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4" name="Google Shape;2664;p16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65" name="Google Shape;2665;p16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2666" name="Google Shape;2666;p16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7" name="Google Shape;2667;p16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8" name="Google Shape;2668;p16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9" name="Google Shape;2669;p16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0" name="Google Shape;2670;p16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1" name="Google Shape;2671;p16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2" name="Google Shape;2672;p16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3" name="Google Shape;2673;p16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4" name="Google Shape;2674;p16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5" name="Google Shape;2675;p16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6" name="Google Shape;2676;p16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7" name="Google Shape;2677;p16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8" name="Google Shape;2678;p16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9" name="Google Shape;2679;p16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0" name="Google Shape;2680;p16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1" name="Google Shape;2681;p16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2" name="Google Shape;2682;p16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3" name="Google Shape;2683;p16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4" name="Google Shape;2684;p16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5" name="Google Shape;2685;p16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6" name="Google Shape;2686;p16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7" name="Google Shape;2687;p16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8" name="Google Shape;2688;p16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9" name="Google Shape;2689;p16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0" name="Google Shape;2690;p16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1" name="Google Shape;2691;p16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2" name="Google Shape;2692;p16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3" name="Google Shape;2693;p16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694" name="Google Shape;2694;p16"/>
          <p:cNvSpPr txBox="1">
            <a:spLocks noGrp="1"/>
          </p:cNvSpPr>
          <p:nvPr>
            <p:ph type="subTitle" idx="1"/>
          </p:nvPr>
        </p:nvSpPr>
        <p:spPr>
          <a:xfrm>
            <a:off x="960000" y="3863867"/>
            <a:ext cx="4495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5" name="Google Shape;2695;p16"/>
          <p:cNvSpPr txBox="1">
            <a:spLocks noGrp="1"/>
          </p:cNvSpPr>
          <p:nvPr>
            <p:ph type="title"/>
          </p:nvPr>
        </p:nvSpPr>
        <p:spPr>
          <a:xfrm>
            <a:off x="960000" y="1844757"/>
            <a:ext cx="5136000" cy="20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254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7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7" name="Google Shape;1697;p11"/>
          <p:cNvGrpSpPr/>
          <p:nvPr/>
        </p:nvGrpSpPr>
        <p:grpSpPr>
          <a:xfrm>
            <a:off x="-295014" y="194230"/>
            <a:ext cx="12592979" cy="7310125"/>
            <a:chOff x="-221260" y="145672"/>
            <a:chExt cx="9444734" cy="5482594"/>
          </a:xfrm>
        </p:grpSpPr>
        <p:sp>
          <p:nvSpPr>
            <p:cNvPr id="1698" name="Google Shape;1698;p11"/>
            <p:cNvSpPr/>
            <p:nvPr/>
          </p:nvSpPr>
          <p:spPr>
            <a:xfrm>
              <a:off x="-38725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-65450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00" name="Google Shape;1700;p11"/>
            <p:cNvGrpSpPr/>
            <p:nvPr/>
          </p:nvGrpSpPr>
          <p:grpSpPr>
            <a:xfrm>
              <a:off x="7444178" y="2638917"/>
              <a:ext cx="1779297" cy="2754219"/>
              <a:chOff x="7444178" y="2638917"/>
              <a:chExt cx="1779297" cy="2754219"/>
            </a:xfrm>
          </p:grpSpPr>
          <p:grpSp>
            <p:nvGrpSpPr>
              <p:cNvPr id="1701" name="Google Shape;1701;p11"/>
              <p:cNvGrpSpPr/>
              <p:nvPr/>
            </p:nvGrpSpPr>
            <p:grpSpPr>
              <a:xfrm rot="-1933770">
                <a:off x="7743684" y="3627007"/>
                <a:ext cx="524563" cy="1274747"/>
                <a:chOff x="1535425" y="492925"/>
                <a:chExt cx="524575" cy="1274775"/>
              </a:xfrm>
            </p:grpSpPr>
            <p:sp>
              <p:nvSpPr>
                <p:cNvPr id="1702" name="Google Shape;170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3" name="Google Shape;170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4" name="Google Shape;170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5" name="Google Shape;170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6" name="Google Shape;170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7" name="Google Shape;170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8" name="Google Shape;170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9" name="Google Shape;170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0" name="Google Shape;171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1" name="Google Shape;171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2" name="Google Shape;171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3" name="Google Shape;171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4" name="Google Shape;171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5" name="Google Shape;171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6" name="Google Shape;171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7" name="Google Shape;171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18" name="Google Shape;1718;p11"/>
              <p:cNvGrpSpPr/>
              <p:nvPr/>
            </p:nvGrpSpPr>
            <p:grpSpPr>
              <a:xfrm rot="-284619">
                <a:off x="8253198" y="3357363"/>
                <a:ext cx="468712" cy="2019851"/>
                <a:chOff x="4856975" y="3196900"/>
                <a:chExt cx="468700" cy="2019800"/>
              </a:xfrm>
            </p:grpSpPr>
            <p:sp>
              <p:nvSpPr>
                <p:cNvPr id="1719" name="Google Shape;1719;p11"/>
                <p:cNvSpPr/>
                <p:nvPr/>
              </p:nvSpPr>
              <p:spPr>
                <a:xfrm>
                  <a:off x="5010425" y="3748125"/>
                  <a:ext cx="153450" cy="14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8" h="58743" extrusionOk="0">
                      <a:moveTo>
                        <a:pt x="5804" y="1"/>
                      </a:moveTo>
                      <a:cubicBezTo>
                        <a:pt x="5771" y="1"/>
                        <a:pt x="5738" y="34"/>
                        <a:pt x="5738" y="67"/>
                      </a:cubicBezTo>
                      <a:cubicBezTo>
                        <a:pt x="5771" y="5004"/>
                        <a:pt x="5637" y="9908"/>
                        <a:pt x="5304" y="14811"/>
                      </a:cubicBezTo>
                      <a:cubicBezTo>
                        <a:pt x="5004" y="19681"/>
                        <a:pt x="4570" y="24551"/>
                        <a:pt x="3936" y="29422"/>
                      </a:cubicBezTo>
                      <a:cubicBezTo>
                        <a:pt x="3302" y="34258"/>
                        <a:pt x="2469" y="39095"/>
                        <a:pt x="1801" y="43999"/>
                      </a:cubicBezTo>
                      <a:cubicBezTo>
                        <a:pt x="1134" y="48835"/>
                        <a:pt x="434" y="53706"/>
                        <a:pt x="0" y="58609"/>
                      </a:cubicBezTo>
                      <a:cubicBezTo>
                        <a:pt x="0" y="58676"/>
                        <a:pt x="0" y="58676"/>
                        <a:pt x="134" y="58743"/>
                      </a:cubicBezTo>
                      <a:cubicBezTo>
                        <a:pt x="167" y="58743"/>
                        <a:pt x="234" y="58743"/>
                        <a:pt x="234" y="58709"/>
                      </a:cubicBezTo>
                      <a:cubicBezTo>
                        <a:pt x="1401" y="53906"/>
                        <a:pt x="2335" y="49069"/>
                        <a:pt x="3169" y="44232"/>
                      </a:cubicBezTo>
                      <a:cubicBezTo>
                        <a:pt x="4070" y="39395"/>
                        <a:pt x="4570" y="34525"/>
                        <a:pt x="5070" y="29588"/>
                      </a:cubicBezTo>
                      <a:cubicBezTo>
                        <a:pt x="5504" y="24685"/>
                        <a:pt x="5838" y="19748"/>
                        <a:pt x="6004" y="14844"/>
                      </a:cubicBezTo>
                      <a:cubicBezTo>
                        <a:pt x="6138" y="9908"/>
                        <a:pt x="6104" y="5004"/>
                        <a:pt x="5904" y="67"/>
                      </a:cubicBezTo>
                      <a:cubicBezTo>
                        <a:pt x="5904" y="34"/>
                        <a:pt x="5838" y="1"/>
                        <a:pt x="5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0" name="Google Shape;1720;p11"/>
                <p:cNvSpPr/>
                <p:nvPr/>
              </p:nvSpPr>
              <p:spPr>
                <a:xfrm>
                  <a:off x="4946200" y="3756125"/>
                  <a:ext cx="76750" cy="14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58369" extrusionOk="0">
                      <a:moveTo>
                        <a:pt x="31" y="0"/>
                      </a:moveTo>
                      <a:cubicBezTo>
                        <a:pt x="21" y="0"/>
                        <a:pt x="27" y="12"/>
                        <a:pt x="31" y="27"/>
                      </a:cubicBezTo>
                      <a:lnTo>
                        <a:pt x="31" y="27"/>
                      </a:lnTo>
                      <a:cubicBezTo>
                        <a:pt x="42" y="19"/>
                        <a:pt x="55" y="14"/>
                        <a:pt x="67" y="14"/>
                      </a:cubicBezTo>
                      <a:cubicBezTo>
                        <a:pt x="48" y="4"/>
                        <a:pt x="37" y="0"/>
                        <a:pt x="31" y="0"/>
                      </a:cubicBezTo>
                      <a:close/>
                      <a:moveTo>
                        <a:pt x="31" y="27"/>
                      </a:moveTo>
                      <a:cubicBezTo>
                        <a:pt x="13" y="40"/>
                        <a:pt x="1" y="60"/>
                        <a:pt x="1" y="81"/>
                      </a:cubicBezTo>
                      <a:cubicBezTo>
                        <a:pt x="301" y="4918"/>
                        <a:pt x="568" y="9821"/>
                        <a:pt x="801" y="14658"/>
                      </a:cubicBezTo>
                      <a:cubicBezTo>
                        <a:pt x="1001" y="19495"/>
                        <a:pt x="1201" y="24365"/>
                        <a:pt x="1368" y="29202"/>
                      </a:cubicBezTo>
                      <a:cubicBezTo>
                        <a:pt x="1502" y="34038"/>
                        <a:pt x="1535" y="38909"/>
                        <a:pt x="1735" y="43745"/>
                      </a:cubicBezTo>
                      <a:cubicBezTo>
                        <a:pt x="1935" y="48582"/>
                        <a:pt x="2169" y="53419"/>
                        <a:pt x="2569" y="58289"/>
                      </a:cubicBezTo>
                      <a:cubicBezTo>
                        <a:pt x="2569" y="58289"/>
                        <a:pt x="2569" y="58356"/>
                        <a:pt x="2636" y="58356"/>
                      </a:cubicBezTo>
                      <a:cubicBezTo>
                        <a:pt x="2645" y="58365"/>
                        <a:pt x="2654" y="58369"/>
                        <a:pt x="2662" y="58369"/>
                      </a:cubicBezTo>
                      <a:cubicBezTo>
                        <a:pt x="2685" y="58369"/>
                        <a:pt x="2703" y="58338"/>
                        <a:pt x="2703" y="58289"/>
                      </a:cubicBezTo>
                      <a:cubicBezTo>
                        <a:pt x="3036" y="53419"/>
                        <a:pt x="3069" y="48582"/>
                        <a:pt x="3036" y="43712"/>
                      </a:cubicBezTo>
                      <a:cubicBezTo>
                        <a:pt x="3003" y="38842"/>
                        <a:pt x="2669" y="33938"/>
                        <a:pt x="2369" y="29102"/>
                      </a:cubicBezTo>
                      <a:cubicBezTo>
                        <a:pt x="2069" y="24265"/>
                        <a:pt x="1735" y="19395"/>
                        <a:pt x="1368" y="14558"/>
                      </a:cubicBezTo>
                      <a:cubicBezTo>
                        <a:pt x="968" y="9721"/>
                        <a:pt x="534" y="4884"/>
                        <a:pt x="34" y="47"/>
                      </a:cubicBezTo>
                      <a:cubicBezTo>
                        <a:pt x="34" y="40"/>
                        <a:pt x="33" y="33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1" name="Google Shape;1721;p11"/>
                <p:cNvSpPr/>
                <p:nvPr/>
              </p:nvSpPr>
              <p:spPr>
                <a:xfrm>
                  <a:off x="4856975" y="3311450"/>
                  <a:ext cx="196825" cy="5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21277" extrusionOk="0">
                      <a:moveTo>
                        <a:pt x="3597" y="1"/>
                      </a:moveTo>
                      <a:cubicBezTo>
                        <a:pt x="2665" y="1"/>
                        <a:pt x="1733" y="482"/>
                        <a:pt x="1268" y="1489"/>
                      </a:cubicBezTo>
                      <a:cubicBezTo>
                        <a:pt x="401" y="3357"/>
                        <a:pt x="100" y="5659"/>
                        <a:pt x="67" y="7761"/>
                      </a:cubicBezTo>
                      <a:cubicBezTo>
                        <a:pt x="0" y="11163"/>
                        <a:pt x="401" y="14599"/>
                        <a:pt x="1235" y="17935"/>
                      </a:cubicBezTo>
                      <a:cubicBezTo>
                        <a:pt x="1435" y="18702"/>
                        <a:pt x="1635" y="19502"/>
                        <a:pt x="2135" y="20169"/>
                      </a:cubicBezTo>
                      <a:cubicBezTo>
                        <a:pt x="2574" y="20796"/>
                        <a:pt x="3308" y="21276"/>
                        <a:pt x="4087" y="21276"/>
                      </a:cubicBezTo>
                      <a:cubicBezTo>
                        <a:pt x="4137" y="21276"/>
                        <a:pt x="4187" y="21274"/>
                        <a:pt x="4237" y="21270"/>
                      </a:cubicBezTo>
                      <a:cubicBezTo>
                        <a:pt x="5704" y="21137"/>
                        <a:pt x="6438" y="19436"/>
                        <a:pt x="6739" y="17968"/>
                      </a:cubicBezTo>
                      <a:cubicBezTo>
                        <a:pt x="7873" y="12664"/>
                        <a:pt x="7639" y="7093"/>
                        <a:pt x="6138" y="1856"/>
                      </a:cubicBezTo>
                      <a:cubicBezTo>
                        <a:pt x="6127" y="1867"/>
                        <a:pt x="6120" y="1871"/>
                        <a:pt x="6115" y="1871"/>
                      </a:cubicBezTo>
                      <a:cubicBezTo>
                        <a:pt x="6105" y="1871"/>
                        <a:pt x="6105" y="1856"/>
                        <a:pt x="6105" y="1856"/>
                      </a:cubicBezTo>
                      <a:cubicBezTo>
                        <a:pt x="5747" y="641"/>
                        <a:pt x="4672" y="1"/>
                        <a:pt x="3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2" name="Google Shape;1722;p11"/>
                <p:cNvSpPr/>
                <p:nvPr/>
              </p:nvSpPr>
              <p:spPr>
                <a:xfrm>
                  <a:off x="4891175" y="3462925"/>
                  <a:ext cx="49975" cy="3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14550" extrusionOk="0">
                      <a:moveTo>
                        <a:pt x="446" y="0"/>
                      </a:moveTo>
                      <a:cubicBezTo>
                        <a:pt x="417" y="0"/>
                        <a:pt x="384" y="67"/>
                        <a:pt x="367" y="200"/>
                      </a:cubicBezTo>
                      <a:cubicBezTo>
                        <a:pt x="0" y="4537"/>
                        <a:pt x="167" y="9107"/>
                        <a:pt x="1134" y="13377"/>
                      </a:cubicBezTo>
                      <a:cubicBezTo>
                        <a:pt x="1340" y="14166"/>
                        <a:pt x="1590" y="14549"/>
                        <a:pt x="1757" y="14549"/>
                      </a:cubicBezTo>
                      <a:cubicBezTo>
                        <a:pt x="1915" y="14549"/>
                        <a:pt x="1999" y="14208"/>
                        <a:pt x="1901" y="13543"/>
                      </a:cubicBezTo>
                      <a:cubicBezTo>
                        <a:pt x="1601" y="11542"/>
                        <a:pt x="1201" y="9240"/>
                        <a:pt x="901" y="6939"/>
                      </a:cubicBezTo>
                      <a:cubicBezTo>
                        <a:pt x="600" y="4637"/>
                        <a:pt x="434" y="2269"/>
                        <a:pt x="500" y="200"/>
                      </a:cubicBezTo>
                      <a:cubicBezTo>
                        <a:pt x="500" y="67"/>
                        <a:pt x="475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3" name="Google Shape;1723;p11"/>
                <p:cNvSpPr/>
                <p:nvPr/>
              </p:nvSpPr>
              <p:spPr>
                <a:xfrm>
                  <a:off x="4931200" y="3483550"/>
                  <a:ext cx="53400" cy="3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3928" extrusionOk="0">
                      <a:moveTo>
                        <a:pt x="934" y="1"/>
                      </a:moveTo>
                      <a:cubicBezTo>
                        <a:pt x="918" y="1"/>
                        <a:pt x="901" y="59"/>
                        <a:pt x="901" y="176"/>
                      </a:cubicBezTo>
                      <a:cubicBezTo>
                        <a:pt x="300" y="4279"/>
                        <a:pt x="0" y="8615"/>
                        <a:pt x="400" y="12752"/>
                      </a:cubicBezTo>
                      <a:cubicBezTo>
                        <a:pt x="472" y="13560"/>
                        <a:pt x="662" y="13928"/>
                        <a:pt x="825" y="13928"/>
                      </a:cubicBezTo>
                      <a:cubicBezTo>
                        <a:pt x="891" y="13928"/>
                        <a:pt x="953" y="13868"/>
                        <a:pt x="1001" y="13752"/>
                      </a:cubicBezTo>
                      <a:cubicBezTo>
                        <a:pt x="1045" y="13815"/>
                        <a:pt x="1097" y="13846"/>
                        <a:pt x="1151" y="13846"/>
                      </a:cubicBezTo>
                      <a:cubicBezTo>
                        <a:pt x="1300" y="13846"/>
                        <a:pt x="1470" y="13608"/>
                        <a:pt x="1568" y="13119"/>
                      </a:cubicBezTo>
                      <a:cubicBezTo>
                        <a:pt x="2135" y="9783"/>
                        <a:pt x="1935" y="5513"/>
                        <a:pt x="2002" y="2144"/>
                      </a:cubicBezTo>
                      <a:cubicBezTo>
                        <a:pt x="2002" y="2023"/>
                        <a:pt x="1975" y="1965"/>
                        <a:pt x="1949" y="1965"/>
                      </a:cubicBezTo>
                      <a:cubicBezTo>
                        <a:pt x="1925" y="1965"/>
                        <a:pt x="1902" y="2015"/>
                        <a:pt x="1902" y="2111"/>
                      </a:cubicBezTo>
                      <a:cubicBezTo>
                        <a:pt x="1635" y="4979"/>
                        <a:pt x="1268" y="7948"/>
                        <a:pt x="1001" y="10817"/>
                      </a:cubicBezTo>
                      <a:cubicBezTo>
                        <a:pt x="968" y="9449"/>
                        <a:pt x="867" y="8048"/>
                        <a:pt x="834" y="6614"/>
                      </a:cubicBezTo>
                      <a:cubicBezTo>
                        <a:pt x="767" y="4412"/>
                        <a:pt x="767" y="2144"/>
                        <a:pt x="968" y="176"/>
                      </a:cubicBezTo>
                      <a:cubicBezTo>
                        <a:pt x="968" y="59"/>
                        <a:pt x="951" y="1"/>
                        <a:pt x="9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4" name="Google Shape;1724;p11"/>
                <p:cNvSpPr/>
                <p:nvPr/>
              </p:nvSpPr>
              <p:spPr>
                <a:xfrm>
                  <a:off x="4971975" y="3634675"/>
                  <a:ext cx="31800" cy="2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" h="8470" extrusionOk="0">
                      <a:moveTo>
                        <a:pt x="1070" y="0"/>
                      </a:moveTo>
                      <a:cubicBezTo>
                        <a:pt x="1047" y="0"/>
                        <a:pt x="1019" y="29"/>
                        <a:pt x="1004" y="102"/>
                      </a:cubicBezTo>
                      <a:cubicBezTo>
                        <a:pt x="704" y="2604"/>
                        <a:pt x="271" y="5206"/>
                        <a:pt x="37" y="7707"/>
                      </a:cubicBezTo>
                      <a:cubicBezTo>
                        <a:pt x="0" y="8206"/>
                        <a:pt x="157" y="8470"/>
                        <a:pt x="334" y="8470"/>
                      </a:cubicBezTo>
                      <a:cubicBezTo>
                        <a:pt x="476" y="8470"/>
                        <a:pt x="630" y="8298"/>
                        <a:pt x="704" y="7941"/>
                      </a:cubicBezTo>
                      <a:cubicBezTo>
                        <a:pt x="1271" y="5606"/>
                        <a:pt x="1038" y="2537"/>
                        <a:pt x="1104" y="102"/>
                      </a:cubicBezTo>
                      <a:cubicBezTo>
                        <a:pt x="1123" y="46"/>
                        <a:pt x="1100" y="0"/>
                        <a:pt x="1070" y="0"/>
                      </a:cubicBezTo>
                      <a:close/>
                    </a:path>
                  </a:pathLst>
                </a:custGeom>
                <a:solidFill>
                  <a:srgbClr val="FF93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5" name="Google Shape;1725;p11"/>
                <p:cNvSpPr/>
                <p:nvPr/>
              </p:nvSpPr>
              <p:spPr>
                <a:xfrm>
                  <a:off x="4858650" y="3692300"/>
                  <a:ext cx="192650" cy="18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" h="7271" extrusionOk="0">
                      <a:moveTo>
                        <a:pt x="3861" y="1"/>
                      </a:moveTo>
                      <a:cubicBezTo>
                        <a:pt x="3471" y="1"/>
                        <a:pt x="3148" y="459"/>
                        <a:pt x="3002" y="866"/>
                      </a:cubicBezTo>
                      <a:cubicBezTo>
                        <a:pt x="2669" y="1900"/>
                        <a:pt x="2702" y="3067"/>
                        <a:pt x="3169" y="4068"/>
                      </a:cubicBezTo>
                      <a:cubicBezTo>
                        <a:pt x="2669" y="3301"/>
                        <a:pt x="2068" y="2701"/>
                        <a:pt x="1368" y="2133"/>
                      </a:cubicBezTo>
                      <a:cubicBezTo>
                        <a:pt x="1187" y="1978"/>
                        <a:pt x="946" y="1823"/>
                        <a:pt x="692" y="1823"/>
                      </a:cubicBezTo>
                      <a:cubicBezTo>
                        <a:pt x="618" y="1823"/>
                        <a:pt x="542" y="1837"/>
                        <a:pt x="467" y="1867"/>
                      </a:cubicBezTo>
                      <a:cubicBezTo>
                        <a:pt x="167" y="1933"/>
                        <a:pt x="0" y="2267"/>
                        <a:pt x="0" y="2567"/>
                      </a:cubicBezTo>
                      <a:cubicBezTo>
                        <a:pt x="0" y="2901"/>
                        <a:pt x="167" y="3201"/>
                        <a:pt x="300" y="3434"/>
                      </a:cubicBezTo>
                      <a:cubicBezTo>
                        <a:pt x="1134" y="4969"/>
                        <a:pt x="2335" y="6303"/>
                        <a:pt x="3836" y="7270"/>
                      </a:cubicBezTo>
                      <a:cubicBezTo>
                        <a:pt x="6138" y="6470"/>
                        <a:pt x="7672" y="4235"/>
                        <a:pt x="7706" y="1867"/>
                      </a:cubicBezTo>
                      <a:cubicBezTo>
                        <a:pt x="7706" y="1466"/>
                        <a:pt x="7572" y="933"/>
                        <a:pt x="7172" y="899"/>
                      </a:cubicBezTo>
                      <a:cubicBezTo>
                        <a:pt x="7150" y="897"/>
                        <a:pt x="7128" y="896"/>
                        <a:pt x="7106" y="896"/>
                      </a:cubicBezTo>
                      <a:cubicBezTo>
                        <a:pt x="6837" y="896"/>
                        <a:pt x="6626" y="1081"/>
                        <a:pt x="6471" y="1266"/>
                      </a:cubicBezTo>
                      <a:cubicBezTo>
                        <a:pt x="5738" y="2067"/>
                        <a:pt x="5237" y="3067"/>
                        <a:pt x="5004" y="4102"/>
                      </a:cubicBezTo>
                      <a:cubicBezTo>
                        <a:pt x="5037" y="2967"/>
                        <a:pt x="4870" y="1867"/>
                        <a:pt x="4570" y="766"/>
                      </a:cubicBezTo>
                      <a:cubicBezTo>
                        <a:pt x="4470" y="466"/>
                        <a:pt x="4337" y="132"/>
                        <a:pt x="4036" y="32"/>
                      </a:cubicBezTo>
                      <a:cubicBezTo>
                        <a:pt x="3977" y="11"/>
                        <a:pt x="3918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6" name="Google Shape;1726;p11"/>
                <p:cNvSpPr/>
                <p:nvPr/>
              </p:nvSpPr>
              <p:spPr>
                <a:xfrm>
                  <a:off x="4906175" y="3233950"/>
                  <a:ext cx="46525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3955" extrusionOk="0">
                      <a:moveTo>
                        <a:pt x="528" y="1"/>
                      </a:moveTo>
                      <a:cubicBezTo>
                        <a:pt x="288" y="1"/>
                        <a:pt x="67" y="134"/>
                        <a:pt x="67" y="420"/>
                      </a:cubicBezTo>
                      <a:cubicBezTo>
                        <a:pt x="0" y="920"/>
                        <a:pt x="167" y="1420"/>
                        <a:pt x="301" y="1921"/>
                      </a:cubicBezTo>
                      <a:cubicBezTo>
                        <a:pt x="401" y="2421"/>
                        <a:pt x="501" y="2922"/>
                        <a:pt x="601" y="3455"/>
                      </a:cubicBezTo>
                      <a:cubicBezTo>
                        <a:pt x="660" y="3798"/>
                        <a:pt x="933" y="3954"/>
                        <a:pt x="1201" y="3954"/>
                      </a:cubicBezTo>
                      <a:cubicBezTo>
                        <a:pt x="1534" y="3954"/>
                        <a:pt x="1861" y="3713"/>
                        <a:pt x="1768" y="3288"/>
                      </a:cubicBezTo>
                      <a:cubicBezTo>
                        <a:pt x="1635" y="2788"/>
                        <a:pt x="1568" y="2288"/>
                        <a:pt x="1435" y="1787"/>
                      </a:cubicBezTo>
                      <a:cubicBezTo>
                        <a:pt x="1301" y="1287"/>
                        <a:pt x="1268" y="753"/>
                        <a:pt x="1068" y="286"/>
                      </a:cubicBezTo>
                      <a:cubicBezTo>
                        <a:pt x="960" y="101"/>
                        <a:pt x="736" y="1"/>
                        <a:pt x="52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7" name="Google Shape;1727;p11"/>
                <p:cNvSpPr/>
                <p:nvPr/>
              </p:nvSpPr>
              <p:spPr>
                <a:xfrm>
                  <a:off x="4900325" y="3226275"/>
                  <a:ext cx="59250" cy="1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530" extrusionOk="0">
                      <a:moveTo>
                        <a:pt x="735" y="560"/>
                      </a:moveTo>
                      <a:cubicBezTo>
                        <a:pt x="868" y="560"/>
                        <a:pt x="1002" y="593"/>
                        <a:pt x="1002" y="727"/>
                      </a:cubicBezTo>
                      <a:cubicBezTo>
                        <a:pt x="1168" y="960"/>
                        <a:pt x="1202" y="1361"/>
                        <a:pt x="1269" y="1727"/>
                      </a:cubicBezTo>
                      <a:cubicBezTo>
                        <a:pt x="1335" y="1861"/>
                        <a:pt x="1335" y="2028"/>
                        <a:pt x="1369" y="2128"/>
                      </a:cubicBezTo>
                      <a:lnTo>
                        <a:pt x="1702" y="3629"/>
                      </a:lnTo>
                      <a:cubicBezTo>
                        <a:pt x="1736" y="3829"/>
                        <a:pt x="1702" y="3862"/>
                        <a:pt x="1669" y="3896"/>
                      </a:cubicBezTo>
                      <a:cubicBezTo>
                        <a:pt x="1600" y="3919"/>
                        <a:pt x="1499" y="3958"/>
                        <a:pt x="1399" y="3958"/>
                      </a:cubicBezTo>
                      <a:cubicBezTo>
                        <a:pt x="1355" y="3958"/>
                        <a:pt x="1310" y="3950"/>
                        <a:pt x="1269" y="3929"/>
                      </a:cubicBezTo>
                      <a:cubicBezTo>
                        <a:pt x="1168" y="3896"/>
                        <a:pt x="1135" y="3829"/>
                        <a:pt x="1068" y="3696"/>
                      </a:cubicBezTo>
                      <a:lnTo>
                        <a:pt x="768" y="2161"/>
                      </a:lnTo>
                      <a:cubicBezTo>
                        <a:pt x="735" y="2061"/>
                        <a:pt x="735" y="1928"/>
                        <a:pt x="701" y="1828"/>
                      </a:cubicBezTo>
                      <a:cubicBezTo>
                        <a:pt x="635" y="1427"/>
                        <a:pt x="535" y="1094"/>
                        <a:pt x="535" y="727"/>
                      </a:cubicBezTo>
                      <a:cubicBezTo>
                        <a:pt x="535" y="660"/>
                        <a:pt x="535" y="593"/>
                        <a:pt x="668" y="560"/>
                      </a:cubicBezTo>
                      <a:close/>
                      <a:moveTo>
                        <a:pt x="777" y="0"/>
                      </a:moveTo>
                      <a:cubicBezTo>
                        <a:pt x="708" y="0"/>
                        <a:pt x="638" y="9"/>
                        <a:pt x="568" y="26"/>
                      </a:cubicBezTo>
                      <a:cubicBezTo>
                        <a:pt x="234" y="60"/>
                        <a:pt x="1" y="360"/>
                        <a:pt x="1" y="693"/>
                      </a:cubicBezTo>
                      <a:cubicBezTo>
                        <a:pt x="1" y="1094"/>
                        <a:pt x="68" y="1527"/>
                        <a:pt x="168" y="1928"/>
                      </a:cubicBezTo>
                      <a:cubicBezTo>
                        <a:pt x="201" y="2061"/>
                        <a:pt x="201" y="2128"/>
                        <a:pt x="234" y="2261"/>
                      </a:cubicBezTo>
                      <a:lnTo>
                        <a:pt x="535" y="3796"/>
                      </a:lnTo>
                      <a:cubicBezTo>
                        <a:pt x="635" y="4129"/>
                        <a:pt x="835" y="4396"/>
                        <a:pt x="1135" y="4463"/>
                      </a:cubicBezTo>
                      <a:cubicBezTo>
                        <a:pt x="1202" y="4529"/>
                        <a:pt x="1335" y="4529"/>
                        <a:pt x="1402" y="4529"/>
                      </a:cubicBezTo>
                      <a:cubicBezTo>
                        <a:pt x="1669" y="4529"/>
                        <a:pt x="1869" y="4429"/>
                        <a:pt x="2069" y="4329"/>
                      </a:cubicBezTo>
                      <a:cubicBezTo>
                        <a:pt x="2303" y="4129"/>
                        <a:pt x="2369" y="3862"/>
                        <a:pt x="2303" y="3562"/>
                      </a:cubicBezTo>
                      <a:lnTo>
                        <a:pt x="1969" y="2061"/>
                      </a:lnTo>
                      <a:cubicBezTo>
                        <a:pt x="1902" y="1894"/>
                        <a:pt x="1902" y="1761"/>
                        <a:pt x="1869" y="1627"/>
                      </a:cubicBezTo>
                      <a:cubicBezTo>
                        <a:pt x="1802" y="1227"/>
                        <a:pt x="1702" y="860"/>
                        <a:pt x="1535" y="460"/>
                      </a:cubicBezTo>
                      <a:cubicBezTo>
                        <a:pt x="1398" y="185"/>
                        <a:pt x="1101" y="0"/>
                        <a:pt x="7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8" name="Google Shape;1728;p11"/>
                <p:cNvSpPr/>
                <p:nvPr/>
              </p:nvSpPr>
              <p:spPr>
                <a:xfrm>
                  <a:off x="5108825" y="3284050"/>
                  <a:ext cx="216850" cy="52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20989" extrusionOk="0">
                      <a:moveTo>
                        <a:pt x="5745" y="1"/>
                      </a:moveTo>
                      <a:cubicBezTo>
                        <a:pt x="4999" y="1"/>
                        <a:pt x="4244" y="316"/>
                        <a:pt x="3703" y="1018"/>
                      </a:cubicBezTo>
                      <a:cubicBezTo>
                        <a:pt x="2469" y="2685"/>
                        <a:pt x="1668" y="4787"/>
                        <a:pt x="1168" y="6888"/>
                      </a:cubicBezTo>
                      <a:cubicBezTo>
                        <a:pt x="367" y="10224"/>
                        <a:pt x="0" y="13627"/>
                        <a:pt x="67" y="17062"/>
                      </a:cubicBezTo>
                      <a:cubicBezTo>
                        <a:pt x="134" y="17896"/>
                        <a:pt x="167" y="18730"/>
                        <a:pt x="434" y="19464"/>
                      </a:cubicBezTo>
                      <a:cubicBezTo>
                        <a:pt x="767" y="20231"/>
                        <a:pt x="1401" y="20899"/>
                        <a:pt x="2235" y="20965"/>
                      </a:cubicBezTo>
                      <a:cubicBezTo>
                        <a:pt x="2334" y="20981"/>
                        <a:pt x="2431" y="20989"/>
                        <a:pt x="2527" y="20989"/>
                      </a:cubicBezTo>
                      <a:cubicBezTo>
                        <a:pt x="3849" y="20989"/>
                        <a:pt x="4844" y="19541"/>
                        <a:pt x="5404" y="18297"/>
                      </a:cubicBezTo>
                      <a:cubicBezTo>
                        <a:pt x="7672" y="13360"/>
                        <a:pt x="8673" y="7889"/>
                        <a:pt x="8340" y="2452"/>
                      </a:cubicBezTo>
                      <a:cubicBezTo>
                        <a:pt x="8373" y="2452"/>
                        <a:pt x="8373" y="2452"/>
                        <a:pt x="8373" y="2419"/>
                      </a:cubicBezTo>
                      <a:cubicBezTo>
                        <a:pt x="8268" y="924"/>
                        <a:pt x="702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9" name="Google Shape;1729;p11"/>
                <p:cNvSpPr/>
                <p:nvPr/>
              </p:nvSpPr>
              <p:spPr>
                <a:xfrm>
                  <a:off x="5121325" y="3435875"/>
                  <a:ext cx="143475" cy="33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13336" extrusionOk="0">
                      <a:moveTo>
                        <a:pt x="4342" y="0"/>
                      </a:moveTo>
                      <a:cubicBezTo>
                        <a:pt x="4319" y="0"/>
                        <a:pt x="4281" y="45"/>
                        <a:pt x="4237" y="148"/>
                      </a:cubicBezTo>
                      <a:cubicBezTo>
                        <a:pt x="2869" y="3150"/>
                        <a:pt x="1802" y="6453"/>
                        <a:pt x="1235" y="9789"/>
                      </a:cubicBezTo>
                      <a:cubicBezTo>
                        <a:pt x="1168" y="8955"/>
                        <a:pt x="1101" y="8121"/>
                        <a:pt x="1101" y="7220"/>
                      </a:cubicBezTo>
                      <a:cubicBezTo>
                        <a:pt x="1101" y="5419"/>
                        <a:pt x="1402" y="3551"/>
                        <a:pt x="1935" y="2016"/>
                      </a:cubicBezTo>
                      <a:cubicBezTo>
                        <a:pt x="1988" y="1912"/>
                        <a:pt x="1985" y="1862"/>
                        <a:pt x="1962" y="1862"/>
                      </a:cubicBezTo>
                      <a:cubicBezTo>
                        <a:pt x="1940" y="1862"/>
                        <a:pt x="1900" y="1903"/>
                        <a:pt x="1869" y="1983"/>
                      </a:cubicBezTo>
                      <a:cubicBezTo>
                        <a:pt x="501" y="5085"/>
                        <a:pt x="1" y="8888"/>
                        <a:pt x="868" y="12324"/>
                      </a:cubicBezTo>
                      <a:lnTo>
                        <a:pt x="1001" y="12691"/>
                      </a:lnTo>
                      <a:cubicBezTo>
                        <a:pt x="1030" y="13005"/>
                        <a:pt x="1132" y="13172"/>
                        <a:pt x="1244" y="13172"/>
                      </a:cubicBezTo>
                      <a:cubicBezTo>
                        <a:pt x="1263" y="13172"/>
                        <a:pt x="1282" y="13167"/>
                        <a:pt x="1302" y="13158"/>
                      </a:cubicBezTo>
                      <a:cubicBezTo>
                        <a:pt x="1350" y="13197"/>
                        <a:pt x="1393" y="13216"/>
                        <a:pt x="1431" y="13216"/>
                      </a:cubicBezTo>
                      <a:cubicBezTo>
                        <a:pt x="1524" y="13216"/>
                        <a:pt x="1588" y="13103"/>
                        <a:pt x="1635" y="12891"/>
                      </a:cubicBezTo>
                      <a:cubicBezTo>
                        <a:pt x="1668" y="12891"/>
                        <a:pt x="1668" y="12857"/>
                        <a:pt x="1702" y="12857"/>
                      </a:cubicBezTo>
                      <a:cubicBezTo>
                        <a:pt x="1684" y="13041"/>
                        <a:pt x="1746" y="13143"/>
                        <a:pt x="1855" y="13143"/>
                      </a:cubicBezTo>
                      <a:cubicBezTo>
                        <a:pt x="1945" y="13143"/>
                        <a:pt x="2067" y="13074"/>
                        <a:pt x="2202" y="12924"/>
                      </a:cubicBezTo>
                      <a:lnTo>
                        <a:pt x="2202" y="12924"/>
                      </a:lnTo>
                      <a:cubicBezTo>
                        <a:pt x="2160" y="13176"/>
                        <a:pt x="2251" y="13336"/>
                        <a:pt x="2432" y="13336"/>
                      </a:cubicBezTo>
                      <a:cubicBezTo>
                        <a:pt x="2538" y="13336"/>
                        <a:pt x="2676" y="13281"/>
                        <a:pt x="2836" y="13158"/>
                      </a:cubicBezTo>
                      <a:cubicBezTo>
                        <a:pt x="3703" y="12424"/>
                        <a:pt x="4404" y="11356"/>
                        <a:pt x="4871" y="10222"/>
                      </a:cubicBezTo>
                      <a:cubicBezTo>
                        <a:pt x="5338" y="9055"/>
                        <a:pt x="5638" y="7854"/>
                        <a:pt x="5738" y="6753"/>
                      </a:cubicBezTo>
                      <a:cubicBezTo>
                        <a:pt x="5738" y="6693"/>
                        <a:pt x="5714" y="6645"/>
                        <a:pt x="5695" y="6645"/>
                      </a:cubicBezTo>
                      <a:cubicBezTo>
                        <a:pt x="5682" y="6645"/>
                        <a:pt x="5671" y="6666"/>
                        <a:pt x="5671" y="6720"/>
                      </a:cubicBezTo>
                      <a:cubicBezTo>
                        <a:pt x="5171" y="8688"/>
                        <a:pt x="4137" y="10522"/>
                        <a:pt x="2869" y="12057"/>
                      </a:cubicBezTo>
                      <a:cubicBezTo>
                        <a:pt x="3637" y="10856"/>
                        <a:pt x="4237" y="9388"/>
                        <a:pt x="4704" y="7854"/>
                      </a:cubicBezTo>
                      <a:cubicBezTo>
                        <a:pt x="5204" y="6053"/>
                        <a:pt x="5505" y="4185"/>
                        <a:pt x="5671" y="2550"/>
                      </a:cubicBezTo>
                      <a:cubicBezTo>
                        <a:pt x="5688" y="2450"/>
                        <a:pt x="5663" y="2400"/>
                        <a:pt x="5634" y="2400"/>
                      </a:cubicBezTo>
                      <a:cubicBezTo>
                        <a:pt x="5605" y="2400"/>
                        <a:pt x="5571" y="2450"/>
                        <a:pt x="5571" y="2550"/>
                      </a:cubicBezTo>
                      <a:cubicBezTo>
                        <a:pt x="5071" y="5319"/>
                        <a:pt x="4070" y="8021"/>
                        <a:pt x="2836" y="10522"/>
                      </a:cubicBezTo>
                      <a:cubicBezTo>
                        <a:pt x="3503" y="8588"/>
                        <a:pt x="3970" y="6386"/>
                        <a:pt x="4437" y="4618"/>
                      </a:cubicBezTo>
                      <a:cubicBezTo>
                        <a:pt x="4475" y="4524"/>
                        <a:pt x="4459" y="4483"/>
                        <a:pt x="4433" y="4483"/>
                      </a:cubicBezTo>
                      <a:cubicBezTo>
                        <a:pt x="4412" y="4483"/>
                        <a:pt x="4385" y="4508"/>
                        <a:pt x="4370" y="4551"/>
                      </a:cubicBezTo>
                      <a:cubicBezTo>
                        <a:pt x="3570" y="6653"/>
                        <a:pt x="2669" y="8788"/>
                        <a:pt x="1869" y="10856"/>
                      </a:cubicBezTo>
                      <a:cubicBezTo>
                        <a:pt x="2135" y="9355"/>
                        <a:pt x="2369" y="7820"/>
                        <a:pt x="2669" y="6219"/>
                      </a:cubicBezTo>
                      <a:cubicBezTo>
                        <a:pt x="3069" y="4084"/>
                        <a:pt x="3670" y="2016"/>
                        <a:pt x="4337" y="182"/>
                      </a:cubicBezTo>
                      <a:cubicBezTo>
                        <a:pt x="4374" y="70"/>
                        <a:pt x="4370" y="0"/>
                        <a:pt x="43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0" name="Google Shape;1730;p11"/>
                <p:cNvSpPr/>
                <p:nvPr/>
              </p:nvSpPr>
              <p:spPr>
                <a:xfrm>
                  <a:off x="5081300" y="3658500"/>
                  <a:ext cx="195175" cy="17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7" h="7122" extrusionOk="0">
                      <a:moveTo>
                        <a:pt x="4315" y="1"/>
                      </a:moveTo>
                      <a:cubicBezTo>
                        <a:pt x="3955" y="1"/>
                        <a:pt x="3586" y="336"/>
                        <a:pt x="3403" y="650"/>
                      </a:cubicBezTo>
                      <a:cubicBezTo>
                        <a:pt x="2802" y="1617"/>
                        <a:pt x="2636" y="2752"/>
                        <a:pt x="2836" y="3819"/>
                      </a:cubicBezTo>
                      <a:cubicBezTo>
                        <a:pt x="2502" y="2985"/>
                        <a:pt x="2069" y="2251"/>
                        <a:pt x="1502" y="1584"/>
                      </a:cubicBezTo>
                      <a:cubicBezTo>
                        <a:pt x="1313" y="1332"/>
                        <a:pt x="1035" y="1081"/>
                        <a:pt x="725" y="1081"/>
                      </a:cubicBezTo>
                      <a:cubicBezTo>
                        <a:pt x="706" y="1081"/>
                        <a:pt x="687" y="1082"/>
                        <a:pt x="668" y="1084"/>
                      </a:cubicBezTo>
                      <a:cubicBezTo>
                        <a:pt x="401" y="1117"/>
                        <a:pt x="134" y="1417"/>
                        <a:pt x="101" y="1718"/>
                      </a:cubicBezTo>
                      <a:cubicBezTo>
                        <a:pt x="0" y="2051"/>
                        <a:pt x="101" y="2318"/>
                        <a:pt x="167" y="2618"/>
                      </a:cubicBezTo>
                      <a:cubicBezTo>
                        <a:pt x="668" y="4319"/>
                        <a:pt x="1602" y="5887"/>
                        <a:pt x="2836" y="7121"/>
                      </a:cubicBezTo>
                      <a:cubicBezTo>
                        <a:pt x="5271" y="6821"/>
                        <a:pt x="7272" y="4987"/>
                        <a:pt x="7673" y="2718"/>
                      </a:cubicBezTo>
                      <a:cubicBezTo>
                        <a:pt x="7806" y="2285"/>
                        <a:pt x="7773" y="1751"/>
                        <a:pt x="7406" y="1617"/>
                      </a:cubicBezTo>
                      <a:cubicBezTo>
                        <a:pt x="7342" y="1594"/>
                        <a:pt x="7276" y="1583"/>
                        <a:pt x="7211" y="1583"/>
                      </a:cubicBezTo>
                      <a:cubicBezTo>
                        <a:pt x="7001" y="1583"/>
                        <a:pt x="6791" y="1691"/>
                        <a:pt x="6639" y="1818"/>
                      </a:cubicBezTo>
                      <a:cubicBezTo>
                        <a:pt x="5771" y="2418"/>
                        <a:pt x="5071" y="3285"/>
                        <a:pt x="4604" y="4253"/>
                      </a:cubicBezTo>
                      <a:cubicBezTo>
                        <a:pt x="4904" y="3152"/>
                        <a:pt x="5004" y="2018"/>
                        <a:pt x="4937" y="917"/>
                      </a:cubicBezTo>
                      <a:cubicBezTo>
                        <a:pt x="4937" y="617"/>
                        <a:pt x="4837" y="250"/>
                        <a:pt x="4604" y="83"/>
                      </a:cubicBezTo>
                      <a:cubicBezTo>
                        <a:pt x="4511" y="26"/>
                        <a:pt x="4413" y="1"/>
                        <a:pt x="43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1" name="Google Shape;1731;p11"/>
                <p:cNvSpPr/>
                <p:nvPr/>
              </p:nvSpPr>
              <p:spPr>
                <a:xfrm>
                  <a:off x="5238475" y="3203625"/>
                  <a:ext cx="32150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" h="4033" extrusionOk="0">
                      <a:moveTo>
                        <a:pt x="554" y="0"/>
                      </a:moveTo>
                      <a:cubicBezTo>
                        <a:pt x="365" y="0"/>
                        <a:pt x="195" y="100"/>
                        <a:pt x="151" y="332"/>
                      </a:cubicBezTo>
                      <a:cubicBezTo>
                        <a:pt x="18" y="832"/>
                        <a:pt x="51" y="1399"/>
                        <a:pt x="51" y="1900"/>
                      </a:cubicBezTo>
                      <a:cubicBezTo>
                        <a:pt x="51" y="2400"/>
                        <a:pt x="18" y="2934"/>
                        <a:pt x="18" y="3434"/>
                      </a:cubicBezTo>
                      <a:cubicBezTo>
                        <a:pt x="0" y="3821"/>
                        <a:pt x="326" y="4032"/>
                        <a:pt x="638" y="4032"/>
                      </a:cubicBezTo>
                      <a:cubicBezTo>
                        <a:pt x="918" y="4032"/>
                        <a:pt x="1185" y="3863"/>
                        <a:pt x="1185" y="3501"/>
                      </a:cubicBezTo>
                      <a:lnTo>
                        <a:pt x="1185" y="1966"/>
                      </a:lnTo>
                      <a:cubicBezTo>
                        <a:pt x="1185" y="1466"/>
                        <a:pt x="1286" y="866"/>
                        <a:pt x="1152" y="432"/>
                      </a:cubicBezTo>
                      <a:cubicBezTo>
                        <a:pt x="1077" y="168"/>
                        <a:pt x="799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2" name="Google Shape;1732;p11"/>
                <p:cNvSpPr/>
                <p:nvPr/>
              </p:nvSpPr>
              <p:spPr>
                <a:xfrm>
                  <a:off x="5231400" y="3196900"/>
                  <a:ext cx="4507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4571" extrusionOk="0">
                      <a:moveTo>
                        <a:pt x="835" y="534"/>
                      </a:moveTo>
                      <a:cubicBezTo>
                        <a:pt x="968" y="534"/>
                        <a:pt x="1135" y="601"/>
                        <a:pt x="1168" y="834"/>
                      </a:cubicBezTo>
                      <a:cubicBezTo>
                        <a:pt x="1268" y="1101"/>
                        <a:pt x="1235" y="1501"/>
                        <a:pt x="1235" y="1868"/>
                      </a:cubicBezTo>
                      <a:lnTo>
                        <a:pt x="1235" y="2269"/>
                      </a:lnTo>
                      <a:lnTo>
                        <a:pt x="1235" y="3836"/>
                      </a:lnTo>
                      <a:cubicBezTo>
                        <a:pt x="1235" y="3937"/>
                        <a:pt x="1135" y="3970"/>
                        <a:pt x="1102" y="4037"/>
                      </a:cubicBezTo>
                      <a:cubicBezTo>
                        <a:pt x="1065" y="4049"/>
                        <a:pt x="1019" y="4057"/>
                        <a:pt x="971" y="4057"/>
                      </a:cubicBezTo>
                      <a:cubicBezTo>
                        <a:pt x="888" y="4057"/>
                        <a:pt x="798" y="4033"/>
                        <a:pt x="735" y="3970"/>
                      </a:cubicBezTo>
                      <a:cubicBezTo>
                        <a:pt x="601" y="3937"/>
                        <a:pt x="568" y="3836"/>
                        <a:pt x="568" y="3703"/>
                      </a:cubicBezTo>
                      <a:lnTo>
                        <a:pt x="601" y="2169"/>
                      </a:lnTo>
                      <a:lnTo>
                        <a:pt x="601" y="1768"/>
                      </a:lnTo>
                      <a:cubicBezTo>
                        <a:pt x="601" y="1368"/>
                        <a:pt x="601" y="1001"/>
                        <a:pt x="668" y="668"/>
                      </a:cubicBezTo>
                      <a:cubicBezTo>
                        <a:pt x="668" y="601"/>
                        <a:pt x="735" y="534"/>
                        <a:pt x="835" y="534"/>
                      </a:cubicBezTo>
                      <a:close/>
                      <a:moveTo>
                        <a:pt x="901" y="0"/>
                      </a:moveTo>
                      <a:cubicBezTo>
                        <a:pt x="568" y="0"/>
                        <a:pt x="268" y="201"/>
                        <a:pt x="168" y="534"/>
                      </a:cubicBezTo>
                      <a:cubicBezTo>
                        <a:pt x="67" y="934"/>
                        <a:pt x="67" y="1368"/>
                        <a:pt x="67" y="1768"/>
                      </a:cubicBezTo>
                      <a:lnTo>
                        <a:pt x="67" y="2102"/>
                      </a:lnTo>
                      <a:lnTo>
                        <a:pt x="1" y="3670"/>
                      </a:lnTo>
                      <a:cubicBezTo>
                        <a:pt x="1" y="3970"/>
                        <a:pt x="134" y="4270"/>
                        <a:pt x="434" y="4437"/>
                      </a:cubicBezTo>
                      <a:cubicBezTo>
                        <a:pt x="601" y="4537"/>
                        <a:pt x="768" y="4570"/>
                        <a:pt x="935" y="4570"/>
                      </a:cubicBezTo>
                      <a:cubicBezTo>
                        <a:pt x="1102" y="4570"/>
                        <a:pt x="1268" y="4537"/>
                        <a:pt x="1435" y="4470"/>
                      </a:cubicBezTo>
                      <a:cubicBezTo>
                        <a:pt x="1669" y="4337"/>
                        <a:pt x="1802" y="4070"/>
                        <a:pt x="1802" y="3770"/>
                      </a:cubicBezTo>
                      <a:lnTo>
                        <a:pt x="1802" y="2235"/>
                      </a:lnTo>
                      <a:lnTo>
                        <a:pt x="1802" y="1835"/>
                      </a:lnTo>
                      <a:cubicBezTo>
                        <a:pt x="1802" y="1401"/>
                        <a:pt x="1802" y="1001"/>
                        <a:pt x="1735" y="601"/>
                      </a:cubicBezTo>
                      <a:cubicBezTo>
                        <a:pt x="1635" y="267"/>
                        <a:pt x="1268" y="0"/>
                        <a:pt x="9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33" name="Google Shape;1733;p11"/>
              <p:cNvGrpSpPr/>
              <p:nvPr/>
            </p:nvGrpSpPr>
            <p:grpSpPr>
              <a:xfrm>
                <a:off x="7548382" y="2638917"/>
                <a:ext cx="1675093" cy="2682382"/>
                <a:chOff x="7548382" y="2638917"/>
                <a:chExt cx="1675093" cy="2682382"/>
              </a:xfrm>
            </p:grpSpPr>
            <p:grpSp>
              <p:nvGrpSpPr>
                <p:cNvPr id="1734" name="Google Shape;1734;p11"/>
                <p:cNvGrpSpPr/>
                <p:nvPr/>
              </p:nvGrpSpPr>
              <p:grpSpPr>
                <a:xfrm>
                  <a:off x="7548382" y="4595329"/>
                  <a:ext cx="1192604" cy="610986"/>
                  <a:chOff x="4976050" y="4611525"/>
                  <a:chExt cx="1664950" cy="852975"/>
                </a:xfrm>
              </p:grpSpPr>
              <p:sp>
                <p:nvSpPr>
                  <p:cNvPr id="1735" name="Google Shape;1735;p11"/>
                  <p:cNvSpPr/>
                  <p:nvPr/>
                </p:nvSpPr>
                <p:spPr>
                  <a:xfrm>
                    <a:off x="4976050" y="4611525"/>
                    <a:ext cx="1656575" cy="852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263" h="34119" extrusionOk="0">
                        <a:moveTo>
                          <a:pt x="17991" y="0"/>
                        </a:moveTo>
                        <a:cubicBezTo>
                          <a:pt x="16765" y="0"/>
                          <a:pt x="15515" y="274"/>
                          <a:pt x="14773" y="1207"/>
                        </a:cubicBezTo>
                        <a:cubicBezTo>
                          <a:pt x="13861" y="2302"/>
                          <a:pt x="14013" y="3973"/>
                          <a:pt x="14773" y="5220"/>
                        </a:cubicBezTo>
                        <a:cubicBezTo>
                          <a:pt x="15532" y="6496"/>
                          <a:pt x="16718" y="7317"/>
                          <a:pt x="17903" y="8168"/>
                        </a:cubicBezTo>
                        <a:cubicBezTo>
                          <a:pt x="14797" y="7810"/>
                          <a:pt x="12005" y="7581"/>
                          <a:pt x="9354" y="7581"/>
                        </a:cubicBezTo>
                        <a:cubicBezTo>
                          <a:pt x="7726" y="7581"/>
                          <a:pt x="6152" y="7667"/>
                          <a:pt x="4590" y="7864"/>
                        </a:cubicBezTo>
                        <a:cubicBezTo>
                          <a:pt x="3161" y="8046"/>
                          <a:pt x="1611" y="8411"/>
                          <a:pt x="851" y="9627"/>
                        </a:cubicBezTo>
                        <a:cubicBezTo>
                          <a:pt x="0" y="10995"/>
                          <a:pt x="608" y="12818"/>
                          <a:pt x="1550" y="14125"/>
                        </a:cubicBezTo>
                        <a:cubicBezTo>
                          <a:pt x="4316" y="17986"/>
                          <a:pt x="9271" y="19597"/>
                          <a:pt x="13861" y="20934"/>
                        </a:cubicBezTo>
                        <a:cubicBezTo>
                          <a:pt x="11642" y="21998"/>
                          <a:pt x="9879" y="23366"/>
                          <a:pt x="9879" y="25250"/>
                        </a:cubicBezTo>
                        <a:cubicBezTo>
                          <a:pt x="9879" y="26709"/>
                          <a:pt x="10973" y="27955"/>
                          <a:pt x="12310" y="28563"/>
                        </a:cubicBezTo>
                        <a:cubicBezTo>
                          <a:pt x="13445" y="29079"/>
                          <a:pt x="14688" y="29179"/>
                          <a:pt x="15911" y="29179"/>
                        </a:cubicBezTo>
                        <a:cubicBezTo>
                          <a:pt x="16130" y="29179"/>
                          <a:pt x="16349" y="29176"/>
                          <a:pt x="16566" y="29171"/>
                        </a:cubicBezTo>
                        <a:cubicBezTo>
                          <a:pt x="21681" y="29086"/>
                          <a:pt x="26797" y="28247"/>
                          <a:pt x="31685" y="26733"/>
                        </a:cubicBezTo>
                        <a:lnTo>
                          <a:pt x="31685" y="26733"/>
                        </a:lnTo>
                        <a:cubicBezTo>
                          <a:pt x="30096" y="27384"/>
                          <a:pt x="28969" y="28643"/>
                          <a:pt x="28815" y="30053"/>
                        </a:cubicBezTo>
                        <a:cubicBezTo>
                          <a:pt x="28572" y="31724"/>
                          <a:pt x="29727" y="33457"/>
                          <a:pt x="31338" y="33943"/>
                        </a:cubicBezTo>
                        <a:cubicBezTo>
                          <a:pt x="31754" y="34067"/>
                          <a:pt x="32172" y="34119"/>
                          <a:pt x="32591" y="34119"/>
                        </a:cubicBezTo>
                        <a:cubicBezTo>
                          <a:pt x="33613" y="34119"/>
                          <a:pt x="34641" y="33811"/>
                          <a:pt x="35654" y="33487"/>
                        </a:cubicBezTo>
                        <a:cubicBezTo>
                          <a:pt x="43284" y="31056"/>
                          <a:pt x="63649" y="25706"/>
                          <a:pt x="66263" y="25585"/>
                        </a:cubicBezTo>
                        <a:cubicBezTo>
                          <a:pt x="57175" y="18715"/>
                          <a:pt x="51673" y="7651"/>
                          <a:pt x="41855" y="1846"/>
                        </a:cubicBezTo>
                        <a:cubicBezTo>
                          <a:pt x="40639" y="1116"/>
                          <a:pt x="39332" y="478"/>
                          <a:pt x="37873" y="356"/>
                        </a:cubicBezTo>
                        <a:cubicBezTo>
                          <a:pt x="37805" y="353"/>
                          <a:pt x="37737" y="352"/>
                          <a:pt x="37669" y="352"/>
                        </a:cubicBezTo>
                        <a:cubicBezTo>
                          <a:pt x="36302" y="352"/>
                          <a:pt x="34889" y="931"/>
                          <a:pt x="34165" y="2089"/>
                        </a:cubicBezTo>
                        <a:cubicBezTo>
                          <a:pt x="33466" y="3244"/>
                          <a:pt x="33618" y="4733"/>
                          <a:pt x="34195" y="5949"/>
                        </a:cubicBezTo>
                        <a:cubicBezTo>
                          <a:pt x="34773" y="7165"/>
                          <a:pt x="35715" y="8168"/>
                          <a:pt x="36657" y="9110"/>
                        </a:cubicBezTo>
                        <a:cubicBezTo>
                          <a:pt x="31034" y="4733"/>
                          <a:pt x="25411" y="721"/>
                          <a:pt x="18967" y="52"/>
                        </a:cubicBezTo>
                        <a:cubicBezTo>
                          <a:pt x="18651" y="20"/>
                          <a:pt x="18322" y="0"/>
                          <a:pt x="1799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6" name="Google Shape;1736;p11"/>
                  <p:cNvSpPr/>
                  <p:nvPr/>
                </p:nvSpPr>
                <p:spPr>
                  <a:xfrm>
                    <a:off x="5064200" y="4748075"/>
                    <a:ext cx="1576800" cy="50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072" h="20184" extrusionOk="0">
                        <a:moveTo>
                          <a:pt x="17417" y="1"/>
                        </a:moveTo>
                        <a:lnTo>
                          <a:pt x="17326" y="61"/>
                        </a:lnTo>
                        <a:cubicBezTo>
                          <a:pt x="18116" y="1095"/>
                          <a:pt x="19028" y="2098"/>
                          <a:pt x="19940" y="3040"/>
                        </a:cubicBezTo>
                        <a:cubicBezTo>
                          <a:pt x="20852" y="3983"/>
                          <a:pt x="21855" y="4864"/>
                          <a:pt x="22827" y="5745"/>
                        </a:cubicBezTo>
                        <a:cubicBezTo>
                          <a:pt x="23861" y="6566"/>
                          <a:pt x="24864" y="7478"/>
                          <a:pt x="25988" y="8116"/>
                        </a:cubicBezTo>
                        <a:lnTo>
                          <a:pt x="27022" y="8694"/>
                        </a:lnTo>
                        <a:cubicBezTo>
                          <a:pt x="23435" y="8086"/>
                          <a:pt x="19849" y="7569"/>
                          <a:pt x="16262" y="7113"/>
                        </a:cubicBezTo>
                        <a:cubicBezTo>
                          <a:pt x="15958" y="7052"/>
                          <a:pt x="15624" y="7022"/>
                          <a:pt x="15320" y="6992"/>
                        </a:cubicBezTo>
                        <a:cubicBezTo>
                          <a:pt x="15168" y="6840"/>
                          <a:pt x="15016" y="6688"/>
                          <a:pt x="14864" y="6566"/>
                        </a:cubicBezTo>
                        <a:cubicBezTo>
                          <a:pt x="14620" y="6384"/>
                          <a:pt x="14377" y="6201"/>
                          <a:pt x="14104" y="6049"/>
                        </a:cubicBezTo>
                        <a:cubicBezTo>
                          <a:pt x="13617" y="5685"/>
                          <a:pt x="13009" y="5593"/>
                          <a:pt x="12432" y="5350"/>
                        </a:cubicBezTo>
                        <a:lnTo>
                          <a:pt x="10760" y="4682"/>
                        </a:lnTo>
                        <a:cubicBezTo>
                          <a:pt x="10183" y="4438"/>
                          <a:pt x="9666" y="4165"/>
                          <a:pt x="9088" y="3952"/>
                        </a:cubicBezTo>
                        <a:lnTo>
                          <a:pt x="8997" y="4074"/>
                        </a:lnTo>
                        <a:cubicBezTo>
                          <a:pt x="9484" y="4438"/>
                          <a:pt x="9970" y="4834"/>
                          <a:pt x="10456" y="5168"/>
                        </a:cubicBezTo>
                        <a:cubicBezTo>
                          <a:pt x="10943" y="5502"/>
                          <a:pt x="11429" y="5837"/>
                          <a:pt x="11976" y="6201"/>
                        </a:cubicBezTo>
                        <a:cubicBezTo>
                          <a:pt x="12250" y="6353"/>
                          <a:pt x="12493" y="6566"/>
                          <a:pt x="12797" y="6718"/>
                        </a:cubicBezTo>
                        <a:cubicBezTo>
                          <a:pt x="8541" y="6262"/>
                          <a:pt x="4316" y="5958"/>
                          <a:pt x="0" y="5776"/>
                        </a:cubicBezTo>
                        <a:lnTo>
                          <a:pt x="0" y="5897"/>
                        </a:lnTo>
                        <a:cubicBezTo>
                          <a:pt x="5411" y="6232"/>
                          <a:pt x="10791" y="6870"/>
                          <a:pt x="16110" y="7630"/>
                        </a:cubicBezTo>
                        <a:cubicBezTo>
                          <a:pt x="16323" y="7660"/>
                          <a:pt x="16505" y="7721"/>
                          <a:pt x="16687" y="7721"/>
                        </a:cubicBezTo>
                        <a:cubicBezTo>
                          <a:pt x="15745" y="7873"/>
                          <a:pt x="14864" y="8268"/>
                          <a:pt x="14043" y="8694"/>
                        </a:cubicBezTo>
                        <a:cubicBezTo>
                          <a:pt x="13161" y="9150"/>
                          <a:pt x="12310" y="9697"/>
                          <a:pt x="11550" y="10305"/>
                        </a:cubicBezTo>
                        <a:cubicBezTo>
                          <a:pt x="10791" y="10943"/>
                          <a:pt x="10122" y="11612"/>
                          <a:pt x="9544" y="12432"/>
                        </a:cubicBezTo>
                        <a:lnTo>
                          <a:pt x="9636" y="12493"/>
                        </a:lnTo>
                        <a:cubicBezTo>
                          <a:pt x="10304" y="11855"/>
                          <a:pt x="11064" y="11247"/>
                          <a:pt x="11915" y="10791"/>
                        </a:cubicBezTo>
                        <a:cubicBezTo>
                          <a:pt x="12706" y="10305"/>
                          <a:pt x="13526" y="9879"/>
                          <a:pt x="14408" y="9575"/>
                        </a:cubicBezTo>
                        <a:cubicBezTo>
                          <a:pt x="15289" y="9241"/>
                          <a:pt x="16201" y="9119"/>
                          <a:pt x="17082" y="8846"/>
                        </a:cubicBezTo>
                        <a:cubicBezTo>
                          <a:pt x="17873" y="8633"/>
                          <a:pt x="18663" y="8420"/>
                          <a:pt x="19545" y="8177"/>
                        </a:cubicBezTo>
                        <a:cubicBezTo>
                          <a:pt x="23770" y="8846"/>
                          <a:pt x="27934" y="9606"/>
                          <a:pt x="32128" y="10518"/>
                        </a:cubicBezTo>
                        <a:cubicBezTo>
                          <a:pt x="32584" y="10639"/>
                          <a:pt x="33040" y="10700"/>
                          <a:pt x="33496" y="10822"/>
                        </a:cubicBezTo>
                        <a:cubicBezTo>
                          <a:pt x="32675" y="10943"/>
                          <a:pt x="31885" y="11125"/>
                          <a:pt x="31125" y="11399"/>
                        </a:cubicBezTo>
                        <a:cubicBezTo>
                          <a:pt x="29909" y="11764"/>
                          <a:pt x="28815" y="12432"/>
                          <a:pt x="27721" y="13040"/>
                        </a:cubicBezTo>
                        <a:cubicBezTo>
                          <a:pt x="26596" y="13648"/>
                          <a:pt x="25533" y="14317"/>
                          <a:pt x="24469" y="15047"/>
                        </a:cubicBezTo>
                        <a:cubicBezTo>
                          <a:pt x="23466" y="15776"/>
                          <a:pt x="22463" y="16566"/>
                          <a:pt x="21520" y="17387"/>
                        </a:cubicBezTo>
                        <a:lnTo>
                          <a:pt x="21581" y="17478"/>
                        </a:lnTo>
                        <a:cubicBezTo>
                          <a:pt x="22615" y="16779"/>
                          <a:pt x="23678" y="16110"/>
                          <a:pt x="24773" y="15502"/>
                        </a:cubicBezTo>
                        <a:cubicBezTo>
                          <a:pt x="25836" y="14895"/>
                          <a:pt x="26991" y="14317"/>
                          <a:pt x="28086" y="13831"/>
                        </a:cubicBezTo>
                        <a:cubicBezTo>
                          <a:pt x="29241" y="13344"/>
                          <a:pt x="30396" y="12949"/>
                          <a:pt x="31520" y="12463"/>
                        </a:cubicBezTo>
                        <a:cubicBezTo>
                          <a:pt x="32493" y="12007"/>
                          <a:pt x="33435" y="11581"/>
                          <a:pt x="34438" y="11065"/>
                        </a:cubicBezTo>
                        <a:cubicBezTo>
                          <a:pt x="38907" y="12129"/>
                          <a:pt x="43314" y="13405"/>
                          <a:pt x="47721" y="14651"/>
                        </a:cubicBezTo>
                        <a:cubicBezTo>
                          <a:pt x="47873" y="14712"/>
                          <a:pt x="48086" y="14773"/>
                          <a:pt x="48238" y="14803"/>
                        </a:cubicBezTo>
                        <a:cubicBezTo>
                          <a:pt x="47813" y="14895"/>
                          <a:pt x="47387" y="15016"/>
                          <a:pt x="46961" y="15168"/>
                        </a:cubicBezTo>
                        <a:cubicBezTo>
                          <a:pt x="45958" y="15472"/>
                          <a:pt x="45047" y="16019"/>
                          <a:pt x="44135" y="16536"/>
                        </a:cubicBezTo>
                        <a:cubicBezTo>
                          <a:pt x="43223" y="17022"/>
                          <a:pt x="42311" y="17600"/>
                          <a:pt x="41429" y="18208"/>
                        </a:cubicBezTo>
                        <a:cubicBezTo>
                          <a:pt x="40548" y="18816"/>
                          <a:pt x="39727" y="19423"/>
                          <a:pt x="38907" y="20092"/>
                        </a:cubicBezTo>
                        <a:lnTo>
                          <a:pt x="38998" y="20183"/>
                        </a:lnTo>
                        <a:cubicBezTo>
                          <a:pt x="39910" y="19636"/>
                          <a:pt x="40822" y="19120"/>
                          <a:pt x="41733" y="18664"/>
                        </a:cubicBezTo>
                        <a:cubicBezTo>
                          <a:pt x="42645" y="18208"/>
                          <a:pt x="43588" y="17752"/>
                          <a:pt x="44530" y="17326"/>
                        </a:cubicBezTo>
                        <a:cubicBezTo>
                          <a:pt x="45502" y="16901"/>
                          <a:pt x="46475" y="16627"/>
                          <a:pt x="47417" y="16171"/>
                        </a:cubicBezTo>
                        <a:cubicBezTo>
                          <a:pt x="48117" y="15837"/>
                          <a:pt x="48785" y="15533"/>
                          <a:pt x="49454" y="15168"/>
                        </a:cubicBezTo>
                        <a:cubicBezTo>
                          <a:pt x="54044" y="16597"/>
                          <a:pt x="58573" y="18238"/>
                          <a:pt x="63041" y="20031"/>
                        </a:cubicBezTo>
                        <a:lnTo>
                          <a:pt x="63071" y="19940"/>
                        </a:lnTo>
                        <a:cubicBezTo>
                          <a:pt x="60700" y="18724"/>
                          <a:pt x="58269" y="17448"/>
                          <a:pt x="55746" y="16445"/>
                        </a:cubicBezTo>
                        <a:cubicBezTo>
                          <a:pt x="55138" y="16171"/>
                          <a:pt x="54500" y="15928"/>
                          <a:pt x="53861" y="15654"/>
                        </a:cubicBezTo>
                        <a:lnTo>
                          <a:pt x="52889" y="15259"/>
                        </a:lnTo>
                        <a:lnTo>
                          <a:pt x="51946" y="14925"/>
                        </a:lnTo>
                        <a:lnTo>
                          <a:pt x="48117" y="13588"/>
                        </a:lnTo>
                        <a:cubicBezTo>
                          <a:pt x="47113" y="13284"/>
                          <a:pt x="46171" y="12980"/>
                          <a:pt x="45199" y="12736"/>
                        </a:cubicBezTo>
                        <a:cubicBezTo>
                          <a:pt x="44591" y="12159"/>
                          <a:pt x="43922" y="11612"/>
                          <a:pt x="43314" y="11095"/>
                        </a:cubicBezTo>
                        <a:cubicBezTo>
                          <a:pt x="42463" y="10335"/>
                          <a:pt x="41429" y="9697"/>
                          <a:pt x="40548" y="8937"/>
                        </a:cubicBezTo>
                        <a:cubicBezTo>
                          <a:pt x="39636" y="8177"/>
                          <a:pt x="38755" y="7356"/>
                          <a:pt x="37934" y="6536"/>
                        </a:cubicBezTo>
                        <a:cubicBezTo>
                          <a:pt x="37083" y="5685"/>
                          <a:pt x="36293" y="4834"/>
                          <a:pt x="35533" y="3861"/>
                        </a:cubicBezTo>
                        <a:lnTo>
                          <a:pt x="35472" y="3952"/>
                        </a:lnTo>
                        <a:cubicBezTo>
                          <a:pt x="36080" y="4986"/>
                          <a:pt x="36779" y="5958"/>
                          <a:pt x="37508" y="6900"/>
                        </a:cubicBezTo>
                        <a:cubicBezTo>
                          <a:pt x="38268" y="7873"/>
                          <a:pt x="39059" y="8724"/>
                          <a:pt x="39940" y="9606"/>
                        </a:cubicBezTo>
                        <a:cubicBezTo>
                          <a:pt x="40822" y="10457"/>
                          <a:pt x="41642" y="11369"/>
                          <a:pt x="42676" y="12007"/>
                        </a:cubicBezTo>
                        <a:cubicBezTo>
                          <a:pt x="39271" y="11095"/>
                          <a:pt x="35837" y="10335"/>
                          <a:pt x="32341" y="9636"/>
                        </a:cubicBezTo>
                        <a:cubicBezTo>
                          <a:pt x="31247" y="9423"/>
                          <a:pt x="30183" y="9241"/>
                          <a:pt x="29089" y="9028"/>
                        </a:cubicBezTo>
                        <a:cubicBezTo>
                          <a:pt x="28268" y="8390"/>
                          <a:pt x="27447" y="7782"/>
                          <a:pt x="26657" y="7174"/>
                        </a:cubicBezTo>
                        <a:cubicBezTo>
                          <a:pt x="25624" y="6414"/>
                          <a:pt x="24469" y="5776"/>
                          <a:pt x="23405" y="5016"/>
                        </a:cubicBezTo>
                        <a:cubicBezTo>
                          <a:pt x="22341" y="4256"/>
                          <a:pt x="21338" y="3466"/>
                          <a:pt x="20335" y="2615"/>
                        </a:cubicBezTo>
                        <a:cubicBezTo>
                          <a:pt x="19362" y="1794"/>
                          <a:pt x="18359" y="913"/>
                          <a:pt x="1741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37" name="Google Shape;1737;p11"/>
                <p:cNvGrpSpPr/>
                <p:nvPr/>
              </p:nvGrpSpPr>
              <p:grpSpPr>
                <a:xfrm>
                  <a:off x="8719604" y="2638917"/>
                  <a:ext cx="411085" cy="2288937"/>
                  <a:chOff x="6611150" y="1880250"/>
                  <a:chExt cx="573900" cy="3195500"/>
                </a:xfrm>
              </p:grpSpPr>
              <p:sp>
                <p:nvSpPr>
                  <p:cNvPr id="1738" name="Google Shape;1738;p11"/>
                  <p:cNvSpPr/>
                  <p:nvPr/>
                </p:nvSpPr>
                <p:spPr>
                  <a:xfrm>
                    <a:off x="6730125" y="2278575"/>
                    <a:ext cx="240650" cy="279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6" h="111887" extrusionOk="0">
                        <a:moveTo>
                          <a:pt x="6213" y="1"/>
                        </a:moveTo>
                        <a:cubicBezTo>
                          <a:pt x="6132" y="1"/>
                          <a:pt x="6070" y="156"/>
                          <a:pt x="6070" y="481"/>
                        </a:cubicBezTo>
                        <a:cubicBezTo>
                          <a:pt x="6130" y="7412"/>
                          <a:pt x="6860" y="15679"/>
                          <a:pt x="7437" y="24068"/>
                        </a:cubicBezTo>
                        <a:cubicBezTo>
                          <a:pt x="8045" y="32518"/>
                          <a:pt x="8501" y="41090"/>
                          <a:pt x="8349" y="48506"/>
                        </a:cubicBezTo>
                        <a:cubicBezTo>
                          <a:pt x="8137" y="58841"/>
                          <a:pt x="7285" y="69267"/>
                          <a:pt x="5857" y="79540"/>
                        </a:cubicBezTo>
                        <a:cubicBezTo>
                          <a:pt x="4459" y="89844"/>
                          <a:pt x="2513" y="100118"/>
                          <a:pt x="234" y="110179"/>
                        </a:cubicBezTo>
                        <a:cubicBezTo>
                          <a:pt x="0" y="111203"/>
                          <a:pt x="74" y="111887"/>
                          <a:pt x="293" y="111887"/>
                        </a:cubicBezTo>
                        <a:cubicBezTo>
                          <a:pt x="445" y="111887"/>
                          <a:pt x="666" y="111558"/>
                          <a:pt x="902" y="110787"/>
                        </a:cubicBezTo>
                        <a:cubicBezTo>
                          <a:pt x="3729" y="101851"/>
                          <a:pt x="5492" y="92367"/>
                          <a:pt x="6830" y="82884"/>
                        </a:cubicBezTo>
                        <a:cubicBezTo>
                          <a:pt x="8258" y="72549"/>
                          <a:pt x="9170" y="62124"/>
                          <a:pt x="9444" y="51728"/>
                        </a:cubicBezTo>
                        <a:cubicBezTo>
                          <a:pt x="9626" y="43066"/>
                          <a:pt x="9352" y="34676"/>
                          <a:pt x="8836" y="26287"/>
                        </a:cubicBezTo>
                        <a:cubicBezTo>
                          <a:pt x="8289" y="17898"/>
                          <a:pt x="7498" y="9539"/>
                          <a:pt x="6556" y="907"/>
                        </a:cubicBezTo>
                        <a:cubicBezTo>
                          <a:pt x="6484" y="317"/>
                          <a:pt x="6329" y="1"/>
                          <a:pt x="621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9" name="Google Shape;1739;p11"/>
                  <p:cNvSpPr/>
                  <p:nvPr/>
                </p:nvSpPr>
                <p:spPr>
                  <a:xfrm>
                    <a:off x="6748975" y="2826575"/>
                    <a:ext cx="324400" cy="1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76" h="6151" extrusionOk="0">
                        <a:moveTo>
                          <a:pt x="8677" y="1"/>
                        </a:moveTo>
                        <a:cubicBezTo>
                          <a:pt x="8498" y="1"/>
                          <a:pt x="8309" y="26"/>
                          <a:pt x="8112" y="81"/>
                        </a:cubicBezTo>
                        <a:cubicBezTo>
                          <a:pt x="7170" y="325"/>
                          <a:pt x="6744" y="1085"/>
                          <a:pt x="6744" y="1844"/>
                        </a:cubicBezTo>
                        <a:cubicBezTo>
                          <a:pt x="6402" y="1502"/>
                          <a:pt x="5958" y="1280"/>
                          <a:pt x="5423" y="1280"/>
                        </a:cubicBezTo>
                        <a:cubicBezTo>
                          <a:pt x="5245" y="1280"/>
                          <a:pt x="5057" y="1305"/>
                          <a:pt x="4860" y="1358"/>
                        </a:cubicBezTo>
                        <a:cubicBezTo>
                          <a:pt x="4738" y="1388"/>
                          <a:pt x="4617" y="1449"/>
                          <a:pt x="4556" y="1480"/>
                        </a:cubicBezTo>
                        <a:cubicBezTo>
                          <a:pt x="4236" y="841"/>
                          <a:pt x="3659" y="361"/>
                          <a:pt x="2871" y="361"/>
                        </a:cubicBezTo>
                        <a:cubicBezTo>
                          <a:pt x="2684" y="361"/>
                          <a:pt x="2486" y="388"/>
                          <a:pt x="2276" y="446"/>
                        </a:cubicBezTo>
                        <a:cubicBezTo>
                          <a:pt x="0" y="1112"/>
                          <a:pt x="740" y="4338"/>
                          <a:pt x="2760" y="4338"/>
                        </a:cubicBezTo>
                        <a:cubicBezTo>
                          <a:pt x="2953" y="4338"/>
                          <a:pt x="3156" y="4309"/>
                          <a:pt x="3370" y="4246"/>
                        </a:cubicBezTo>
                        <a:cubicBezTo>
                          <a:pt x="3462" y="4215"/>
                          <a:pt x="3583" y="4185"/>
                          <a:pt x="3674" y="4124"/>
                        </a:cubicBezTo>
                        <a:cubicBezTo>
                          <a:pt x="3967" y="4783"/>
                          <a:pt x="4553" y="5246"/>
                          <a:pt x="5339" y="5246"/>
                        </a:cubicBezTo>
                        <a:cubicBezTo>
                          <a:pt x="5532" y="5246"/>
                          <a:pt x="5738" y="5218"/>
                          <a:pt x="5954" y="5158"/>
                        </a:cubicBezTo>
                        <a:cubicBezTo>
                          <a:pt x="6896" y="4884"/>
                          <a:pt x="7322" y="4124"/>
                          <a:pt x="7322" y="3364"/>
                        </a:cubicBezTo>
                        <a:cubicBezTo>
                          <a:pt x="7595" y="3668"/>
                          <a:pt x="7930" y="3881"/>
                          <a:pt x="8355" y="3942"/>
                        </a:cubicBezTo>
                        <a:cubicBezTo>
                          <a:pt x="8276" y="5000"/>
                          <a:pt x="9048" y="6150"/>
                          <a:pt x="10252" y="6150"/>
                        </a:cubicBezTo>
                        <a:cubicBezTo>
                          <a:pt x="10431" y="6150"/>
                          <a:pt x="10620" y="6125"/>
                          <a:pt x="10817" y="6069"/>
                        </a:cubicBezTo>
                        <a:cubicBezTo>
                          <a:pt x="12975" y="5461"/>
                          <a:pt x="12398" y="2452"/>
                          <a:pt x="10574" y="2209"/>
                        </a:cubicBezTo>
                        <a:cubicBezTo>
                          <a:pt x="10653" y="1151"/>
                          <a:pt x="9881" y="1"/>
                          <a:pt x="867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0" name="Google Shape;1740;p11"/>
                  <p:cNvSpPr/>
                  <p:nvPr/>
                </p:nvSpPr>
                <p:spPr>
                  <a:xfrm>
                    <a:off x="6990350" y="2757900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66" y="0"/>
                        </a:moveTo>
                        <a:cubicBezTo>
                          <a:pt x="2674" y="0"/>
                          <a:pt x="2470" y="30"/>
                          <a:pt x="2257" y="93"/>
                        </a:cubicBezTo>
                        <a:cubicBezTo>
                          <a:pt x="0" y="734"/>
                          <a:pt x="731" y="3978"/>
                          <a:pt x="2763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627" y="3226"/>
                          <a:pt x="4887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1" name="Google Shape;1741;p11"/>
                  <p:cNvSpPr/>
                  <p:nvPr/>
                </p:nvSpPr>
                <p:spPr>
                  <a:xfrm>
                    <a:off x="6732175" y="2235275"/>
                    <a:ext cx="388325" cy="59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33" h="23877" extrusionOk="0">
                        <a:moveTo>
                          <a:pt x="8328" y="16074"/>
                        </a:moveTo>
                        <a:cubicBezTo>
                          <a:pt x="8615" y="16258"/>
                          <a:pt x="8943" y="16373"/>
                          <a:pt x="9312" y="16373"/>
                        </a:cubicBezTo>
                        <a:cubicBezTo>
                          <a:pt x="9491" y="16373"/>
                          <a:pt x="9680" y="16346"/>
                          <a:pt x="9878" y="16287"/>
                        </a:cubicBezTo>
                        <a:cubicBezTo>
                          <a:pt x="10030" y="16226"/>
                          <a:pt x="10152" y="16165"/>
                          <a:pt x="10304" y="16135"/>
                        </a:cubicBezTo>
                        <a:cubicBezTo>
                          <a:pt x="10588" y="16315"/>
                          <a:pt x="10937" y="16452"/>
                          <a:pt x="11334" y="16452"/>
                        </a:cubicBezTo>
                        <a:cubicBezTo>
                          <a:pt x="11405" y="16452"/>
                          <a:pt x="11477" y="16448"/>
                          <a:pt x="11550" y="16439"/>
                        </a:cubicBezTo>
                        <a:lnTo>
                          <a:pt x="11550" y="16439"/>
                        </a:lnTo>
                        <a:cubicBezTo>
                          <a:pt x="10699" y="17046"/>
                          <a:pt x="10608" y="18201"/>
                          <a:pt x="11094" y="19053"/>
                        </a:cubicBezTo>
                        <a:cubicBezTo>
                          <a:pt x="10805" y="18741"/>
                          <a:pt x="10369" y="18544"/>
                          <a:pt x="9858" y="18544"/>
                        </a:cubicBezTo>
                        <a:cubicBezTo>
                          <a:pt x="9671" y="18544"/>
                          <a:pt x="9474" y="18570"/>
                          <a:pt x="9270" y="18627"/>
                        </a:cubicBezTo>
                        <a:cubicBezTo>
                          <a:pt x="9240" y="18627"/>
                          <a:pt x="9210" y="18657"/>
                          <a:pt x="9179" y="18657"/>
                        </a:cubicBezTo>
                        <a:cubicBezTo>
                          <a:pt x="8814" y="18201"/>
                          <a:pt x="8328" y="17867"/>
                          <a:pt x="7690" y="17867"/>
                        </a:cubicBezTo>
                        <a:cubicBezTo>
                          <a:pt x="7659" y="17442"/>
                          <a:pt x="7447" y="17077"/>
                          <a:pt x="7203" y="16742"/>
                        </a:cubicBezTo>
                        <a:cubicBezTo>
                          <a:pt x="7264" y="16742"/>
                          <a:pt x="7295" y="16682"/>
                          <a:pt x="7386" y="16682"/>
                        </a:cubicBezTo>
                        <a:cubicBezTo>
                          <a:pt x="7811" y="16591"/>
                          <a:pt x="8146" y="16347"/>
                          <a:pt x="8328" y="16074"/>
                        </a:cubicBezTo>
                        <a:close/>
                        <a:moveTo>
                          <a:pt x="4084" y="0"/>
                        </a:moveTo>
                        <a:cubicBezTo>
                          <a:pt x="3898" y="0"/>
                          <a:pt x="3701" y="27"/>
                          <a:pt x="3495" y="86"/>
                        </a:cubicBezTo>
                        <a:cubicBezTo>
                          <a:pt x="1287" y="737"/>
                          <a:pt x="1979" y="3971"/>
                          <a:pt x="4024" y="3971"/>
                        </a:cubicBezTo>
                        <a:cubicBezTo>
                          <a:pt x="4175" y="3971"/>
                          <a:pt x="4333" y="3953"/>
                          <a:pt x="4498" y="3916"/>
                        </a:cubicBezTo>
                        <a:lnTo>
                          <a:pt x="4498" y="4159"/>
                        </a:lnTo>
                        <a:cubicBezTo>
                          <a:pt x="4377" y="4159"/>
                          <a:pt x="4225" y="4189"/>
                          <a:pt x="4073" y="4220"/>
                        </a:cubicBezTo>
                        <a:cubicBezTo>
                          <a:pt x="2279" y="4767"/>
                          <a:pt x="2401" y="6925"/>
                          <a:pt x="3556" y="7776"/>
                        </a:cubicBezTo>
                        <a:cubicBezTo>
                          <a:pt x="3161" y="8293"/>
                          <a:pt x="3130" y="8992"/>
                          <a:pt x="3313" y="9539"/>
                        </a:cubicBezTo>
                        <a:cubicBezTo>
                          <a:pt x="2675" y="10572"/>
                          <a:pt x="3191" y="12183"/>
                          <a:pt x="4377" y="12548"/>
                        </a:cubicBezTo>
                        <a:cubicBezTo>
                          <a:pt x="4346" y="12700"/>
                          <a:pt x="4346" y="12882"/>
                          <a:pt x="4377" y="13034"/>
                        </a:cubicBezTo>
                        <a:lnTo>
                          <a:pt x="4346" y="13034"/>
                        </a:lnTo>
                        <a:cubicBezTo>
                          <a:pt x="3343" y="13308"/>
                          <a:pt x="2918" y="14098"/>
                          <a:pt x="2978" y="14919"/>
                        </a:cubicBezTo>
                        <a:cubicBezTo>
                          <a:pt x="2735" y="14919"/>
                          <a:pt x="2523" y="14919"/>
                          <a:pt x="2249" y="14980"/>
                        </a:cubicBezTo>
                        <a:cubicBezTo>
                          <a:pt x="1" y="15646"/>
                          <a:pt x="718" y="18872"/>
                          <a:pt x="2734" y="18872"/>
                        </a:cubicBezTo>
                        <a:cubicBezTo>
                          <a:pt x="2926" y="18872"/>
                          <a:pt x="3129" y="18842"/>
                          <a:pt x="3343" y="18779"/>
                        </a:cubicBezTo>
                        <a:cubicBezTo>
                          <a:pt x="3586" y="18718"/>
                          <a:pt x="3769" y="18627"/>
                          <a:pt x="3921" y="18505"/>
                        </a:cubicBezTo>
                        <a:cubicBezTo>
                          <a:pt x="3951" y="18718"/>
                          <a:pt x="4073" y="18901"/>
                          <a:pt x="4134" y="19053"/>
                        </a:cubicBezTo>
                        <a:cubicBezTo>
                          <a:pt x="2196" y="19855"/>
                          <a:pt x="2956" y="22852"/>
                          <a:pt x="4875" y="22852"/>
                        </a:cubicBezTo>
                        <a:cubicBezTo>
                          <a:pt x="5063" y="22852"/>
                          <a:pt x="5262" y="22823"/>
                          <a:pt x="5471" y="22761"/>
                        </a:cubicBezTo>
                        <a:lnTo>
                          <a:pt x="5532" y="22761"/>
                        </a:lnTo>
                        <a:cubicBezTo>
                          <a:pt x="5829" y="23379"/>
                          <a:pt x="6407" y="23877"/>
                          <a:pt x="7186" y="23877"/>
                        </a:cubicBezTo>
                        <a:cubicBezTo>
                          <a:pt x="7364" y="23877"/>
                          <a:pt x="7553" y="23851"/>
                          <a:pt x="7751" y="23794"/>
                        </a:cubicBezTo>
                        <a:cubicBezTo>
                          <a:pt x="8571" y="23581"/>
                          <a:pt x="8966" y="23004"/>
                          <a:pt x="9088" y="22366"/>
                        </a:cubicBezTo>
                        <a:cubicBezTo>
                          <a:pt x="9264" y="22446"/>
                          <a:pt x="9466" y="22484"/>
                          <a:pt x="9685" y="22484"/>
                        </a:cubicBezTo>
                        <a:cubicBezTo>
                          <a:pt x="9880" y="22484"/>
                          <a:pt x="10089" y="22453"/>
                          <a:pt x="10304" y="22396"/>
                        </a:cubicBezTo>
                        <a:cubicBezTo>
                          <a:pt x="11732" y="21971"/>
                          <a:pt x="11976" y="20481"/>
                          <a:pt x="11398" y="19478"/>
                        </a:cubicBezTo>
                        <a:lnTo>
                          <a:pt x="11398" y="19478"/>
                        </a:lnTo>
                        <a:cubicBezTo>
                          <a:pt x="11706" y="19764"/>
                          <a:pt x="12126" y="19970"/>
                          <a:pt x="12622" y="19970"/>
                        </a:cubicBezTo>
                        <a:cubicBezTo>
                          <a:pt x="12811" y="19970"/>
                          <a:pt x="13012" y="19940"/>
                          <a:pt x="13222" y="19873"/>
                        </a:cubicBezTo>
                        <a:cubicBezTo>
                          <a:pt x="15532" y="19259"/>
                          <a:pt x="14804" y="16028"/>
                          <a:pt x="12796" y="16028"/>
                        </a:cubicBezTo>
                        <a:cubicBezTo>
                          <a:pt x="12717" y="16028"/>
                          <a:pt x="12636" y="16033"/>
                          <a:pt x="12553" y="16043"/>
                        </a:cubicBezTo>
                        <a:cubicBezTo>
                          <a:pt x="13985" y="15025"/>
                          <a:pt x="13197" y="12460"/>
                          <a:pt x="11387" y="12460"/>
                        </a:cubicBezTo>
                        <a:cubicBezTo>
                          <a:pt x="11199" y="12460"/>
                          <a:pt x="10999" y="12488"/>
                          <a:pt x="10790" y="12548"/>
                        </a:cubicBezTo>
                        <a:cubicBezTo>
                          <a:pt x="10638" y="12578"/>
                          <a:pt x="10547" y="12669"/>
                          <a:pt x="10395" y="12700"/>
                        </a:cubicBezTo>
                        <a:cubicBezTo>
                          <a:pt x="10116" y="12501"/>
                          <a:pt x="9773" y="12380"/>
                          <a:pt x="9398" y="12380"/>
                        </a:cubicBezTo>
                        <a:cubicBezTo>
                          <a:pt x="9200" y="12380"/>
                          <a:pt x="8994" y="12414"/>
                          <a:pt x="8784" y="12487"/>
                        </a:cubicBezTo>
                        <a:cubicBezTo>
                          <a:pt x="8571" y="12548"/>
                          <a:pt x="8359" y="12639"/>
                          <a:pt x="8176" y="12730"/>
                        </a:cubicBezTo>
                        <a:cubicBezTo>
                          <a:pt x="8055" y="11970"/>
                          <a:pt x="7599" y="11271"/>
                          <a:pt x="6839" y="11028"/>
                        </a:cubicBezTo>
                        <a:cubicBezTo>
                          <a:pt x="6839" y="10907"/>
                          <a:pt x="6900" y="10755"/>
                          <a:pt x="6839" y="10663"/>
                        </a:cubicBezTo>
                        <a:lnTo>
                          <a:pt x="6839" y="10663"/>
                        </a:lnTo>
                        <a:cubicBezTo>
                          <a:pt x="7080" y="10775"/>
                          <a:pt x="7355" y="10841"/>
                          <a:pt x="7657" y="10841"/>
                        </a:cubicBezTo>
                        <a:cubicBezTo>
                          <a:pt x="7850" y="10841"/>
                          <a:pt x="8054" y="10814"/>
                          <a:pt x="8267" y="10755"/>
                        </a:cubicBezTo>
                        <a:cubicBezTo>
                          <a:pt x="10524" y="10114"/>
                          <a:pt x="9793" y="6870"/>
                          <a:pt x="7737" y="6870"/>
                        </a:cubicBezTo>
                        <a:cubicBezTo>
                          <a:pt x="7550" y="6870"/>
                          <a:pt x="7351" y="6897"/>
                          <a:pt x="7143" y="6955"/>
                        </a:cubicBezTo>
                        <a:cubicBezTo>
                          <a:pt x="6808" y="7077"/>
                          <a:pt x="6504" y="7229"/>
                          <a:pt x="6322" y="7472"/>
                        </a:cubicBezTo>
                        <a:cubicBezTo>
                          <a:pt x="6292" y="7411"/>
                          <a:pt x="6231" y="7381"/>
                          <a:pt x="6170" y="7350"/>
                        </a:cubicBezTo>
                        <a:cubicBezTo>
                          <a:pt x="6383" y="7046"/>
                          <a:pt x="6504" y="6651"/>
                          <a:pt x="6504" y="6286"/>
                        </a:cubicBezTo>
                        <a:cubicBezTo>
                          <a:pt x="6626" y="6286"/>
                          <a:pt x="6778" y="6256"/>
                          <a:pt x="6930" y="6195"/>
                        </a:cubicBezTo>
                        <a:cubicBezTo>
                          <a:pt x="9174" y="5570"/>
                          <a:pt x="8445" y="2316"/>
                          <a:pt x="6428" y="2316"/>
                        </a:cubicBezTo>
                        <a:cubicBezTo>
                          <a:pt x="6287" y="2316"/>
                          <a:pt x="6140" y="2332"/>
                          <a:pt x="5988" y="2365"/>
                        </a:cubicBezTo>
                        <a:cubicBezTo>
                          <a:pt x="6120" y="1252"/>
                          <a:pt x="5351" y="0"/>
                          <a:pt x="408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2" name="Google Shape;1742;p11"/>
                  <p:cNvSpPr/>
                  <p:nvPr/>
                </p:nvSpPr>
                <p:spPr>
                  <a:xfrm>
                    <a:off x="6732750" y="212717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6" y="94"/>
                        </a:cubicBezTo>
                        <a:cubicBezTo>
                          <a:pt x="0" y="734"/>
                          <a:pt x="730" y="3978"/>
                          <a:pt x="2786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3" name="Google Shape;1743;p11"/>
                  <p:cNvSpPr/>
                  <p:nvPr/>
                </p:nvSpPr>
                <p:spPr>
                  <a:xfrm>
                    <a:off x="6704600" y="1982675"/>
                    <a:ext cx="146950" cy="130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8" h="5204" extrusionOk="0">
                        <a:moveTo>
                          <a:pt x="3336" y="1"/>
                        </a:moveTo>
                        <a:cubicBezTo>
                          <a:pt x="3140" y="1"/>
                          <a:pt x="2932" y="32"/>
                          <a:pt x="2714" y="98"/>
                        </a:cubicBezTo>
                        <a:cubicBezTo>
                          <a:pt x="1863" y="342"/>
                          <a:pt x="1407" y="949"/>
                          <a:pt x="1346" y="1649"/>
                        </a:cubicBezTo>
                        <a:cubicBezTo>
                          <a:pt x="0" y="2719"/>
                          <a:pt x="813" y="5204"/>
                          <a:pt x="2573" y="5204"/>
                        </a:cubicBezTo>
                        <a:cubicBezTo>
                          <a:pt x="2762" y="5204"/>
                          <a:pt x="2961" y="5175"/>
                          <a:pt x="3170" y="5114"/>
                        </a:cubicBezTo>
                        <a:cubicBezTo>
                          <a:pt x="3990" y="4840"/>
                          <a:pt x="4446" y="4232"/>
                          <a:pt x="4537" y="3533"/>
                        </a:cubicBezTo>
                        <a:cubicBezTo>
                          <a:pt x="5878" y="2493"/>
                          <a:pt x="5101" y="1"/>
                          <a:pt x="33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4" name="Google Shape;1744;p11"/>
                  <p:cNvSpPr/>
                  <p:nvPr/>
                </p:nvSpPr>
                <p:spPr>
                  <a:xfrm>
                    <a:off x="6862125" y="205592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43" y="1"/>
                        </a:moveTo>
                        <a:cubicBezTo>
                          <a:pt x="2656" y="1"/>
                          <a:pt x="2457" y="28"/>
                          <a:pt x="2249" y="86"/>
                        </a:cubicBezTo>
                        <a:cubicBezTo>
                          <a:pt x="0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6"/>
                        </a:cubicBezTo>
                        <a:cubicBezTo>
                          <a:pt x="5629" y="3245"/>
                          <a:pt x="4899" y="1"/>
                          <a:pt x="284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5" name="Google Shape;1745;p11"/>
                  <p:cNvSpPr/>
                  <p:nvPr/>
                </p:nvSpPr>
                <p:spPr>
                  <a:xfrm>
                    <a:off x="6893350" y="2163250"/>
                    <a:ext cx="1401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2" extrusionOk="0">
                        <a:moveTo>
                          <a:pt x="2835" y="1"/>
                        </a:moveTo>
                        <a:cubicBezTo>
                          <a:pt x="2658" y="1"/>
                          <a:pt x="2472" y="25"/>
                          <a:pt x="2276" y="79"/>
                        </a:cubicBezTo>
                        <a:cubicBezTo>
                          <a:pt x="0" y="745"/>
                          <a:pt x="740" y="3971"/>
                          <a:pt x="2761" y="3971"/>
                        </a:cubicBezTo>
                        <a:cubicBezTo>
                          <a:pt x="2953" y="3971"/>
                          <a:pt x="3157" y="3942"/>
                          <a:pt x="3371" y="3879"/>
                        </a:cubicBezTo>
                        <a:cubicBezTo>
                          <a:pt x="5607" y="3264"/>
                          <a:pt x="4861" y="1"/>
                          <a:pt x="283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6" name="Google Shape;1746;p11"/>
                  <p:cNvSpPr/>
                  <p:nvPr/>
                </p:nvSpPr>
                <p:spPr>
                  <a:xfrm>
                    <a:off x="6930525" y="2293025"/>
                    <a:ext cx="1407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1" h="3978" extrusionOk="0">
                        <a:moveTo>
                          <a:pt x="2839" y="1"/>
                        </a:moveTo>
                        <a:cubicBezTo>
                          <a:pt x="2653" y="1"/>
                          <a:pt x="2455" y="28"/>
                          <a:pt x="2248" y="86"/>
                        </a:cubicBezTo>
                        <a:cubicBezTo>
                          <a:pt x="0" y="752"/>
                          <a:pt x="717" y="3978"/>
                          <a:pt x="2756" y="3978"/>
                        </a:cubicBezTo>
                        <a:cubicBezTo>
                          <a:pt x="2950" y="3978"/>
                          <a:pt x="3156" y="3949"/>
                          <a:pt x="3373" y="3885"/>
                        </a:cubicBezTo>
                        <a:cubicBezTo>
                          <a:pt x="5631" y="3272"/>
                          <a:pt x="4898" y="1"/>
                          <a:pt x="283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7" name="Google Shape;1747;p11"/>
                  <p:cNvSpPr/>
                  <p:nvPr/>
                </p:nvSpPr>
                <p:spPr>
                  <a:xfrm>
                    <a:off x="6974525" y="2439500"/>
                    <a:ext cx="138400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6" h="3986" extrusionOk="0">
                        <a:moveTo>
                          <a:pt x="2823" y="1"/>
                        </a:moveTo>
                        <a:cubicBezTo>
                          <a:pt x="2633" y="1"/>
                          <a:pt x="2432" y="30"/>
                          <a:pt x="2221" y="93"/>
                        </a:cubicBezTo>
                        <a:cubicBezTo>
                          <a:pt x="0" y="759"/>
                          <a:pt x="720" y="3985"/>
                          <a:pt x="2713" y="3985"/>
                        </a:cubicBezTo>
                        <a:cubicBezTo>
                          <a:pt x="2903" y="3985"/>
                          <a:pt x="3104" y="3956"/>
                          <a:pt x="3315" y="3893"/>
                        </a:cubicBezTo>
                        <a:cubicBezTo>
                          <a:pt x="5535" y="3226"/>
                          <a:pt x="4816" y="1"/>
                          <a:pt x="282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8" name="Google Shape;1748;p11"/>
                  <p:cNvSpPr/>
                  <p:nvPr/>
                </p:nvSpPr>
                <p:spPr>
                  <a:xfrm>
                    <a:off x="7000975" y="2564125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66" y="0"/>
                        </a:moveTo>
                        <a:cubicBezTo>
                          <a:pt x="2674" y="0"/>
                          <a:pt x="2471" y="30"/>
                          <a:pt x="2257" y="93"/>
                        </a:cubicBezTo>
                        <a:cubicBezTo>
                          <a:pt x="1" y="734"/>
                          <a:pt x="731" y="3978"/>
                          <a:pt x="2764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599" y="3226"/>
                          <a:pt x="4882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9" name="Google Shape;1749;p11"/>
                  <p:cNvSpPr/>
                  <p:nvPr/>
                </p:nvSpPr>
                <p:spPr>
                  <a:xfrm>
                    <a:off x="6919950" y="2428900"/>
                    <a:ext cx="140550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4" extrusionOk="0">
                        <a:moveTo>
                          <a:pt x="2878" y="0"/>
                        </a:moveTo>
                        <a:cubicBezTo>
                          <a:pt x="2688" y="0"/>
                          <a:pt x="2487" y="29"/>
                          <a:pt x="2276" y="92"/>
                        </a:cubicBezTo>
                        <a:cubicBezTo>
                          <a:pt x="0" y="758"/>
                          <a:pt x="740" y="3984"/>
                          <a:pt x="2761" y="3984"/>
                        </a:cubicBezTo>
                        <a:cubicBezTo>
                          <a:pt x="2953" y="3984"/>
                          <a:pt x="3156" y="3954"/>
                          <a:pt x="3370" y="3891"/>
                        </a:cubicBezTo>
                        <a:cubicBezTo>
                          <a:pt x="5621" y="3280"/>
                          <a:pt x="4900" y="0"/>
                          <a:pt x="28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0" name="Google Shape;1750;p11"/>
                  <p:cNvSpPr/>
                  <p:nvPr/>
                </p:nvSpPr>
                <p:spPr>
                  <a:xfrm>
                    <a:off x="6906950" y="238330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51" y="1"/>
                        </a:moveTo>
                        <a:cubicBezTo>
                          <a:pt x="2661" y="1"/>
                          <a:pt x="2460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1" name="Google Shape;1751;p11"/>
                  <p:cNvSpPr/>
                  <p:nvPr/>
                </p:nvSpPr>
                <p:spPr>
                  <a:xfrm>
                    <a:off x="6868200" y="2220250"/>
                    <a:ext cx="1402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1" extrusionOk="0">
                        <a:moveTo>
                          <a:pt x="2814" y="0"/>
                        </a:moveTo>
                        <a:cubicBezTo>
                          <a:pt x="2635" y="0"/>
                          <a:pt x="2447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2" name="Google Shape;1752;p11"/>
                  <p:cNvSpPr/>
                  <p:nvPr/>
                </p:nvSpPr>
                <p:spPr>
                  <a:xfrm>
                    <a:off x="6854525" y="217432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6" y="1"/>
                          <a:pt x="2462" y="30"/>
                          <a:pt x="2249" y="92"/>
                        </a:cubicBezTo>
                        <a:cubicBezTo>
                          <a:pt x="1" y="758"/>
                          <a:pt x="718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3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3" name="Google Shape;1753;p11"/>
                  <p:cNvSpPr/>
                  <p:nvPr/>
                </p:nvSpPr>
                <p:spPr>
                  <a:xfrm>
                    <a:off x="6818800" y="213555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4" name="Google Shape;1754;p11"/>
                  <p:cNvSpPr/>
                  <p:nvPr/>
                </p:nvSpPr>
                <p:spPr>
                  <a:xfrm>
                    <a:off x="6777775" y="2080275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33" y="0"/>
                        </a:moveTo>
                        <a:cubicBezTo>
                          <a:pt x="2648" y="0"/>
                          <a:pt x="2453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4"/>
                        </a:cubicBezTo>
                        <a:cubicBezTo>
                          <a:pt x="5628" y="3271"/>
                          <a:pt x="4873" y="0"/>
                          <a:pt x="28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5" name="Google Shape;1755;p11"/>
                  <p:cNvSpPr/>
                  <p:nvPr/>
                </p:nvSpPr>
                <p:spPr>
                  <a:xfrm>
                    <a:off x="6763950" y="20930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6" name="Google Shape;1756;p11"/>
                  <p:cNvSpPr/>
                  <p:nvPr/>
                </p:nvSpPr>
                <p:spPr>
                  <a:xfrm>
                    <a:off x="6744350" y="2023425"/>
                    <a:ext cx="14095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8" h="3972" extrusionOk="0">
                        <a:moveTo>
                          <a:pt x="2821" y="1"/>
                        </a:moveTo>
                        <a:cubicBezTo>
                          <a:pt x="2640" y="1"/>
                          <a:pt x="2448" y="26"/>
                          <a:pt x="2248" y="79"/>
                        </a:cubicBezTo>
                        <a:cubicBezTo>
                          <a:pt x="0" y="745"/>
                          <a:pt x="717" y="3971"/>
                          <a:pt x="2756" y="3971"/>
                        </a:cubicBezTo>
                        <a:cubicBezTo>
                          <a:pt x="2950" y="3971"/>
                          <a:pt x="3156" y="3942"/>
                          <a:pt x="3373" y="3879"/>
                        </a:cubicBezTo>
                        <a:cubicBezTo>
                          <a:pt x="5637" y="3264"/>
                          <a:pt x="4894" y="1"/>
                          <a:pt x="282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7" name="Google Shape;1757;p11"/>
                  <p:cNvSpPr/>
                  <p:nvPr/>
                </p:nvSpPr>
                <p:spPr>
                  <a:xfrm>
                    <a:off x="6686600" y="1966275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36" y="0"/>
                        </a:moveTo>
                        <a:cubicBezTo>
                          <a:pt x="2651" y="0"/>
                          <a:pt x="2454" y="27"/>
                          <a:pt x="2248" y="86"/>
                        </a:cubicBezTo>
                        <a:cubicBezTo>
                          <a:pt x="0" y="752"/>
                          <a:pt x="717" y="3978"/>
                          <a:pt x="2733" y="3978"/>
                        </a:cubicBezTo>
                        <a:cubicBezTo>
                          <a:pt x="2925" y="3978"/>
                          <a:pt x="3129" y="3948"/>
                          <a:pt x="3342" y="3885"/>
                        </a:cubicBezTo>
                        <a:cubicBezTo>
                          <a:pt x="5627" y="3244"/>
                          <a:pt x="4873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8" name="Google Shape;1758;p11"/>
                  <p:cNvSpPr/>
                  <p:nvPr/>
                </p:nvSpPr>
                <p:spPr>
                  <a:xfrm>
                    <a:off x="6650175" y="1926600"/>
                    <a:ext cx="1405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1" h="3985" extrusionOk="0">
                        <a:moveTo>
                          <a:pt x="2882" y="0"/>
                        </a:moveTo>
                        <a:cubicBezTo>
                          <a:pt x="2691" y="0"/>
                          <a:pt x="2489" y="29"/>
                          <a:pt x="2277" y="92"/>
                        </a:cubicBezTo>
                        <a:cubicBezTo>
                          <a:pt x="1" y="758"/>
                          <a:pt x="741" y="3984"/>
                          <a:pt x="2761" y="3984"/>
                        </a:cubicBezTo>
                        <a:cubicBezTo>
                          <a:pt x="2953" y="3984"/>
                          <a:pt x="3157" y="3955"/>
                          <a:pt x="3371" y="3892"/>
                        </a:cubicBezTo>
                        <a:cubicBezTo>
                          <a:pt x="5621" y="3253"/>
                          <a:pt x="4901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9" name="Google Shape;1759;p11"/>
                  <p:cNvSpPr/>
                  <p:nvPr/>
                </p:nvSpPr>
                <p:spPr>
                  <a:xfrm>
                    <a:off x="6611150" y="1880250"/>
                    <a:ext cx="140800" cy="99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2" h="3977" extrusionOk="0">
                        <a:moveTo>
                          <a:pt x="2870" y="0"/>
                        </a:moveTo>
                        <a:cubicBezTo>
                          <a:pt x="2677" y="0"/>
                          <a:pt x="2472" y="29"/>
                          <a:pt x="2257" y="92"/>
                        </a:cubicBezTo>
                        <a:cubicBezTo>
                          <a:pt x="1" y="733"/>
                          <a:pt x="731" y="3977"/>
                          <a:pt x="2787" y="3977"/>
                        </a:cubicBezTo>
                        <a:cubicBezTo>
                          <a:pt x="2975" y="3977"/>
                          <a:pt x="3173" y="3950"/>
                          <a:pt x="3382" y="3891"/>
                        </a:cubicBezTo>
                        <a:cubicBezTo>
                          <a:pt x="5631" y="3253"/>
                          <a:pt x="4912" y="0"/>
                          <a:pt x="287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0" name="Google Shape;1760;p11"/>
                  <p:cNvSpPr/>
                  <p:nvPr/>
                </p:nvSpPr>
                <p:spPr>
                  <a:xfrm>
                    <a:off x="6716975" y="209835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45" y="0"/>
                        </a:moveTo>
                        <a:cubicBezTo>
                          <a:pt x="2656" y="0"/>
                          <a:pt x="2457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4"/>
                          <a:pt x="3343" y="3891"/>
                        </a:cubicBezTo>
                        <a:cubicBezTo>
                          <a:pt x="5622" y="3280"/>
                          <a:pt x="4852" y="0"/>
                          <a:pt x="284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1" name="Google Shape;1761;p11"/>
                  <p:cNvSpPr/>
                  <p:nvPr/>
                </p:nvSpPr>
                <p:spPr>
                  <a:xfrm>
                    <a:off x="6773975" y="2380425"/>
                    <a:ext cx="1393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3" h="3978" extrusionOk="0">
                        <a:moveTo>
                          <a:pt x="2826" y="0"/>
                        </a:moveTo>
                        <a:cubicBezTo>
                          <a:pt x="2643" y="0"/>
                          <a:pt x="2451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5"/>
                        </a:cubicBezTo>
                        <a:cubicBezTo>
                          <a:pt x="5573" y="3272"/>
                          <a:pt x="4838" y="0"/>
                          <a:pt x="282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2" name="Google Shape;1762;p11"/>
                  <p:cNvSpPr/>
                  <p:nvPr/>
                </p:nvSpPr>
                <p:spPr>
                  <a:xfrm>
                    <a:off x="6873525" y="2467800"/>
                    <a:ext cx="14075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8" extrusionOk="0">
                        <a:moveTo>
                          <a:pt x="2843" y="0"/>
                        </a:moveTo>
                        <a:cubicBezTo>
                          <a:pt x="2656" y="0"/>
                          <a:pt x="2457" y="27"/>
                          <a:pt x="2249" y="86"/>
                        </a:cubicBezTo>
                        <a:cubicBezTo>
                          <a:pt x="0" y="752"/>
                          <a:pt x="717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5"/>
                        </a:cubicBezTo>
                        <a:cubicBezTo>
                          <a:pt x="5629" y="3245"/>
                          <a:pt x="4899" y="0"/>
                          <a:pt x="284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3" name="Google Shape;1763;p11"/>
                  <p:cNvSpPr/>
                  <p:nvPr/>
                </p:nvSpPr>
                <p:spPr>
                  <a:xfrm>
                    <a:off x="6910750" y="2539975"/>
                    <a:ext cx="14070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9" extrusionOk="0">
                        <a:moveTo>
                          <a:pt x="2837" y="1"/>
                        </a:moveTo>
                        <a:cubicBezTo>
                          <a:pt x="2651" y="1"/>
                          <a:pt x="2455" y="28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6"/>
                        </a:cubicBezTo>
                        <a:cubicBezTo>
                          <a:pt x="5627" y="3245"/>
                          <a:pt x="4874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4" name="Google Shape;1764;p11"/>
                  <p:cNvSpPr/>
                  <p:nvPr/>
                </p:nvSpPr>
                <p:spPr>
                  <a:xfrm>
                    <a:off x="6911525" y="2656075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65" y="0"/>
                        </a:moveTo>
                        <a:cubicBezTo>
                          <a:pt x="2671" y="0"/>
                          <a:pt x="2465" y="29"/>
                          <a:pt x="2248" y="93"/>
                        </a:cubicBezTo>
                        <a:cubicBezTo>
                          <a:pt x="0" y="759"/>
                          <a:pt x="717" y="3985"/>
                          <a:pt x="2757" y="3985"/>
                        </a:cubicBezTo>
                        <a:cubicBezTo>
                          <a:pt x="2951" y="3985"/>
                          <a:pt x="3156" y="3956"/>
                          <a:pt x="3373" y="3892"/>
                        </a:cubicBezTo>
                        <a:cubicBezTo>
                          <a:pt x="5621" y="3226"/>
                          <a:pt x="4904" y="0"/>
                          <a:pt x="28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5" name="Google Shape;1765;p11"/>
                  <p:cNvSpPr/>
                  <p:nvPr/>
                </p:nvSpPr>
                <p:spPr>
                  <a:xfrm>
                    <a:off x="6748775" y="249575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82" y="0"/>
                        </a:moveTo>
                        <a:cubicBezTo>
                          <a:pt x="2694" y="0"/>
                          <a:pt x="2494" y="29"/>
                          <a:pt x="2284" y="92"/>
                        </a:cubicBezTo>
                        <a:cubicBezTo>
                          <a:pt x="0" y="733"/>
                          <a:pt x="753" y="3977"/>
                          <a:pt x="2790" y="3977"/>
                        </a:cubicBezTo>
                        <a:cubicBezTo>
                          <a:pt x="2976" y="3977"/>
                          <a:pt x="3172" y="3950"/>
                          <a:pt x="3378" y="3892"/>
                        </a:cubicBezTo>
                        <a:cubicBezTo>
                          <a:pt x="5600" y="3253"/>
                          <a:pt x="4878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6" name="Google Shape;1766;p11"/>
                  <p:cNvSpPr/>
                  <p:nvPr/>
                </p:nvSpPr>
                <p:spPr>
                  <a:xfrm>
                    <a:off x="6745175" y="2338625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1"/>
                        </a:moveTo>
                        <a:cubicBezTo>
                          <a:pt x="2671" y="1"/>
                          <a:pt x="2478" y="27"/>
                          <a:pt x="2276" y="86"/>
                        </a:cubicBezTo>
                        <a:cubicBezTo>
                          <a:pt x="0" y="752"/>
                          <a:pt x="740" y="3978"/>
                          <a:pt x="2760" y="3978"/>
                        </a:cubicBezTo>
                        <a:cubicBezTo>
                          <a:pt x="2953" y="3978"/>
                          <a:pt x="3156" y="3948"/>
                          <a:pt x="3370" y="3885"/>
                        </a:cubicBezTo>
                        <a:cubicBezTo>
                          <a:pt x="5600" y="3272"/>
                          <a:pt x="4865" y="1"/>
                          <a:pt x="285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7" name="Google Shape;1767;p11"/>
                  <p:cNvSpPr/>
                  <p:nvPr/>
                </p:nvSpPr>
                <p:spPr>
                  <a:xfrm>
                    <a:off x="6674425" y="21524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8"/>
                          <a:pt x="3343" y="3885"/>
                        </a:cubicBezTo>
                        <a:cubicBezTo>
                          <a:pt x="5599" y="3244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8" name="Google Shape;1768;p11"/>
                  <p:cNvSpPr/>
                  <p:nvPr/>
                </p:nvSpPr>
                <p:spPr>
                  <a:xfrm>
                    <a:off x="6710150" y="2249550"/>
                    <a:ext cx="14057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5" extrusionOk="0">
                        <a:moveTo>
                          <a:pt x="2861" y="0"/>
                        </a:moveTo>
                        <a:cubicBezTo>
                          <a:pt x="2668" y="0"/>
                          <a:pt x="2464" y="29"/>
                          <a:pt x="2248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3" y="3253"/>
                          <a:pt x="4903" y="0"/>
                          <a:pt x="28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9" name="Google Shape;1769;p11"/>
                  <p:cNvSpPr/>
                  <p:nvPr/>
                </p:nvSpPr>
                <p:spPr>
                  <a:xfrm>
                    <a:off x="6702550" y="250867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5" y="1"/>
                          <a:pt x="2462" y="30"/>
                          <a:pt x="2249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2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0" name="Google Shape;1770;p11"/>
                  <p:cNvSpPr/>
                  <p:nvPr/>
                </p:nvSpPr>
                <p:spPr>
                  <a:xfrm>
                    <a:off x="6694200" y="27358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58" y="1"/>
                        </a:moveTo>
                        <a:cubicBezTo>
                          <a:pt x="2666" y="1"/>
                          <a:pt x="2462" y="30"/>
                          <a:pt x="2248" y="93"/>
                        </a:cubicBezTo>
                        <a:cubicBezTo>
                          <a:pt x="0" y="760"/>
                          <a:pt x="717" y="3985"/>
                          <a:pt x="2733" y="3985"/>
                        </a:cubicBezTo>
                        <a:cubicBezTo>
                          <a:pt x="2925" y="3985"/>
                          <a:pt x="3129" y="3956"/>
                          <a:pt x="3342" y="3893"/>
                        </a:cubicBezTo>
                        <a:cubicBezTo>
                          <a:pt x="5618" y="3227"/>
                          <a:pt x="4878" y="1"/>
                          <a:pt x="285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1" name="Google Shape;1771;p11"/>
                  <p:cNvSpPr/>
                  <p:nvPr/>
                </p:nvSpPr>
                <p:spPr>
                  <a:xfrm>
                    <a:off x="6940400" y="26389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2" name="Google Shape;1772;p11"/>
                  <p:cNvSpPr/>
                  <p:nvPr/>
                </p:nvSpPr>
                <p:spPr>
                  <a:xfrm>
                    <a:off x="6913800" y="2862350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0" y="745"/>
                          <a:pt x="717" y="3971"/>
                          <a:pt x="2734" y="3971"/>
                        </a:cubicBezTo>
                        <a:cubicBezTo>
                          <a:pt x="2925" y="3971"/>
                          <a:pt x="3129" y="3942"/>
                          <a:pt x="3343" y="3879"/>
                        </a:cubicBezTo>
                        <a:cubicBezTo>
                          <a:pt x="5607" y="3264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3" name="Google Shape;1773;p11"/>
                  <p:cNvSpPr/>
                  <p:nvPr/>
                </p:nvSpPr>
                <p:spPr>
                  <a:xfrm>
                    <a:off x="6786750" y="27997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4" name="Google Shape;1774;p11"/>
                  <p:cNvSpPr/>
                  <p:nvPr/>
                </p:nvSpPr>
                <p:spPr>
                  <a:xfrm>
                    <a:off x="6832550" y="292755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5" name="Google Shape;1775;p11"/>
                  <p:cNvSpPr/>
                  <p:nvPr/>
                </p:nvSpPr>
                <p:spPr>
                  <a:xfrm>
                    <a:off x="6993575" y="288100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6" name="Google Shape;1776;p11"/>
                  <p:cNvSpPr/>
                  <p:nvPr/>
                </p:nvSpPr>
                <p:spPr>
                  <a:xfrm>
                    <a:off x="7039175" y="28097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5"/>
                        </a:cubicBezTo>
                        <a:cubicBezTo>
                          <a:pt x="5599" y="3245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7" name="Google Shape;1777;p11"/>
                  <p:cNvSpPr/>
                  <p:nvPr/>
                </p:nvSpPr>
                <p:spPr>
                  <a:xfrm>
                    <a:off x="7044300" y="2659100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7" y="93"/>
                        </a:cubicBezTo>
                        <a:cubicBezTo>
                          <a:pt x="0" y="734"/>
                          <a:pt x="731" y="3978"/>
                          <a:pt x="2787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8" name="Google Shape;1778;p11"/>
                  <p:cNvSpPr/>
                  <p:nvPr/>
                </p:nvSpPr>
                <p:spPr>
                  <a:xfrm>
                    <a:off x="7022525" y="25818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9" name="Google Shape;1779;p11"/>
                  <p:cNvSpPr/>
                  <p:nvPr/>
                </p:nvSpPr>
                <p:spPr>
                  <a:xfrm>
                    <a:off x="6960900" y="2367500"/>
                    <a:ext cx="1400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3" h="3978" extrusionOk="0">
                        <a:moveTo>
                          <a:pt x="2830" y="0"/>
                        </a:moveTo>
                        <a:cubicBezTo>
                          <a:pt x="2647" y="0"/>
                          <a:pt x="2452" y="27"/>
                          <a:pt x="2249" y="86"/>
                        </a:cubicBezTo>
                        <a:cubicBezTo>
                          <a:pt x="1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8"/>
                          <a:pt x="3374" y="3885"/>
                        </a:cubicBezTo>
                        <a:cubicBezTo>
                          <a:pt x="5602" y="3244"/>
                          <a:pt x="4844" y="0"/>
                          <a:pt x="28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0" name="Google Shape;1780;p11"/>
                  <p:cNvSpPr/>
                  <p:nvPr/>
                </p:nvSpPr>
                <p:spPr>
                  <a:xfrm>
                    <a:off x="6883400" y="2357025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1" name="Google Shape;1781;p11"/>
                  <p:cNvSpPr/>
                  <p:nvPr/>
                </p:nvSpPr>
                <p:spPr>
                  <a:xfrm>
                    <a:off x="6773025" y="2206975"/>
                    <a:ext cx="1399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9" h="3978" extrusionOk="0">
                        <a:moveTo>
                          <a:pt x="2866" y="1"/>
                        </a:moveTo>
                        <a:cubicBezTo>
                          <a:pt x="2674" y="1"/>
                          <a:pt x="2470" y="30"/>
                          <a:pt x="2256" y="93"/>
                        </a:cubicBezTo>
                        <a:cubicBezTo>
                          <a:pt x="0" y="734"/>
                          <a:pt x="730" y="3978"/>
                          <a:pt x="2763" y="3978"/>
                        </a:cubicBezTo>
                        <a:cubicBezTo>
                          <a:pt x="2948" y="3978"/>
                          <a:pt x="3145" y="3951"/>
                          <a:pt x="3351" y="3893"/>
                        </a:cubicBezTo>
                        <a:cubicBezTo>
                          <a:pt x="5599" y="3226"/>
                          <a:pt x="4882" y="1"/>
                          <a:pt x="286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2" name="Google Shape;1782;p11"/>
                  <p:cNvSpPr/>
                  <p:nvPr/>
                </p:nvSpPr>
                <p:spPr>
                  <a:xfrm>
                    <a:off x="6875800" y="2616150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08" y="0"/>
                        </a:moveTo>
                        <a:cubicBezTo>
                          <a:pt x="2631" y="0"/>
                          <a:pt x="2444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579" y="3263"/>
                          <a:pt x="4833" y="0"/>
                          <a:pt x="280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3" name="Google Shape;1783;p11"/>
                  <p:cNvSpPr/>
                  <p:nvPr/>
                </p:nvSpPr>
                <p:spPr>
                  <a:xfrm>
                    <a:off x="6915950" y="2845300"/>
                    <a:ext cx="1407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8" extrusionOk="0">
                        <a:moveTo>
                          <a:pt x="2889" y="0"/>
                        </a:moveTo>
                        <a:cubicBezTo>
                          <a:pt x="2699" y="0"/>
                          <a:pt x="2497" y="29"/>
                          <a:pt x="2284" y="92"/>
                        </a:cubicBezTo>
                        <a:cubicBezTo>
                          <a:pt x="0" y="733"/>
                          <a:pt x="754" y="3977"/>
                          <a:pt x="2790" y="3977"/>
                        </a:cubicBezTo>
                        <a:cubicBezTo>
                          <a:pt x="2976" y="3977"/>
                          <a:pt x="3173" y="3950"/>
                          <a:pt x="3378" y="3892"/>
                        </a:cubicBezTo>
                        <a:cubicBezTo>
                          <a:pt x="5628" y="3253"/>
                          <a:pt x="4909" y="0"/>
                          <a:pt x="288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4" name="Google Shape;1784;p11"/>
                  <p:cNvSpPr/>
                  <p:nvPr/>
                </p:nvSpPr>
                <p:spPr>
                  <a:xfrm>
                    <a:off x="6946550" y="27206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85" y="1"/>
                        </a:moveTo>
                        <a:cubicBezTo>
                          <a:pt x="2693" y="1"/>
                          <a:pt x="2490" y="30"/>
                          <a:pt x="2276" y="93"/>
                        </a:cubicBezTo>
                        <a:cubicBezTo>
                          <a:pt x="0" y="760"/>
                          <a:pt x="740" y="3985"/>
                          <a:pt x="2760" y="3985"/>
                        </a:cubicBezTo>
                        <a:cubicBezTo>
                          <a:pt x="2953" y="3985"/>
                          <a:pt x="3156" y="3956"/>
                          <a:pt x="3370" y="3893"/>
                        </a:cubicBezTo>
                        <a:cubicBezTo>
                          <a:pt x="5618" y="3227"/>
                          <a:pt x="4901" y="1"/>
                          <a:pt x="28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5" name="Google Shape;1785;p11"/>
                  <p:cNvSpPr/>
                  <p:nvPr/>
                </p:nvSpPr>
                <p:spPr>
                  <a:xfrm>
                    <a:off x="7005750" y="2694850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50" y="1"/>
                        </a:moveTo>
                        <a:cubicBezTo>
                          <a:pt x="2661" y="1"/>
                          <a:pt x="2459" y="30"/>
                          <a:pt x="2248" y="92"/>
                        </a:cubicBezTo>
                        <a:cubicBezTo>
                          <a:pt x="0" y="758"/>
                          <a:pt x="717" y="3984"/>
                          <a:pt x="2733" y="3984"/>
                        </a:cubicBezTo>
                        <a:cubicBezTo>
                          <a:pt x="2925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6" name="Google Shape;1786;p11"/>
                  <p:cNvSpPr/>
                  <p:nvPr/>
                </p:nvSpPr>
                <p:spPr>
                  <a:xfrm>
                    <a:off x="6834775" y="1989225"/>
                    <a:ext cx="1408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5" h="3972" extrusionOk="0">
                        <a:moveTo>
                          <a:pt x="2808" y="1"/>
                        </a:moveTo>
                        <a:cubicBezTo>
                          <a:pt x="2631" y="1"/>
                          <a:pt x="2444" y="26"/>
                          <a:pt x="2248" y="80"/>
                        </a:cubicBezTo>
                        <a:cubicBezTo>
                          <a:pt x="0" y="746"/>
                          <a:pt x="717" y="3972"/>
                          <a:pt x="2733" y="3972"/>
                        </a:cubicBezTo>
                        <a:cubicBezTo>
                          <a:pt x="2925" y="3972"/>
                          <a:pt x="3129" y="3942"/>
                          <a:pt x="3343" y="3879"/>
                        </a:cubicBezTo>
                        <a:cubicBezTo>
                          <a:pt x="5635" y="3264"/>
                          <a:pt x="4842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7" name="Google Shape;1787;p11"/>
                  <p:cNvSpPr/>
                  <p:nvPr/>
                </p:nvSpPr>
                <p:spPr>
                  <a:xfrm>
                    <a:off x="6674225" y="2036175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37" y="1"/>
                        </a:moveTo>
                        <a:cubicBezTo>
                          <a:pt x="2654" y="1"/>
                          <a:pt x="2460" y="28"/>
                          <a:pt x="2257" y="86"/>
                        </a:cubicBezTo>
                        <a:cubicBezTo>
                          <a:pt x="1" y="727"/>
                          <a:pt x="731" y="3971"/>
                          <a:pt x="2764" y="3971"/>
                        </a:cubicBezTo>
                        <a:cubicBezTo>
                          <a:pt x="2949" y="3971"/>
                          <a:pt x="3145" y="3944"/>
                          <a:pt x="3351" y="3886"/>
                        </a:cubicBezTo>
                        <a:cubicBezTo>
                          <a:pt x="5579" y="3245"/>
                          <a:pt x="4847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8" name="Google Shape;1788;p11"/>
                  <p:cNvSpPr/>
                  <p:nvPr/>
                </p:nvSpPr>
                <p:spPr>
                  <a:xfrm>
                    <a:off x="6691975" y="189790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0"/>
                        </a:moveTo>
                        <a:cubicBezTo>
                          <a:pt x="2671" y="0"/>
                          <a:pt x="2478" y="27"/>
                          <a:pt x="2276" y="85"/>
                        </a:cubicBezTo>
                        <a:cubicBezTo>
                          <a:pt x="0" y="751"/>
                          <a:pt x="740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00" y="3271"/>
                          <a:pt x="4865" y="0"/>
                          <a:pt x="28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9" name="Google Shape;1789;p11"/>
                  <p:cNvSpPr/>
                  <p:nvPr/>
                </p:nvSpPr>
                <p:spPr>
                  <a:xfrm>
                    <a:off x="6765625" y="19512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0" name="Google Shape;1790;p11"/>
                  <p:cNvSpPr/>
                  <p:nvPr/>
                </p:nvSpPr>
                <p:spPr>
                  <a:xfrm>
                    <a:off x="6739025" y="2431925"/>
                    <a:ext cx="1398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3" h="3985" extrusionOk="0">
                        <a:moveTo>
                          <a:pt x="2854" y="0"/>
                        </a:moveTo>
                        <a:cubicBezTo>
                          <a:pt x="2663" y="0"/>
                          <a:pt x="2461" y="29"/>
                          <a:pt x="2249" y="92"/>
                        </a:cubicBezTo>
                        <a:cubicBezTo>
                          <a:pt x="0" y="758"/>
                          <a:pt x="717" y="3984"/>
                          <a:pt x="2734" y="3984"/>
                        </a:cubicBezTo>
                        <a:cubicBezTo>
                          <a:pt x="2925" y="3984"/>
                          <a:pt x="3129" y="3955"/>
                          <a:pt x="3343" y="3892"/>
                        </a:cubicBezTo>
                        <a:cubicBezTo>
                          <a:pt x="5592" y="3253"/>
                          <a:pt x="4873" y="0"/>
                          <a:pt x="285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91" name="Google Shape;1791;p11"/>
                <p:cNvGrpSpPr/>
                <p:nvPr/>
              </p:nvGrpSpPr>
              <p:grpSpPr>
                <a:xfrm>
                  <a:off x="8256219" y="4327844"/>
                  <a:ext cx="967256" cy="993454"/>
                  <a:chOff x="582350" y="682150"/>
                  <a:chExt cx="1350350" cy="1386925"/>
                </a:xfrm>
              </p:grpSpPr>
              <p:sp>
                <p:nvSpPr>
                  <p:cNvPr id="1792" name="Google Shape;1792;p11"/>
                  <p:cNvSpPr/>
                  <p:nvPr/>
                </p:nvSpPr>
                <p:spPr>
                  <a:xfrm>
                    <a:off x="975200" y="682150"/>
                    <a:ext cx="409625" cy="65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85" h="26391" extrusionOk="0">
                        <a:moveTo>
                          <a:pt x="7173" y="1"/>
                        </a:moveTo>
                        <a:cubicBezTo>
                          <a:pt x="5104" y="1"/>
                          <a:pt x="3053" y="975"/>
                          <a:pt x="1916" y="2879"/>
                        </a:cubicBezTo>
                        <a:cubicBezTo>
                          <a:pt x="1" y="5979"/>
                          <a:pt x="1034" y="10265"/>
                          <a:pt x="2554" y="13669"/>
                        </a:cubicBezTo>
                        <a:cubicBezTo>
                          <a:pt x="3983" y="16891"/>
                          <a:pt x="5806" y="19930"/>
                          <a:pt x="7934" y="22636"/>
                        </a:cubicBezTo>
                        <a:cubicBezTo>
                          <a:pt x="8846" y="23760"/>
                          <a:pt x="9849" y="24855"/>
                          <a:pt x="11034" y="25584"/>
                        </a:cubicBezTo>
                        <a:cubicBezTo>
                          <a:pt x="11759" y="26094"/>
                          <a:pt x="12578" y="26390"/>
                          <a:pt x="13533" y="26390"/>
                        </a:cubicBezTo>
                        <a:cubicBezTo>
                          <a:pt x="13660" y="26390"/>
                          <a:pt x="13790" y="26385"/>
                          <a:pt x="13922" y="26374"/>
                        </a:cubicBezTo>
                        <a:cubicBezTo>
                          <a:pt x="14743" y="26344"/>
                          <a:pt x="15442" y="25584"/>
                          <a:pt x="15503" y="24672"/>
                        </a:cubicBezTo>
                        <a:cubicBezTo>
                          <a:pt x="15685" y="21967"/>
                          <a:pt x="16050" y="19292"/>
                          <a:pt x="16202" y="16587"/>
                        </a:cubicBezTo>
                        <a:cubicBezTo>
                          <a:pt x="16384" y="13395"/>
                          <a:pt x="16263" y="10173"/>
                          <a:pt x="15229" y="7164"/>
                        </a:cubicBezTo>
                        <a:cubicBezTo>
                          <a:pt x="14256" y="4186"/>
                          <a:pt x="12250" y="1511"/>
                          <a:pt x="9545" y="447"/>
                        </a:cubicBezTo>
                        <a:cubicBezTo>
                          <a:pt x="8787" y="149"/>
                          <a:pt x="7979" y="1"/>
                          <a:pt x="717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3" name="Google Shape;1793;p11"/>
                  <p:cNvSpPr/>
                  <p:nvPr/>
                </p:nvSpPr>
                <p:spPr>
                  <a:xfrm>
                    <a:off x="582350" y="1004750"/>
                    <a:ext cx="701400" cy="43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56" h="17365" extrusionOk="0">
                        <a:moveTo>
                          <a:pt x="6844" y="1"/>
                        </a:moveTo>
                        <a:cubicBezTo>
                          <a:pt x="5243" y="1"/>
                          <a:pt x="3691" y="403"/>
                          <a:pt x="2462" y="1525"/>
                        </a:cubicBezTo>
                        <a:cubicBezTo>
                          <a:pt x="517" y="3257"/>
                          <a:pt x="0" y="6479"/>
                          <a:pt x="821" y="9124"/>
                        </a:cubicBezTo>
                        <a:cubicBezTo>
                          <a:pt x="1611" y="11738"/>
                          <a:pt x="3587" y="13744"/>
                          <a:pt x="5836" y="14960"/>
                        </a:cubicBezTo>
                        <a:cubicBezTo>
                          <a:pt x="8086" y="16176"/>
                          <a:pt x="10548" y="16662"/>
                          <a:pt x="13010" y="16966"/>
                        </a:cubicBezTo>
                        <a:cubicBezTo>
                          <a:pt x="15211" y="17229"/>
                          <a:pt x="17400" y="17365"/>
                          <a:pt x="19593" y="17365"/>
                        </a:cubicBezTo>
                        <a:cubicBezTo>
                          <a:pt x="20942" y="17365"/>
                          <a:pt x="22293" y="17313"/>
                          <a:pt x="23648" y="17209"/>
                        </a:cubicBezTo>
                        <a:cubicBezTo>
                          <a:pt x="24712" y="17118"/>
                          <a:pt x="25867" y="16966"/>
                          <a:pt x="26657" y="16176"/>
                        </a:cubicBezTo>
                        <a:cubicBezTo>
                          <a:pt x="27448" y="15416"/>
                          <a:pt x="28055" y="13562"/>
                          <a:pt x="27083" y="12224"/>
                        </a:cubicBezTo>
                        <a:cubicBezTo>
                          <a:pt x="22827" y="6388"/>
                          <a:pt x="16779" y="2194"/>
                          <a:pt x="10213" y="491"/>
                        </a:cubicBezTo>
                        <a:cubicBezTo>
                          <a:pt x="9131" y="202"/>
                          <a:pt x="7975" y="1"/>
                          <a:pt x="684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4" name="Google Shape;1794;p11"/>
                  <p:cNvSpPr/>
                  <p:nvPr/>
                </p:nvSpPr>
                <p:spPr>
                  <a:xfrm>
                    <a:off x="755600" y="1406350"/>
                    <a:ext cx="546375" cy="46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55" h="18603" extrusionOk="0">
                        <a:moveTo>
                          <a:pt x="16298" y="0"/>
                        </a:moveTo>
                        <a:cubicBezTo>
                          <a:pt x="13719" y="0"/>
                          <a:pt x="11160" y="320"/>
                          <a:pt x="8754" y="1267"/>
                        </a:cubicBezTo>
                        <a:cubicBezTo>
                          <a:pt x="5016" y="2695"/>
                          <a:pt x="1611" y="5887"/>
                          <a:pt x="608" y="10172"/>
                        </a:cubicBezTo>
                        <a:cubicBezTo>
                          <a:pt x="0" y="12726"/>
                          <a:pt x="426" y="15735"/>
                          <a:pt x="2250" y="17346"/>
                        </a:cubicBezTo>
                        <a:cubicBezTo>
                          <a:pt x="3219" y="18225"/>
                          <a:pt x="4439" y="18603"/>
                          <a:pt x="5675" y="18603"/>
                        </a:cubicBezTo>
                        <a:cubicBezTo>
                          <a:pt x="6105" y="18603"/>
                          <a:pt x="6537" y="18557"/>
                          <a:pt x="6961" y="18470"/>
                        </a:cubicBezTo>
                        <a:cubicBezTo>
                          <a:pt x="8602" y="18106"/>
                          <a:pt x="10092" y="17194"/>
                          <a:pt x="11490" y="16221"/>
                        </a:cubicBezTo>
                        <a:cubicBezTo>
                          <a:pt x="14682" y="13972"/>
                          <a:pt x="17569" y="11115"/>
                          <a:pt x="20001" y="7893"/>
                        </a:cubicBezTo>
                        <a:cubicBezTo>
                          <a:pt x="20639" y="7011"/>
                          <a:pt x="21277" y="6069"/>
                          <a:pt x="21551" y="5005"/>
                        </a:cubicBezTo>
                        <a:cubicBezTo>
                          <a:pt x="21855" y="3911"/>
                          <a:pt x="21703" y="2634"/>
                          <a:pt x="20487" y="233"/>
                        </a:cubicBezTo>
                        <a:cubicBezTo>
                          <a:pt x="19099" y="94"/>
                          <a:pt x="17695" y="0"/>
                          <a:pt x="1629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5" name="Google Shape;1795;p11"/>
                  <p:cNvSpPr/>
                  <p:nvPr/>
                </p:nvSpPr>
                <p:spPr>
                  <a:xfrm>
                    <a:off x="1206975" y="1420700"/>
                    <a:ext cx="335150" cy="64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06" h="25935" extrusionOk="0">
                        <a:moveTo>
                          <a:pt x="4837" y="0"/>
                        </a:moveTo>
                        <a:cubicBezTo>
                          <a:pt x="4050" y="0"/>
                          <a:pt x="3309" y="514"/>
                          <a:pt x="2979" y="1392"/>
                        </a:cubicBezTo>
                        <a:cubicBezTo>
                          <a:pt x="1186" y="6073"/>
                          <a:pt x="153" y="11149"/>
                          <a:pt x="31" y="16255"/>
                        </a:cubicBezTo>
                        <a:cubicBezTo>
                          <a:pt x="1" y="18535"/>
                          <a:pt x="153" y="20966"/>
                          <a:pt x="1247" y="22851"/>
                        </a:cubicBezTo>
                        <a:cubicBezTo>
                          <a:pt x="2389" y="24764"/>
                          <a:pt x="4415" y="25934"/>
                          <a:pt x="6450" y="25934"/>
                        </a:cubicBezTo>
                        <a:cubicBezTo>
                          <a:pt x="6742" y="25934"/>
                          <a:pt x="7035" y="25910"/>
                          <a:pt x="7326" y="25860"/>
                        </a:cubicBezTo>
                        <a:cubicBezTo>
                          <a:pt x="9666" y="25495"/>
                          <a:pt x="11672" y="23580"/>
                          <a:pt x="12554" y="21149"/>
                        </a:cubicBezTo>
                        <a:cubicBezTo>
                          <a:pt x="13405" y="18656"/>
                          <a:pt x="13071" y="15799"/>
                          <a:pt x="12432" y="13185"/>
                        </a:cubicBezTo>
                        <a:cubicBezTo>
                          <a:pt x="11672" y="9994"/>
                          <a:pt x="10517" y="6863"/>
                          <a:pt x="8998" y="3975"/>
                        </a:cubicBezTo>
                        <a:cubicBezTo>
                          <a:pt x="8238" y="2547"/>
                          <a:pt x="7174" y="1027"/>
                          <a:pt x="5745" y="237"/>
                        </a:cubicBezTo>
                        <a:cubicBezTo>
                          <a:pt x="5450" y="76"/>
                          <a:pt x="5140" y="0"/>
                          <a:pt x="48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6" name="Google Shape;1796;p11"/>
                  <p:cNvSpPr/>
                  <p:nvPr/>
                </p:nvSpPr>
                <p:spPr>
                  <a:xfrm>
                    <a:off x="1324000" y="791250"/>
                    <a:ext cx="503075" cy="54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23" h="21998" extrusionOk="0">
                        <a:moveTo>
                          <a:pt x="15137" y="1"/>
                        </a:moveTo>
                        <a:cubicBezTo>
                          <a:pt x="13202" y="1"/>
                          <a:pt x="11195" y="1272"/>
                          <a:pt x="9666" y="2800"/>
                        </a:cubicBezTo>
                        <a:cubicBezTo>
                          <a:pt x="5077" y="7420"/>
                          <a:pt x="2614" y="14077"/>
                          <a:pt x="304" y="20460"/>
                        </a:cubicBezTo>
                        <a:cubicBezTo>
                          <a:pt x="0" y="21311"/>
                          <a:pt x="1186" y="21919"/>
                          <a:pt x="1976" y="21980"/>
                        </a:cubicBezTo>
                        <a:cubicBezTo>
                          <a:pt x="2086" y="21992"/>
                          <a:pt x="2196" y="21998"/>
                          <a:pt x="2306" y="21998"/>
                        </a:cubicBezTo>
                        <a:cubicBezTo>
                          <a:pt x="3016" y="21998"/>
                          <a:pt x="3723" y="21761"/>
                          <a:pt x="4408" y="21524"/>
                        </a:cubicBezTo>
                        <a:cubicBezTo>
                          <a:pt x="7995" y="20278"/>
                          <a:pt x="11733" y="18971"/>
                          <a:pt x="14773" y="16478"/>
                        </a:cubicBezTo>
                        <a:cubicBezTo>
                          <a:pt x="17812" y="13956"/>
                          <a:pt x="20122" y="9943"/>
                          <a:pt x="19818" y="5718"/>
                        </a:cubicBezTo>
                        <a:cubicBezTo>
                          <a:pt x="19666" y="3591"/>
                          <a:pt x="18724" y="1433"/>
                          <a:pt x="17022" y="460"/>
                        </a:cubicBezTo>
                        <a:cubicBezTo>
                          <a:pt x="16415" y="141"/>
                          <a:pt x="15780" y="1"/>
                          <a:pt x="1513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7" name="Google Shape;1797;p11"/>
                  <p:cNvSpPr/>
                  <p:nvPr/>
                </p:nvSpPr>
                <p:spPr>
                  <a:xfrm>
                    <a:off x="1301950" y="1287625"/>
                    <a:ext cx="630750" cy="35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30" h="14331" extrusionOk="0">
                        <a:moveTo>
                          <a:pt x="14369" y="0"/>
                        </a:moveTo>
                        <a:cubicBezTo>
                          <a:pt x="8611" y="0"/>
                          <a:pt x="1063" y="868"/>
                          <a:pt x="609" y="1821"/>
                        </a:cubicBezTo>
                        <a:cubicBezTo>
                          <a:pt x="1" y="3128"/>
                          <a:pt x="335" y="4709"/>
                          <a:pt x="1156" y="5924"/>
                        </a:cubicBezTo>
                        <a:cubicBezTo>
                          <a:pt x="1946" y="7110"/>
                          <a:pt x="3071" y="8022"/>
                          <a:pt x="4256" y="8812"/>
                        </a:cubicBezTo>
                        <a:cubicBezTo>
                          <a:pt x="7539" y="11092"/>
                          <a:pt x="11065" y="13159"/>
                          <a:pt x="14925" y="14010"/>
                        </a:cubicBezTo>
                        <a:cubicBezTo>
                          <a:pt x="15784" y="14200"/>
                          <a:pt x="16686" y="14330"/>
                          <a:pt x="17573" y="14330"/>
                        </a:cubicBezTo>
                        <a:cubicBezTo>
                          <a:pt x="18663" y="14330"/>
                          <a:pt x="19731" y="14134"/>
                          <a:pt x="20670" y="13614"/>
                        </a:cubicBezTo>
                        <a:cubicBezTo>
                          <a:pt x="22433" y="12642"/>
                          <a:pt x="23497" y="10757"/>
                          <a:pt x="24166" y="8842"/>
                        </a:cubicBezTo>
                        <a:cubicBezTo>
                          <a:pt x="24895" y="6867"/>
                          <a:pt x="25229" y="4496"/>
                          <a:pt x="24044" y="2763"/>
                        </a:cubicBezTo>
                        <a:cubicBezTo>
                          <a:pt x="22980" y="1243"/>
                          <a:pt x="21096" y="696"/>
                          <a:pt x="19272" y="332"/>
                        </a:cubicBezTo>
                        <a:cubicBezTo>
                          <a:pt x="18077" y="100"/>
                          <a:pt x="16326" y="0"/>
                          <a:pt x="1436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8" name="Google Shape;1798;p11"/>
                  <p:cNvSpPr/>
                  <p:nvPr/>
                </p:nvSpPr>
                <p:spPr>
                  <a:xfrm>
                    <a:off x="1259250" y="1456575"/>
                    <a:ext cx="128600" cy="43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4" h="17533" extrusionOk="0">
                        <a:moveTo>
                          <a:pt x="1796" y="0"/>
                        </a:moveTo>
                        <a:cubicBezTo>
                          <a:pt x="916" y="0"/>
                          <a:pt x="1" y="832"/>
                          <a:pt x="463" y="1872"/>
                        </a:cubicBezTo>
                        <a:cubicBezTo>
                          <a:pt x="2560" y="6704"/>
                          <a:pt x="4080" y="11933"/>
                          <a:pt x="4445" y="17373"/>
                        </a:cubicBezTo>
                        <a:cubicBezTo>
                          <a:pt x="4460" y="17480"/>
                          <a:pt x="4543" y="17533"/>
                          <a:pt x="4623" y="17533"/>
                        </a:cubicBezTo>
                        <a:cubicBezTo>
                          <a:pt x="4703" y="17533"/>
                          <a:pt x="4779" y="17480"/>
                          <a:pt x="4779" y="17373"/>
                        </a:cubicBezTo>
                        <a:cubicBezTo>
                          <a:pt x="5144" y="11933"/>
                          <a:pt x="4627" y="6309"/>
                          <a:pt x="3016" y="960"/>
                        </a:cubicBezTo>
                        <a:cubicBezTo>
                          <a:pt x="2804" y="280"/>
                          <a:pt x="2306" y="0"/>
                          <a:pt x="1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9" name="Google Shape;1799;p11"/>
                  <p:cNvSpPr/>
                  <p:nvPr/>
                </p:nvSpPr>
                <p:spPr>
                  <a:xfrm>
                    <a:off x="1278425" y="1436350"/>
                    <a:ext cx="170225" cy="37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09" h="15003" extrusionOk="0">
                        <a:moveTo>
                          <a:pt x="2033" y="0"/>
                        </a:moveTo>
                        <a:cubicBezTo>
                          <a:pt x="1053" y="0"/>
                          <a:pt x="0" y="1189"/>
                          <a:pt x="729" y="2073"/>
                        </a:cubicBezTo>
                        <a:cubicBezTo>
                          <a:pt x="3495" y="5751"/>
                          <a:pt x="5623" y="10128"/>
                          <a:pt x="6444" y="14869"/>
                        </a:cubicBezTo>
                        <a:cubicBezTo>
                          <a:pt x="6473" y="14957"/>
                          <a:pt x="6558" y="15002"/>
                          <a:pt x="6639" y="15002"/>
                        </a:cubicBezTo>
                        <a:cubicBezTo>
                          <a:pt x="6726" y="15002"/>
                          <a:pt x="6808" y="14949"/>
                          <a:pt x="6808" y="14839"/>
                        </a:cubicBezTo>
                        <a:cubicBezTo>
                          <a:pt x="6687" y="9976"/>
                          <a:pt x="5501" y="4991"/>
                          <a:pt x="3009" y="583"/>
                        </a:cubicBezTo>
                        <a:cubicBezTo>
                          <a:pt x="2760" y="168"/>
                          <a:pt x="2402" y="0"/>
                          <a:pt x="203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0" name="Google Shape;1800;p11"/>
                  <p:cNvSpPr/>
                  <p:nvPr/>
                </p:nvSpPr>
                <p:spPr>
                  <a:xfrm>
                    <a:off x="1256375" y="1484350"/>
                    <a:ext cx="69925" cy="37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7" h="14910" extrusionOk="0">
                        <a:moveTo>
                          <a:pt x="1406" y="1"/>
                        </a:moveTo>
                        <a:cubicBezTo>
                          <a:pt x="707" y="1"/>
                          <a:pt x="0" y="396"/>
                          <a:pt x="31" y="1186"/>
                        </a:cubicBezTo>
                        <a:cubicBezTo>
                          <a:pt x="335" y="5685"/>
                          <a:pt x="882" y="10214"/>
                          <a:pt x="1216" y="14773"/>
                        </a:cubicBezTo>
                        <a:cubicBezTo>
                          <a:pt x="1216" y="14864"/>
                          <a:pt x="1300" y="14910"/>
                          <a:pt x="1383" y="14910"/>
                        </a:cubicBezTo>
                        <a:cubicBezTo>
                          <a:pt x="1467" y="14910"/>
                          <a:pt x="1550" y="14864"/>
                          <a:pt x="1550" y="14773"/>
                        </a:cubicBezTo>
                        <a:cubicBezTo>
                          <a:pt x="1915" y="10244"/>
                          <a:pt x="2432" y="5745"/>
                          <a:pt x="2736" y="1186"/>
                        </a:cubicBezTo>
                        <a:cubicBezTo>
                          <a:pt x="2797" y="396"/>
                          <a:pt x="2105" y="1"/>
                          <a:pt x="140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1" name="Google Shape;1801;p11"/>
                  <p:cNvSpPr/>
                  <p:nvPr/>
                </p:nvSpPr>
                <p:spPr>
                  <a:xfrm>
                    <a:off x="987250" y="1441975"/>
                    <a:ext cx="298650" cy="24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9692" extrusionOk="0">
                        <a:moveTo>
                          <a:pt x="10269" y="1"/>
                        </a:moveTo>
                        <a:cubicBezTo>
                          <a:pt x="10139" y="1"/>
                          <a:pt x="10000" y="27"/>
                          <a:pt x="9853" y="85"/>
                        </a:cubicBezTo>
                        <a:cubicBezTo>
                          <a:pt x="5446" y="1908"/>
                          <a:pt x="2011" y="5465"/>
                          <a:pt x="66" y="9447"/>
                        </a:cubicBezTo>
                        <a:cubicBezTo>
                          <a:pt x="1" y="9577"/>
                          <a:pt x="121" y="9691"/>
                          <a:pt x="240" y="9691"/>
                        </a:cubicBezTo>
                        <a:cubicBezTo>
                          <a:pt x="288" y="9691"/>
                          <a:pt x="335" y="9673"/>
                          <a:pt x="370" y="9629"/>
                        </a:cubicBezTo>
                        <a:cubicBezTo>
                          <a:pt x="2954" y="6042"/>
                          <a:pt x="6783" y="3702"/>
                          <a:pt x="10735" y="2668"/>
                        </a:cubicBezTo>
                        <a:cubicBezTo>
                          <a:pt x="11946" y="2393"/>
                          <a:pt x="11512" y="1"/>
                          <a:pt x="1026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2" name="Google Shape;1802;p11"/>
                  <p:cNvSpPr/>
                  <p:nvPr/>
                </p:nvSpPr>
                <p:spPr>
                  <a:xfrm>
                    <a:off x="1125950" y="1425825"/>
                    <a:ext cx="212075" cy="23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3" h="9245" extrusionOk="0">
                        <a:moveTo>
                          <a:pt x="6267" y="0"/>
                        </a:moveTo>
                        <a:cubicBezTo>
                          <a:pt x="6042" y="0"/>
                          <a:pt x="5842" y="82"/>
                          <a:pt x="5704" y="275"/>
                        </a:cubicBezTo>
                        <a:cubicBezTo>
                          <a:pt x="3728" y="3132"/>
                          <a:pt x="1965" y="6111"/>
                          <a:pt x="50" y="8968"/>
                        </a:cubicBezTo>
                        <a:cubicBezTo>
                          <a:pt x="1" y="9066"/>
                          <a:pt x="131" y="9244"/>
                          <a:pt x="246" y="9244"/>
                        </a:cubicBezTo>
                        <a:cubicBezTo>
                          <a:pt x="274" y="9244"/>
                          <a:pt x="300" y="9234"/>
                          <a:pt x="324" y="9211"/>
                        </a:cubicBezTo>
                        <a:cubicBezTo>
                          <a:pt x="2786" y="6779"/>
                          <a:pt x="5369" y="4469"/>
                          <a:pt x="7801" y="2038"/>
                        </a:cubicBezTo>
                        <a:cubicBezTo>
                          <a:pt x="8483" y="1331"/>
                          <a:pt x="7174" y="0"/>
                          <a:pt x="626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3" name="Google Shape;1803;p11"/>
                  <p:cNvSpPr/>
                  <p:nvPr/>
                </p:nvSpPr>
                <p:spPr>
                  <a:xfrm>
                    <a:off x="872725" y="1410800"/>
                    <a:ext cx="414450" cy="21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8" h="8721" extrusionOk="0">
                        <a:moveTo>
                          <a:pt x="14739" y="0"/>
                        </a:moveTo>
                        <a:cubicBezTo>
                          <a:pt x="14588" y="0"/>
                          <a:pt x="14425" y="27"/>
                          <a:pt x="14252" y="86"/>
                        </a:cubicBezTo>
                        <a:cubicBezTo>
                          <a:pt x="9054" y="1940"/>
                          <a:pt x="4282" y="4918"/>
                          <a:pt x="148" y="8414"/>
                        </a:cubicBezTo>
                        <a:cubicBezTo>
                          <a:pt x="0" y="8537"/>
                          <a:pt x="92" y="8720"/>
                          <a:pt x="230" y="8720"/>
                        </a:cubicBezTo>
                        <a:cubicBezTo>
                          <a:pt x="262" y="8720"/>
                          <a:pt x="296" y="8710"/>
                          <a:pt x="331" y="8687"/>
                        </a:cubicBezTo>
                        <a:cubicBezTo>
                          <a:pt x="4890" y="5800"/>
                          <a:pt x="9905" y="3885"/>
                          <a:pt x="15012" y="2669"/>
                        </a:cubicBezTo>
                        <a:cubicBezTo>
                          <a:pt x="16577" y="2340"/>
                          <a:pt x="16158" y="0"/>
                          <a:pt x="147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4" name="Google Shape;1804;p11"/>
                  <p:cNvSpPr/>
                  <p:nvPr/>
                </p:nvSpPr>
                <p:spPr>
                  <a:xfrm>
                    <a:off x="980400" y="1404150"/>
                    <a:ext cx="289450" cy="13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8" h="5373" extrusionOk="0">
                        <a:moveTo>
                          <a:pt x="9583" y="0"/>
                        </a:moveTo>
                        <a:cubicBezTo>
                          <a:pt x="7715" y="0"/>
                          <a:pt x="5896" y="527"/>
                          <a:pt x="4352" y="1355"/>
                        </a:cubicBezTo>
                        <a:cubicBezTo>
                          <a:pt x="2620" y="2266"/>
                          <a:pt x="1130" y="3543"/>
                          <a:pt x="97" y="5093"/>
                        </a:cubicBezTo>
                        <a:cubicBezTo>
                          <a:pt x="0" y="5214"/>
                          <a:pt x="152" y="5372"/>
                          <a:pt x="280" y="5372"/>
                        </a:cubicBezTo>
                        <a:cubicBezTo>
                          <a:pt x="313" y="5372"/>
                          <a:pt x="345" y="5362"/>
                          <a:pt x="370" y="5336"/>
                        </a:cubicBezTo>
                        <a:cubicBezTo>
                          <a:pt x="1647" y="4029"/>
                          <a:pt x="3258" y="3239"/>
                          <a:pt x="4930" y="2783"/>
                        </a:cubicBezTo>
                        <a:cubicBezTo>
                          <a:pt x="5849" y="2549"/>
                          <a:pt x="6778" y="2435"/>
                          <a:pt x="7681" y="2435"/>
                        </a:cubicBezTo>
                        <a:cubicBezTo>
                          <a:pt x="8419" y="2435"/>
                          <a:pt x="9140" y="2511"/>
                          <a:pt x="9823" y="2662"/>
                        </a:cubicBezTo>
                        <a:cubicBezTo>
                          <a:pt x="9872" y="2674"/>
                          <a:pt x="9919" y="2680"/>
                          <a:pt x="9966" y="2680"/>
                        </a:cubicBezTo>
                        <a:cubicBezTo>
                          <a:pt x="10926" y="2680"/>
                          <a:pt x="11578" y="133"/>
                          <a:pt x="10158" y="17"/>
                        </a:cubicBezTo>
                        <a:cubicBezTo>
                          <a:pt x="9966" y="6"/>
                          <a:pt x="9774" y="0"/>
                          <a:pt x="95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5" name="Google Shape;1805;p11"/>
                  <p:cNvSpPr/>
                  <p:nvPr/>
                </p:nvSpPr>
                <p:spPr>
                  <a:xfrm>
                    <a:off x="789025" y="1324225"/>
                    <a:ext cx="491750" cy="1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0" h="4872" extrusionOk="0">
                        <a:moveTo>
                          <a:pt x="4780" y="1"/>
                        </a:moveTo>
                        <a:cubicBezTo>
                          <a:pt x="3266" y="1"/>
                          <a:pt x="1760" y="81"/>
                          <a:pt x="274" y="235"/>
                        </a:cubicBezTo>
                        <a:cubicBezTo>
                          <a:pt x="1" y="296"/>
                          <a:pt x="31" y="600"/>
                          <a:pt x="274" y="600"/>
                        </a:cubicBezTo>
                        <a:cubicBezTo>
                          <a:pt x="6110" y="691"/>
                          <a:pt x="11825" y="2272"/>
                          <a:pt x="16962" y="4704"/>
                        </a:cubicBezTo>
                        <a:cubicBezTo>
                          <a:pt x="17195" y="4820"/>
                          <a:pt x="17421" y="4872"/>
                          <a:pt x="17631" y="4872"/>
                        </a:cubicBezTo>
                        <a:cubicBezTo>
                          <a:pt x="18953" y="4872"/>
                          <a:pt x="19669" y="2836"/>
                          <a:pt x="17965" y="2181"/>
                        </a:cubicBezTo>
                        <a:cubicBezTo>
                          <a:pt x="13705" y="685"/>
                          <a:pt x="9210" y="1"/>
                          <a:pt x="478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6" name="Google Shape;1806;p11"/>
                  <p:cNvSpPr/>
                  <p:nvPr/>
                </p:nvSpPr>
                <p:spPr>
                  <a:xfrm>
                    <a:off x="981525" y="1249500"/>
                    <a:ext cx="328025" cy="18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21" h="7259" extrusionOk="0">
                        <a:moveTo>
                          <a:pt x="263" y="0"/>
                        </a:moveTo>
                        <a:cubicBezTo>
                          <a:pt x="73" y="0"/>
                          <a:pt x="1" y="250"/>
                          <a:pt x="173" y="337"/>
                        </a:cubicBezTo>
                        <a:cubicBezTo>
                          <a:pt x="3942" y="2161"/>
                          <a:pt x="7347" y="4531"/>
                          <a:pt x="10538" y="7085"/>
                        </a:cubicBezTo>
                        <a:cubicBezTo>
                          <a:pt x="10691" y="7206"/>
                          <a:pt x="10858" y="7258"/>
                          <a:pt x="11029" y="7258"/>
                        </a:cubicBezTo>
                        <a:cubicBezTo>
                          <a:pt x="12018" y="7258"/>
                          <a:pt x="13121" y="5483"/>
                          <a:pt x="12058" y="4835"/>
                        </a:cubicBezTo>
                        <a:cubicBezTo>
                          <a:pt x="8350" y="2677"/>
                          <a:pt x="4307" y="1157"/>
                          <a:pt x="295" y="2"/>
                        </a:cubicBezTo>
                        <a:cubicBezTo>
                          <a:pt x="284" y="1"/>
                          <a:pt x="273" y="0"/>
                          <a:pt x="26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7" name="Google Shape;1807;p11"/>
                  <p:cNvSpPr/>
                  <p:nvPr/>
                </p:nvSpPr>
                <p:spPr>
                  <a:xfrm>
                    <a:off x="973500" y="1174075"/>
                    <a:ext cx="356800" cy="2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72" h="9592" extrusionOk="0">
                        <a:moveTo>
                          <a:pt x="284" y="1"/>
                        </a:moveTo>
                        <a:cubicBezTo>
                          <a:pt x="125" y="1"/>
                          <a:pt x="1" y="206"/>
                          <a:pt x="190" y="314"/>
                        </a:cubicBezTo>
                        <a:cubicBezTo>
                          <a:pt x="4263" y="2959"/>
                          <a:pt x="7972" y="6059"/>
                          <a:pt x="11437" y="9281"/>
                        </a:cubicBezTo>
                        <a:cubicBezTo>
                          <a:pt x="11667" y="9499"/>
                          <a:pt x="11924" y="9591"/>
                          <a:pt x="12180" y="9591"/>
                        </a:cubicBezTo>
                        <a:cubicBezTo>
                          <a:pt x="13242" y="9591"/>
                          <a:pt x="14272" y="7998"/>
                          <a:pt x="13169" y="7214"/>
                        </a:cubicBezTo>
                        <a:cubicBezTo>
                          <a:pt x="9157" y="4326"/>
                          <a:pt x="4780" y="1986"/>
                          <a:pt x="342" y="10"/>
                        </a:cubicBezTo>
                        <a:cubicBezTo>
                          <a:pt x="323" y="4"/>
                          <a:pt x="303" y="1"/>
                          <a:pt x="28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8" name="Google Shape;1808;p11"/>
                  <p:cNvSpPr/>
                  <p:nvPr/>
                </p:nvSpPr>
                <p:spPr>
                  <a:xfrm>
                    <a:off x="1137400" y="950450"/>
                    <a:ext cx="180600" cy="46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4" h="18448" extrusionOk="0">
                        <a:moveTo>
                          <a:pt x="181" y="1"/>
                        </a:moveTo>
                        <a:cubicBezTo>
                          <a:pt x="89" y="1"/>
                          <a:pt x="0" y="78"/>
                          <a:pt x="18" y="232"/>
                        </a:cubicBezTo>
                        <a:cubicBezTo>
                          <a:pt x="990" y="6007"/>
                          <a:pt x="2267" y="11812"/>
                          <a:pt x="4151" y="17436"/>
                        </a:cubicBezTo>
                        <a:cubicBezTo>
                          <a:pt x="4409" y="18152"/>
                          <a:pt x="4934" y="18448"/>
                          <a:pt x="5454" y="18448"/>
                        </a:cubicBezTo>
                        <a:cubicBezTo>
                          <a:pt x="6346" y="18448"/>
                          <a:pt x="7223" y="17577"/>
                          <a:pt x="6705" y="16463"/>
                        </a:cubicBezTo>
                        <a:cubicBezTo>
                          <a:pt x="4273" y="11174"/>
                          <a:pt x="2024" y="5764"/>
                          <a:pt x="352" y="141"/>
                        </a:cubicBezTo>
                        <a:cubicBezTo>
                          <a:pt x="325" y="48"/>
                          <a:pt x="252" y="1"/>
                          <a:pt x="18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9" name="Google Shape;1809;p11"/>
                  <p:cNvSpPr/>
                  <p:nvPr/>
                </p:nvSpPr>
                <p:spPr>
                  <a:xfrm>
                    <a:off x="1214125" y="977300"/>
                    <a:ext cx="139375" cy="45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5" h="18034" extrusionOk="0">
                        <a:moveTo>
                          <a:pt x="191" y="0"/>
                        </a:moveTo>
                        <a:cubicBezTo>
                          <a:pt x="96" y="0"/>
                          <a:pt x="1" y="80"/>
                          <a:pt x="18" y="222"/>
                        </a:cubicBezTo>
                        <a:cubicBezTo>
                          <a:pt x="930" y="5754"/>
                          <a:pt x="1660" y="11346"/>
                          <a:pt x="2633" y="16848"/>
                        </a:cubicBezTo>
                        <a:cubicBezTo>
                          <a:pt x="2761" y="17673"/>
                          <a:pt x="3349" y="18033"/>
                          <a:pt x="3945" y="18033"/>
                        </a:cubicBezTo>
                        <a:cubicBezTo>
                          <a:pt x="4753" y="18033"/>
                          <a:pt x="5575" y="17369"/>
                          <a:pt x="5277" y="16301"/>
                        </a:cubicBezTo>
                        <a:cubicBezTo>
                          <a:pt x="3696" y="10890"/>
                          <a:pt x="1964" y="5541"/>
                          <a:pt x="353" y="130"/>
                        </a:cubicBezTo>
                        <a:cubicBezTo>
                          <a:pt x="327" y="41"/>
                          <a:pt x="260" y="0"/>
                          <a:pt x="19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0" name="Google Shape;1810;p11"/>
                  <p:cNvSpPr/>
                  <p:nvPr/>
                </p:nvSpPr>
                <p:spPr>
                  <a:xfrm>
                    <a:off x="1288100" y="1008875"/>
                    <a:ext cx="84550" cy="41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2" h="16459" extrusionOk="0">
                        <a:moveTo>
                          <a:pt x="210" y="1"/>
                        </a:moveTo>
                        <a:cubicBezTo>
                          <a:pt x="104" y="1"/>
                          <a:pt x="0" y="91"/>
                          <a:pt x="38" y="205"/>
                        </a:cubicBezTo>
                        <a:cubicBezTo>
                          <a:pt x="1011" y="5129"/>
                          <a:pt x="1102" y="10205"/>
                          <a:pt x="677" y="15099"/>
                        </a:cubicBezTo>
                        <a:cubicBezTo>
                          <a:pt x="581" y="15974"/>
                          <a:pt x="1328" y="16458"/>
                          <a:pt x="2061" y="16458"/>
                        </a:cubicBezTo>
                        <a:cubicBezTo>
                          <a:pt x="2727" y="16458"/>
                          <a:pt x="3382" y="16058"/>
                          <a:pt x="3382" y="15190"/>
                        </a:cubicBezTo>
                        <a:cubicBezTo>
                          <a:pt x="3230" y="9962"/>
                          <a:pt x="2044" y="4886"/>
                          <a:pt x="373" y="114"/>
                        </a:cubicBezTo>
                        <a:cubicBezTo>
                          <a:pt x="338" y="34"/>
                          <a:pt x="274" y="1"/>
                          <a:pt x="21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1" name="Google Shape;1811;p11"/>
                  <p:cNvSpPr/>
                  <p:nvPr/>
                </p:nvSpPr>
                <p:spPr>
                  <a:xfrm>
                    <a:off x="1308525" y="1001450"/>
                    <a:ext cx="276000" cy="37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40" h="15198" extrusionOk="0">
                        <a:moveTo>
                          <a:pt x="10802" y="1"/>
                        </a:moveTo>
                        <a:cubicBezTo>
                          <a:pt x="10749" y="1"/>
                          <a:pt x="10695" y="23"/>
                          <a:pt x="10650" y="76"/>
                        </a:cubicBezTo>
                        <a:cubicBezTo>
                          <a:pt x="7367" y="4423"/>
                          <a:pt x="3963" y="8678"/>
                          <a:pt x="771" y="12994"/>
                        </a:cubicBezTo>
                        <a:cubicBezTo>
                          <a:pt x="0" y="14066"/>
                          <a:pt x="981" y="15197"/>
                          <a:pt x="1956" y="15197"/>
                        </a:cubicBezTo>
                        <a:cubicBezTo>
                          <a:pt x="2365" y="15197"/>
                          <a:pt x="2773" y="14999"/>
                          <a:pt x="3051" y="14514"/>
                        </a:cubicBezTo>
                        <a:cubicBezTo>
                          <a:pt x="5787" y="9864"/>
                          <a:pt x="8279" y="5031"/>
                          <a:pt x="10954" y="259"/>
                        </a:cubicBezTo>
                        <a:cubicBezTo>
                          <a:pt x="11040" y="130"/>
                          <a:pt x="10928" y="1"/>
                          <a:pt x="108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2" name="Google Shape;1812;p11"/>
                  <p:cNvSpPr/>
                  <p:nvPr/>
                </p:nvSpPr>
                <p:spPr>
                  <a:xfrm>
                    <a:off x="1296875" y="1110600"/>
                    <a:ext cx="319475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9" h="13014" extrusionOk="0">
                        <a:moveTo>
                          <a:pt x="12553" y="0"/>
                        </a:moveTo>
                        <a:cubicBezTo>
                          <a:pt x="12504" y="0"/>
                          <a:pt x="12448" y="17"/>
                          <a:pt x="12393" y="57"/>
                        </a:cubicBezTo>
                        <a:cubicBezTo>
                          <a:pt x="8654" y="3613"/>
                          <a:pt x="4733" y="7109"/>
                          <a:pt x="994" y="10726"/>
                        </a:cubicBezTo>
                        <a:cubicBezTo>
                          <a:pt x="1" y="11650"/>
                          <a:pt x="1009" y="13013"/>
                          <a:pt x="2044" y="13013"/>
                        </a:cubicBezTo>
                        <a:cubicBezTo>
                          <a:pt x="2371" y="13013"/>
                          <a:pt x="2700" y="12878"/>
                          <a:pt x="2970" y="12549"/>
                        </a:cubicBezTo>
                        <a:cubicBezTo>
                          <a:pt x="6283" y="8537"/>
                          <a:pt x="9383" y="4343"/>
                          <a:pt x="12666" y="270"/>
                        </a:cubicBezTo>
                        <a:cubicBezTo>
                          <a:pt x="12778" y="135"/>
                          <a:pt x="12692" y="0"/>
                          <a:pt x="1255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3" name="Google Shape;1813;p11"/>
                  <p:cNvSpPr/>
                  <p:nvPr/>
                </p:nvSpPr>
                <p:spPr>
                  <a:xfrm>
                    <a:off x="1281425" y="1174950"/>
                    <a:ext cx="353375" cy="26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10458" extrusionOk="0">
                        <a:moveTo>
                          <a:pt x="13896" y="0"/>
                        </a:moveTo>
                        <a:cubicBezTo>
                          <a:pt x="13857" y="0"/>
                          <a:pt x="13815" y="11"/>
                          <a:pt x="13771" y="36"/>
                        </a:cubicBezTo>
                        <a:cubicBezTo>
                          <a:pt x="9758" y="2954"/>
                          <a:pt x="5442" y="5507"/>
                          <a:pt x="1217" y="7939"/>
                        </a:cubicBezTo>
                        <a:cubicBezTo>
                          <a:pt x="1" y="8649"/>
                          <a:pt x="876" y="10457"/>
                          <a:pt x="2029" y="10457"/>
                        </a:cubicBezTo>
                        <a:cubicBezTo>
                          <a:pt x="2259" y="10457"/>
                          <a:pt x="2500" y="10385"/>
                          <a:pt x="2737" y="10219"/>
                        </a:cubicBezTo>
                        <a:cubicBezTo>
                          <a:pt x="6749" y="7209"/>
                          <a:pt x="10427" y="3775"/>
                          <a:pt x="14014" y="279"/>
                        </a:cubicBezTo>
                        <a:cubicBezTo>
                          <a:pt x="14134" y="159"/>
                          <a:pt x="14045" y="0"/>
                          <a:pt x="138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4" name="Google Shape;1814;p11"/>
                  <p:cNvSpPr/>
                  <p:nvPr/>
                </p:nvSpPr>
                <p:spPr>
                  <a:xfrm>
                    <a:off x="1290625" y="1350725"/>
                    <a:ext cx="465300" cy="8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12" h="3518" extrusionOk="0">
                        <a:moveTo>
                          <a:pt x="9241" y="0"/>
                        </a:moveTo>
                        <a:cubicBezTo>
                          <a:pt x="6729" y="0"/>
                          <a:pt x="4200" y="260"/>
                          <a:pt x="1700" y="817"/>
                        </a:cubicBezTo>
                        <a:cubicBezTo>
                          <a:pt x="1" y="1228"/>
                          <a:pt x="600" y="3518"/>
                          <a:pt x="1960" y="3518"/>
                        </a:cubicBezTo>
                        <a:cubicBezTo>
                          <a:pt x="2108" y="3518"/>
                          <a:pt x="2266" y="3490"/>
                          <a:pt x="2430" y="3431"/>
                        </a:cubicBezTo>
                        <a:cubicBezTo>
                          <a:pt x="6379" y="2082"/>
                          <a:pt x="10615" y="1287"/>
                          <a:pt x="14926" y="1287"/>
                        </a:cubicBezTo>
                        <a:cubicBezTo>
                          <a:pt x="16056" y="1287"/>
                          <a:pt x="17190" y="1341"/>
                          <a:pt x="18327" y="1455"/>
                        </a:cubicBezTo>
                        <a:cubicBezTo>
                          <a:pt x="18343" y="1460"/>
                          <a:pt x="18359" y="1462"/>
                          <a:pt x="18373" y="1462"/>
                        </a:cubicBezTo>
                        <a:cubicBezTo>
                          <a:pt x="18551" y="1462"/>
                          <a:pt x="18612" y="1149"/>
                          <a:pt x="18387" y="1121"/>
                        </a:cubicBezTo>
                        <a:cubicBezTo>
                          <a:pt x="15429" y="398"/>
                          <a:pt x="12349" y="0"/>
                          <a:pt x="924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5" name="Google Shape;1815;p11"/>
                  <p:cNvSpPr/>
                  <p:nvPr/>
                </p:nvSpPr>
                <p:spPr>
                  <a:xfrm>
                    <a:off x="1303125" y="1429000"/>
                    <a:ext cx="401400" cy="6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6" h="2750" extrusionOk="0">
                        <a:moveTo>
                          <a:pt x="2982" y="1"/>
                        </a:moveTo>
                        <a:cubicBezTo>
                          <a:pt x="2530" y="1"/>
                          <a:pt x="2078" y="9"/>
                          <a:pt x="1626" y="26"/>
                        </a:cubicBezTo>
                        <a:cubicBezTo>
                          <a:pt x="1" y="113"/>
                          <a:pt x="343" y="2750"/>
                          <a:pt x="1700" y="2750"/>
                        </a:cubicBezTo>
                        <a:cubicBezTo>
                          <a:pt x="1764" y="2750"/>
                          <a:pt x="1831" y="2744"/>
                          <a:pt x="1899" y="2731"/>
                        </a:cubicBezTo>
                        <a:cubicBezTo>
                          <a:pt x="4643" y="2271"/>
                          <a:pt x="7453" y="2000"/>
                          <a:pt x="10277" y="2000"/>
                        </a:cubicBezTo>
                        <a:cubicBezTo>
                          <a:pt x="12114" y="2000"/>
                          <a:pt x="13957" y="2115"/>
                          <a:pt x="15790" y="2367"/>
                        </a:cubicBezTo>
                        <a:cubicBezTo>
                          <a:pt x="15799" y="2368"/>
                          <a:pt x="15807" y="2369"/>
                          <a:pt x="15815" y="2369"/>
                        </a:cubicBezTo>
                        <a:cubicBezTo>
                          <a:pt x="15981" y="2369"/>
                          <a:pt x="16055" y="2089"/>
                          <a:pt x="15881" y="2002"/>
                        </a:cubicBezTo>
                        <a:cubicBezTo>
                          <a:pt x="11774" y="789"/>
                          <a:pt x="7391" y="1"/>
                          <a:pt x="298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6" name="Google Shape;1816;p11"/>
                  <p:cNvSpPr/>
                  <p:nvPr/>
                </p:nvSpPr>
                <p:spPr>
                  <a:xfrm>
                    <a:off x="1295700" y="1386875"/>
                    <a:ext cx="344450" cy="7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8" h="2990" extrusionOk="0">
                        <a:moveTo>
                          <a:pt x="5512" y="0"/>
                        </a:moveTo>
                        <a:cubicBezTo>
                          <a:pt x="4114" y="0"/>
                          <a:pt x="2711" y="88"/>
                          <a:pt x="1315" y="283"/>
                        </a:cubicBezTo>
                        <a:cubicBezTo>
                          <a:pt x="0" y="454"/>
                          <a:pt x="566" y="2990"/>
                          <a:pt x="1674" y="2990"/>
                        </a:cubicBezTo>
                        <a:cubicBezTo>
                          <a:pt x="1745" y="2990"/>
                          <a:pt x="1818" y="2979"/>
                          <a:pt x="1892" y="2957"/>
                        </a:cubicBezTo>
                        <a:cubicBezTo>
                          <a:pt x="5462" y="1933"/>
                          <a:pt x="9256" y="1191"/>
                          <a:pt x="13113" y="1191"/>
                        </a:cubicBezTo>
                        <a:cubicBezTo>
                          <a:pt x="13264" y="1191"/>
                          <a:pt x="13414" y="1192"/>
                          <a:pt x="13564" y="1194"/>
                        </a:cubicBezTo>
                        <a:cubicBezTo>
                          <a:pt x="13747" y="1194"/>
                          <a:pt x="13777" y="891"/>
                          <a:pt x="13595" y="860"/>
                        </a:cubicBezTo>
                        <a:cubicBezTo>
                          <a:pt x="10978" y="337"/>
                          <a:pt x="8254" y="0"/>
                          <a:pt x="55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7" name="Google Shape;1817;p11"/>
                  <p:cNvSpPr/>
                  <p:nvPr/>
                </p:nvSpPr>
                <p:spPr>
                  <a:xfrm>
                    <a:off x="1275475" y="1444025"/>
                    <a:ext cx="345175" cy="10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07" h="4275" extrusionOk="0">
                        <a:moveTo>
                          <a:pt x="1388" y="1"/>
                        </a:moveTo>
                        <a:cubicBezTo>
                          <a:pt x="0" y="1"/>
                          <a:pt x="132" y="2712"/>
                          <a:pt x="1375" y="2712"/>
                        </a:cubicBezTo>
                        <a:cubicBezTo>
                          <a:pt x="1401" y="2712"/>
                          <a:pt x="1428" y="2710"/>
                          <a:pt x="1455" y="2708"/>
                        </a:cubicBezTo>
                        <a:cubicBezTo>
                          <a:pt x="2229" y="2655"/>
                          <a:pt x="3009" y="2627"/>
                          <a:pt x="3793" y="2627"/>
                        </a:cubicBezTo>
                        <a:cubicBezTo>
                          <a:pt x="7046" y="2627"/>
                          <a:pt x="10363" y="3107"/>
                          <a:pt x="13522" y="4258"/>
                        </a:cubicBezTo>
                        <a:cubicBezTo>
                          <a:pt x="13546" y="4270"/>
                          <a:pt x="13568" y="4275"/>
                          <a:pt x="13589" y="4275"/>
                        </a:cubicBezTo>
                        <a:cubicBezTo>
                          <a:pt x="13731" y="4275"/>
                          <a:pt x="13807" y="4034"/>
                          <a:pt x="13674" y="3954"/>
                        </a:cubicBezTo>
                        <a:cubicBezTo>
                          <a:pt x="10027" y="1826"/>
                          <a:pt x="5863" y="307"/>
                          <a:pt x="1455" y="3"/>
                        </a:cubicBezTo>
                        <a:cubicBezTo>
                          <a:pt x="1432" y="1"/>
                          <a:pt x="1410" y="1"/>
                          <a:pt x="138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8" name="Google Shape;1818;p11"/>
                  <p:cNvSpPr/>
                  <p:nvPr/>
                </p:nvSpPr>
                <p:spPr>
                  <a:xfrm>
                    <a:off x="1137825" y="1157600"/>
                    <a:ext cx="342175" cy="38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7" h="15488" extrusionOk="0">
                        <a:moveTo>
                          <a:pt x="5745" y="1"/>
                        </a:moveTo>
                        <a:cubicBezTo>
                          <a:pt x="5350" y="1"/>
                          <a:pt x="5168" y="487"/>
                          <a:pt x="5137" y="912"/>
                        </a:cubicBezTo>
                        <a:cubicBezTo>
                          <a:pt x="4961" y="2049"/>
                          <a:pt x="5036" y="3207"/>
                          <a:pt x="5363" y="4281"/>
                        </a:cubicBezTo>
                        <a:lnTo>
                          <a:pt x="5363" y="4281"/>
                        </a:lnTo>
                        <a:cubicBezTo>
                          <a:pt x="4935" y="3111"/>
                          <a:pt x="4601" y="2360"/>
                          <a:pt x="4134" y="1764"/>
                        </a:cubicBezTo>
                        <a:cubicBezTo>
                          <a:pt x="3967" y="1456"/>
                          <a:pt x="3722" y="1148"/>
                          <a:pt x="3423" y="1148"/>
                        </a:cubicBezTo>
                        <a:cubicBezTo>
                          <a:pt x="3397" y="1148"/>
                          <a:pt x="3371" y="1151"/>
                          <a:pt x="3344" y="1156"/>
                        </a:cubicBezTo>
                        <a:cubicBezTo>
                          <a:pt x="3070" y="1247"/>
                          <a:pt x="2919" y="1551"/>
                          <a:pt x="2919" y="1855"/>
                        </a:cubicBezTo>
                        <a:cubicBezTo>
                          <a:pt x="2919" y="2159"/>
                          <a:pt x="3040" y="2432"/>
                          <a:pt x="3162" y="2675"/>
                        </a:cubicBezTo>
                        <a:cubicBezTo>
                          <a:pt x="3461" y="3333"/>
                          <a:pt x="3773" y="3965"/>
                          <a:pt x="4124" y="4571"/>
                        </a:cubicBezTo>
                        <a:lnTo>
                          <a:pt x="4124" y="4571"/>
                        </a:lnTo>
                        <a:cubicBezTo>
                          <a:pt x="3603" y="3801"/>
                          <a:pt x="3117" y="3284"/>
                          <a:pt x="2402" y="2949"/>
                        </a:cubicBezTo>
                        <a:cubicBezTo>
                          <a:pt x="2253" y="2888"/>
                          <a:pt x="2091" y="2857"/>
                          <a:pt x="1931" y="2857"/>
                        </a:cubicBezTo>
                        <a:cubicBezTo>
                          <a:pt x="1535" y="2857"/>
                          <a:pt x="1146" y="3046"/>
                          <a:pt x="973" y="3435"/>
                        </a:cubicBezTo>
                        <a:cubicBezTo>
                          <a:pt x="791" y="3952"/>
                          <a:pt x="1034" y="4499"/>
                          <a:pt x="1277" y="4925"/>
                        </a:cubicBezTo>
                        <a:cubicBezTo>
                          <a:pt x="1885" y="5806"/>
                          <a:pt x="2797" y="6384"/>
                          <a:pt x="3678" y="6931"/>
                        </a:cubicBezTo>
                        <a:cubicBezTo>
                          <a:pt x="3206" y="6817"/>
                          <a:pt x="2726" y="6755"/>
                          <a:pt x="2255" y="6755"/>
                        </a:cubicBezTo>
                        <a:cubicBezTo>
                          <a:pt x="1846" y="6755"/>
                          <a:pt x="1446" y="6802"/>
                          <a:pt x="1064" y="6900"/>
                        </a:cubicBezTo>
                        <a:cubicBezTo>
                          <a:pt x="730" y="6992"/>
                          <a:pt x="365" y="7144"/>
                          <a:pt x="213" y="7448"/>
                        </a:cubicBezTo>
                        <a:cubicBezTo>
                          <a:pt x="1" y="7934"/>
                          <a:pt x="274" y="8572"/>
                          <a:pt x="730" y="8815"/>
                        </a:cubicBezTo>
                        <a:cubicBezTo>
                          <a:pt x="1124" y="9030"/>
                          <a:pt x="1740" y="9150"/>
                          <a:pt x="2366" y="9150"/>
                        </a:cubicBezTo>
                        <a:cubicBezTo>
                          <a:pt x="2771" y="9150"/>
                          <a:pt x="3179" y="9100"/>
                          <a:pt x="3535" y="8993"/>
                        </a:cubicBezTo>
                        <a:lnTo>
                          <a:pt x="3535" y="8993"/>
                        </a:lnTo>
                        <a:cubicBezTo>
                          <a:pt x="2566" y="9313"/>
                          <a:pt x="1720" y="10059"/>
                          <a:pt x="1247" y="11065"/>
                        </a:cubicBezTo>
                        <a:cubicBezTo>
                          <a:pt x="1095" y="11399"/>
                          <a:pt x="973" y="11764"/>
                          <a:pt x="1095" y="12098"/>
                        </a:cubicBezTo>
                        <a:cubicBezTo>
                          <a:pt x="1216" y="12487"/>
                          <a:pt x="1610" y="12682"/>
                          <a:pt x="1981" y="12682"/>
                        </a:cubicBezTo>
                        <a:cubicBezTo>
                          <a:pt x="2074" y="12682"/>
                          <a:pt x="2165" y="12669"/>
                          <a:pt x="2250" y="12645"/>
                        </a:cubicBezTo>
                        <a:cubicBezTo>
                          <a:pt x="2645" y="12493"/>
                          <a:pt x="3830" y="11642"/>
                          <a:pt x="4438" y="10973"/>
                        </a:cubicBezTo>
                        <a:lnTo>
                          <a:pt x="4438" y="10973"/>
                        </a:lnTo>
                        <a:cubicBezTo>
                          <a:pt x="4104" y="11824"/>
                          <a:pt x="3800" y="12676"/>
                          <a:pt x="3952" y="13587"/>
                        </a:cubicBezTo>
                        <a:cubicBezTo>
                          <a:pt x="4078" y="14318"/>
                          <a:pt x="4705" y="14986"/>
                          <a:pt x="5348" y="14986"/>
                        </a:cubicBezTo>
                        <a:cubicBezTo>
                          <a:pt x="5481" y="14986"/>
                          <a:pt x="5615" y="14957"/>
                          <a:pt x="5745" y="14894"/>
                        </a:cubicBezTo>
                        <a:cubicBezTo>
                          <a:pt x="6292" y="14590"/>
                          <a:pt x="6505" y="13800"/>
                          <a:pt x="6505" y="13101"/>
                        </a:cubicBezTo>
                        <a:cubicBezTo>
                          <a:pt x="6505" y="12432"/>
                          <a:pt x="6353" y="11703"/>
                          <a:pt x="6505" y="11004"/>
                        </a:cubicBezTo>
                        <a:cubicBezTo>
                          <a:pt x="6505" y="12311"/>
                          <a:pt x="6870" y="13557"/>
                          <a:pt x="7569" y="14590"/>
                        </a:cubicBezTo>
                        <a:cubicBezTo>
                          <a:pt x="7782" y="14925"/>
                          <a:pt x="8055" y="15259"/>
                          <a:pt x="8420" y="15411"/>
                        </a:cubicBezTo>
                        <a:cubicBezTo>
                          <a:pt x="8549" y="15461"/>
                          <a:pt x="8685" y="15488"/>
                          <a:pt x="8816" y="15488"/>
                        </a:cubicBezTo>
                        <a:cubicBezTo>
                          <a:pt x="9087" y="15488"/>
                          <a:pt x="9341" y="15373"/>
                          <a:pt x="9484" y="15107"/>
                        </a:cubicBezTo>
                        <a:cubicBezTo>
                          <a:pt x="9727" y="14742"/>
                          <a:pt x="9606" y="14195"/>
                          <a:pt x="9484" y="13800"/>
                        </a:cubicBezTo>
                        <a:cubicBezTo>
                          <a:pt x="9237" y="12861"/>
                          <a:pt x="8950" y="11963"/>
                          <a:pt x="8590" y="11088"/>
                        </a:cubicBezTo>
                        <a:lnTo>
                          <a:pt x="8590" y="11088"/>
                        </a:lnTo>
                        <a:cubicBezTo>
                          <a:pt x="9010" y="11879"/>
                          <a:pt x="9674" y="12522"/>
                          <a:pt x="10457" y="12888"/>
                        </a:cubicBezTo>
                        <a:cubicBezTo>
                          <a:pt x="10684" y="12982"/>
                          <a:pt x="10952" y="13052"/>
                          <a:pt x="11205" y="13052"/>
                        </a:cubicBezTo>
                        <a:cubicBezTo>
                          <a:pt x="11527" y="13052"/>
                          <a:pt x="11823" y="12938"/>
                          <a:pt x="11976" y="12615"/>
                        </a:cubicBezTo>
                        <a:cubicBezTo>
                          <a:pt x="12159" y="12220"/>
                          <a:pt x="12007" y="11764"/>
                          <a:pt x="11855" y="11399"/>
                        </a:cubicBezTo>
                        <a:cubicBezTo>
                          <a:pt x="11369" y="10335"/>
                          <a:pt x="10669" y="9332"/>
                          <a:pt x="9788" y="8633"/>
                        </a:cubicBezTo>
                        <a:lnTo>
                          <a:pt x="9788" y="8633"/>
                        </a:lnTo>
                        <a:cubicBezTo>
                          <a:pt x="10530" y="8816"/>
                          <a:pt x="11182" y="8902"/>
                          <a:pt x="11720" y="8902"/>
                        </a:cubicBezTo>
                        <a:cubicBezTo>
                          <a:pt x="13054" y="8902"/>
                          <a:pt x="13686" y="8375"/>
                          <a:pt x="13253" y="7508"/>
                        </a:cubicBezTo>
                        <a:cubicBezTo>
                          <a:pt x="13131" y="7265"/>
                          <a:pt x="12828" y="7083"/>
                          <a:pt x="12584" y="6992"/>
                        </a:cubicBezTo>
                        <a:cubicBezTo>
                          <a:pt x="11828" y="6652"/>
                          <a:pt x="10981" y="6492"/>
                          <a:pt x="10160" y="6492"/>
                        </a:cubicBezTo>
                        <a:cubicBezTo>
                          <a:pt x="10025" y="6492"/>
                          <a:pt x="9891" y="6497"/>
                          <a:pt x="9758" y="6505"/>
                        </a:cubicBezTo>
                        <a:cubicBezTo>
                          <a:pt x="10700" y="6262"/>
                          <a:pt x="11612" y="5685"/>
                          <a:pt x="12220" y="4803"/>
                        </a:cubicBezTo>
                        <a:cubicBezTo>
                          <a:pt x="12493" y="4408"/>
                          <a:pt x="12706" y="3800"/>
                          <a:pt x="12372" y="3435"/>
                        </a:cubicBezTo>
                        <a:cubicBezTo>
                          <a:pt x="12265" y="3314"/>
                          <a:pt x="12106" y="3268"/>
                          <a:pt x="11935" y="3268"/>
                        </a:cubicBezTo>
                        <a:cubicBezTo>
                          <a:pt x="11764" y="3268"/>
                          <a:pt x="11581" y="3314"/>
                          <a:pt x="11429" y="3375"/>
                        </a:cubicBezTo>
                        <a:cubicBezTo>
                          <a:pt x="10487" y="3739"/>
                          <a:pt x="9575" y="4408"/>
                          <a:pt x="8876" y="5229"/>
                        </a:cubicBezTo>
                        <a:cubicBezTo>
                          <a:pt x="9393" y="4226"/>
                          <a:pt x="9727" y="3101"/>
                          <a:pt x="9849" y="1916"/>
                        </a:cubicBezTo>
                        <a:cubicBezTo>
                          <a:pt x="9879" y="1520"/>
                          <a:pt x="9849" y="1004"/>
                          <a:pt x="9545" y="791"/>
                        </a:cubicBezTo>
                        <a:cubicBezTo>
                          <a:pt x="9446" y="717"/>
                          <a:pt x="9340" y="685"/>
                          <a:pt x="9232" y="685"/>
                        </a:cubicBezTo>
                        <a:cubicBezTo>
                          <a:pt x="8943" y="685"/>
                          <a:pt x="8641" y="912"/>
                          <a:pt x="8420" y="1156"/>
                        </a:cubicBezTo>
                        <a:cubicBezTo>
                          <a:pt x="7630" y="2098"/>
                          <a:pt x="7144" y="3344"/>
                          <a:pt x="7022" y="4590"/>
                        </a:cubicBezTo>
                        <a:cubicBezTo>
                          <a:pt x="6900" y="3344"/>
                          <a:pt x="6718" y="2098"/>
                          <a:pt x="6414" y="852"/>
                        </a:cubicBezTo>
                        <a:cubicBezTo>
                          <a:pt x="6292" y="457"/>
                          <a:pt x="6110" y="1"/>
                          <a:pt x="574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9" name="Google Shape;1819;p11"/>
                  <p:cNvSpPr/>
                  <p:nvPr/>
                </p:nvSpPr>
                <p:spPr>
                  <a:xfrm>
                    <a:off x="1239650" y="1283750"/>
                    <a:ext cx="136800" cy="13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2" h="5597" extrusionOk="0">
                        <a:moveTo>
                          <a:pt x="2249" y="0"/>
                        </a:moveTo>
                        <a:cubicBezTo>
                          <a:pt x="2111" y="0"/>
                          <a:pt x="1974" y="32"/>
                          <a:pt x="1855" y="91"/>
                        </a:cubicBezTo>
                        <a:cubicBezTo>
                          <a:pt x="1520" y="243"/>
                          <a:pt x="1277" y="608"/>
                          <a:pt x="1277" y="1034"/>
                        </a:cubicBezTo>
                        <a:cubicBezTo>
                          <a:pt x="791" y="1095"/>
                          <a:pt x="304" y="1520"/>
                          <a:pt x="153" y="2067"/>
                        </a:cubicBezTo>
                        <a:cubicBezTo>
                          <a:pt x="1" y="2584"/>
                          <a:pt x="92" y="3222"/>
                          <a:pt x="487" y="3648"/>
                        </a:cubicBezTo>
                        <a:cubicBezTo>
                          <a:pt x="304" y="4225"/>
                          <a:pt x="487" y="4894"/>
                          <a:pt x="943" y="5259"/>
                        </a:cubicBezTo>
                        <a:cubicBezTo>
                          <a:pt x="1161" y="5419"/>
                          <a:pt x="1422" y="5502"/>
                          <a:pt x="1680" y="5502"/>
                        </a:cubicBezTo>
                        <a:cubicBezTo>
                          <a:pt x="1962" y="5502"/>
                          <a:pt x="2241" y="5404"/>
                          <a:pt x="2463" y="5198"/>
                        </a:cubicBezTo>
                        <a:cubicBezTo>
                          <a:pt x="2700" y="5455"/>
                          <a:pt x="3028" y="5597"/>
                          <a:pt x="3354" y="5597"/>
                        </a:cubicBezTo>
                        <a:cubicBezTo>
                          <a:pt x="3528" y="5597"/>
                          <a:pt x="3702" y="5556"/>
                          <a:pt x="3861" y="5471"/>
                        </a:cubicBezTo>
                        <a:cubicBezTo>
                          <a:pt x="4317" y="5259"/>
                          <a:pt x="4621" y="4681"/>
                          <a:pt x="4590" y="4104"/>
                        </a:cubicBezTo>
                        <a:cubicBezTo>
                          <a:pt x="5046" y="3830"/>
                          <a:pt x="5381" y="3313"/>
                          <a:pt x="5411" y="2705"/>
                        </a:cubicBezTo>
                        <a:cubicBezTo>
                          <a:pt x="5472" y="2128"/>
                          <a:pt x="5168" y="1520"/>
                          <a:pt x="4712" y="1246"/>
                        </a:cubicBezTo>
                        <a:cubicBezTo>
                          <a:pt x="4712" y="882"/>
                          <a:pt x="4469" y="487"/>
                          <a:pt x="4165" y="335"/>
                        </a:cubicBezTo>
                        <a:cubicBezTo>
                          <a:pt x="3993" y="231"/>
                          <a:pt x="3782" y="196"/>
                          <a:pt x="3521" y="196"/>
                        </a:cubicBezTo>
                        <a:cubicBezTo>
                          <a:pt x="3321" y="196"/>
                          <a:pt x="3091" y="217"/>
                          <a:pt x="2827" y="243"/>
                        </a:cubicBezTo>
                        <a:cubicBezTo>
                          <a:pt x="2679" y="77"/>
                          <a:pt x="2464" y="0"/>
                          <a:pt x="224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820" name="Google Shape;1820;p11"/>
            <p:cNvGrpSpPr/>
            <p:nvPr/>
          </p:nvGrpSpPr>
          <p:grpSpPr>
            <a:xfrm>
              <a:off x="-221260" y="3488395"/>
              <a:ext cx="3215691" cy="2139871"/>
              <a:chOff x="5057765" y="3452157"/>
              <a:chExt cx="3215691" cy="2139871"/>
            </a:xfrm>
          </p:grpSpPr>
          <p:grpSp>
            <p:nvGrpSpPr>
              <p:cNvPr id="1821" name="Google Shape;1821;p11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1822" name="Google Shape;182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3" name="Google Shape;182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4" name="Google Shape;182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5" name="Google Shape;182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6" name="Google Shape;182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7" name="Google Shape;182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8" name="Google Shape;182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9" name="Google Shape;182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0" name="Google Shape;183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1" name="Google Shape;183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2" name="Google Shape;183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3" name="Google Shape;183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4" name="Google Shape;183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5" name="Google Shape;183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6" name="Google Shape;183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7" name="Google Shape;183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38" name="Google Shape;1838;p11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1839" name="Google Shape;1839;p11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0" name="Google Shape;1840;p11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1" name="Google Shape;1841;p11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2" name="Google Shape;1842;p11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3" name="Google Shape;1843;p11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4" name="Google Shape;1844;p11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5" name="Google Shape;1845;p11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6" name="Google Shape;1846;p11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7" name="Google Shape;1847;p11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48" name="Google Shape;1848;p11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1849" name="Google Shape;1849;p11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0" name="Google Shape;1850;p11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1" name="Google Shape;1851;p11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2" name="Google Shape;1852;p11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3" name="Google Shape;1853;p11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4" name="Google Shape;1854;p11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5" name="Google Shape;1855;p11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1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1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1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1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1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1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1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1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1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1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1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1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1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1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1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1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1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1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1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1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76" name="Google Shape;1876;p11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1877" name="Google Shape;1877;p11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1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9" name="Google Shape;1879;p11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0" name="Google Shape;1880;p11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1" name="Google Shape;1881;p11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2" name="Google Shape;1882;p11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3" name="Google Shape;1883;p11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4" name="Google Shape;1884;p11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5" name="Google Shape;1885;p11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6" name="Google Shape;1886;p11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7" name="Google Shape;1887;p11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8" name="Google Shape;1888;p11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9" name="Google Shape;1889;p11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0" name="Google Shape;1890;p11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1" name="Google Shape;1891;p11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2" name="Google Shape;1892;p11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3" name="Google Shape;1893;p11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4" name="Google Shape;1894;p11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5" name="Google Shape;1895;p11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6" name="Google Shape;1896;p11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7" name="Google Shape;1897;p11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8" name="Google Shape;1898;p11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9" name="Google Shape;1899;p11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00" name="Google Shape;1900;p11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1901" name="Google Shape;1901;p11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2" name="Google Shape;1902;p11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3" name="Google Shape;1903;p11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4" name="Google Shape;1904;p11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5" name="Google Shape;1905;p11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6" name="Google Shape;1906;p11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7" name="Google Shape;1907;p11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8" name="Google Shape;1908;p11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9" name="Google Shape;1909;p11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0" name="Google Shape;1910;p11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1" name="Google Shape;1911;p11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2" name="Google Shape;1912;p11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3" name="Google Shape;1913;p11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4" name="Google Shape;1914;p11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5" name="Google Shape;1915;p11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6" name="Google Shape;1916;p11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7" name="Google Shape;1917;p11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8" name="Google Shape;1918;p11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9" name="Google Shape;1919;p11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0" name="Google Shape;1920;p11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1" name="Google Shape;1921;p11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2" name="Google Shape;1922;p11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3" name="Google Shape;1923;p11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4" name="Google Shape;1924;p11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5" name="Google Shape;1925;p11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6" name="Google Shape;1926;p11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7" name="Google Shape;1927;p11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8" name="Google Shape;1928;p11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929" name="Google Shape;1929;p11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1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1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2" name="Google Shape;1932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22133"/>
            <a:ext cx="8768000" cy="20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33" name="Google Shape;1933;p11"/>
          <p:cNvSpPr txBox="1">
            <a:spLocks noGrp="1"/>
          </p:cNvSpPr>
          <p:nvPr>
            <p:ph type="subTitle" idx="1"/>
          </p:nvPr>
        </p:nvSpPr>
        <p:spPr>
          <a:xfrm>
            <a:off x="1712000" y="3998181"/>
            <a:ext cx="87680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2483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1297100" y="896733"/>
            <a:ext cx="959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22542" flipH="1">
            <a:off x="-961002" y="3841709"/>
            <a:ext cx="2621700" cy="300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3266" flipH="1">
            <a:off x="-699197" y="5024281"/>
            <a:ext cx="3508541" cy="224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38046" flipH="1">
            <a:off x="11081725" y="3084978"/>
            <a:ext cx="2242225" cy="2570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721902" y="4277167"/>
            <a:ext cx="1755961" cy="292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925987" y="5575533"/>
            <a:ext cx="1387199" cy="192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B9315AB-934B-7947-ECA1-F071CA97D5E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498360" y="29353"/>
            <a:ext cx="2498360" cy="249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704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36186" y="3390000"/>
            <a:ext cx="1387199" cy="192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25587">
            <a:off x="9430652" y="5093147"/>
            <a:ext cx="2798285" cy="9032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2675567" y="1155933"/>
            <a:ext cx="6840800" cy="42124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254463" y="5727484"/>
            <a:ext cx="12851979" cy="18826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780033" y="3070267"/>
            <a:ext cx="4632000" cy="8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995400" y="1851500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4306800" y="4036233"/>
            <a:ext cx="3578800" cy="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7400" y="4672647"/>
            <a:ext cx="3359232" cy="184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42380">
            <a:off x="259462" y="3936036"/>
            <a:ext cx="1902197" cy="2182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7233" y="5239066"/>
            <a:ext cx="3359232" cy="161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40176" y="5472936"/>
            <a:ext cx="3197269" cy="204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34E1FBF-3B4E-8F05-7953-DFAA7F4AA51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2488366" y="1"/>
            <a:ext cx="2488367" cy="24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6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94163" y="5638584"/>
            <a:ext cx="12851979" cy="188263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/>
          <p:cNvSpPr/>
          <p:nvPr/>
        </p:nvSpPr>
        <p:spPr>
          <a:xfrm>
            <a:off x="483800" y="372433"/>
            <a:ext cx="11224400" cy="6113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1"/>
          </p:nvPr>
        </p:nvSpPr>
        <p:spPr>
          <a:xfrm>
            <a:off x="1284775" y="2839863"/>
            <a:ext cx="2902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2"/>
          </p:nvPr>
        </p:nvSpPr>
        <p:spPr>
          <a:xfrm>
            <a:off x="4642788" y="2839863"/>
            <a:ext cx="2902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subTitle" idx="3"/>
          </p:nvPr>
        </p:nvSpPr>
        <p:spPr>
          <a:xfrm>
            <a:off x="8011239" y="2839863"/>
            <a:ext cx="2896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subTitle" idx="4"/>
          </p:nvPr>
        </p:nvSpPr>
        <p:spPr>
          <a:xfrm>
            <a:off x="1284775" y="5046016"/>
            <a:ext cx="2902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subTitle" idx="5"/>
          </p:nvPr>
        </p:nvSpPr>
        <p:spPr>
          <a:xfrm>
            <a:off x="4642788" y="5046016"/>
            <a:ext cx="2902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6"/>
          </p:nvPr>
        </p:nvSpPr>
        <p:spPr>
          <a:xfrm>
            <a:off x="8011239" y="5046016"/>
            <a:ext cx="2896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subTitle" idx="7"/>
          </p:nvPr>
        </p:nvSpPr>
        <p:spPr>
          <a:xfrm>
            <a:off x="1278688" y="2261500"/>
            <a:ext cx="2902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ubTitle" idx="8"/>
          </p:nvPr>
        </p:nvSpPr>
        <p:spPr>
          <a:xfrm>
            <a:off x="4642788" y="2261500"/>
            <a:ext cx="2902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subTitle" idx="9"/>
          </p:nvPr>
        </p:nvSpPr>
        <p:spPr>
          <a:xfrm>
            <a:off x="8017312" y="2261500"/>
            <a:ext cx="2896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3"/>
          </p:nvPr>
        </p:nvSpPr>
        <p:spPr>
          <a:xfrm>
            <a:off x="1278688" y="4461597"/>
            <a:ext cx="2902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subTitle" idx="14"/>
          </p:nvPr>
        </p:nvSpPr>
        <p:spPr>
          <a:xfrm>
            <a:off x="4642788" y="4461597"/>
            <a:ext cx="2902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subTitle" idx="15"/>
          </p:nvPr>
        </p:nvSpPr>
        <p:spPr>
          <a:xfrm>
            <a:off x="8017312" y="4461597"/>
            <a:ext cx="2896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219" name="Google Shape;2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17833">
            <a:off x="10957497" y="5314217"/>
            <a:ext cx="1781260" cy="20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715062" y="5390447"/>
            <a:ext cx="2679999" cy="171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1022" flipH="1">
            <a:off x="9270191" y="6157081"/>
            <a:ext cx="2673320" cy="86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3CDB106-FB88-EDEB-CD2C-476F0B0DD9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488366" y="1"/>
            <a:ext cx="2488367" cy="24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1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7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1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3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kumimoji="0" lang="id-ID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kumimoji="0" lang="id-ID" sz="3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73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AF884208-11F7-22EA-5F12-D70F01AB1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88FA19-C787-F9B0-62E4-2544ACB0D93E}"/>
              </a:ext>
            </a:extLst>
          </p:cNvPr>
          <p:cNvSpPr/>
          <p:nvPr userDrawn="1"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8D360A6-19F3-E6B0-B135-2BFE73636938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8008" y="144159"/>
            <a:ext cx="1484946" cy="14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9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BA6BDF4-9D2F-5718-222D-02C58B9EBB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8008" y="144159"/>
            <a:ext cx="1484946" cy="14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8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A10CC23-F89D-4BB2-BEF7-84904657CAE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2096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5" Type="http://schemas.openxmlformats.org/officeDocument/2006/relationships/image" Target="../media/image44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88AF-3260-3FEE-63C3-8F000494D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34198-AB17-736D-F796-6F47C2845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E6915661-2310-BD49-4B71-7A6A3F020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867291-CD37-0F02-B334-1034A3C4C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96" y="311575"/>
            <a:ext cx="3627434" cy="1286367"/>
          </a:xfrm>
          <a:prstGeom prst="rect">
            <a:avLst/>
          </a:prstGeom>
        </p:spPr>
      </p:pic>
      <p:sp>
        <p:nvSpPr>
          <p:cNvPr id="6" name="Freeform 13">
            <a:extLst>
              <a:ext uri="{FF2B5EF4-FFF2-40B4-BE49-F238E27FC236}">
                <a16:creationId xmlns:a16="http://schemas.microsoft.com/office/drawing/2014/main" id="{7482D795-605B-079E-702A-F4A234DBE1BE}"/>
              </a:ext>
            </a:extLst>
          </p:cNvPr>
          <p:cNvSpPr/>
          <p:nvPr/>
        </p:nvSpPr>
        <p:spPr>
          <a:xfrm>
            <a:off x="306487" y="4037825"/>
            <a:ext cx="2215134" cy="2743200"/>
          </a:xfrm>
          <a:custGeom>
            <a:avLst/>
            <a:gdLst/>
            <a:ahLst/>
            <a:cxnLst/>
            <a:rect l="l" t="t" r="r" b="b"/>
            <a:pathLst>
              <a:path w="3322701" h="4114800">
                <a:moveTo>
                  <a:pt x="0" y="0"/>
                </a:moveTo>
                <a:lnTo>
                  <a:pt x="3322701" y="0"/>
                </a:lnTo>
                <a:lnTo>
                  <a:pt x="33227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71F070-5336-F398-FE9B-D07CCB81B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091" y="3959315"/>
            <a:ext cx="2255716" cy="1286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1B56F-AFA8-ABC5-487A-9C11E5EBC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368" y="1415598"/>
            <a:ext cx="5456393" cy="2591025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23F2FD6-32E5-F258-7305-41C2AEAFD1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992" y="4487559"/>
            <a:ext cx="1484946" cy="14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9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86968" y="437992"/>
            <a:ext cx="10763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cùng bạn thảo luận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lý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1FC64F-BD42-432B-91BB-F060880A2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871" y="1757350"/>
            <a:ext cx="5140242" cy="48701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9E5340-DBA1-4EAF-AE7B-FF5355DFE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98" y="3018622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86968" y="437992"/>
            <a:ext cx="10763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Quan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2CE328-0A39-454A-9AC3-B4F00544D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93" y="1594157"/>
            <a:ext cx="6587130" cy="484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BED1572-9C4E-4A2A-90D5-0B64117EA350}"/>
              </a:ext>
            </a:extLst>
          </p:cNvPr>
          <p:cNvGrpSpPr/>
          <p:nvPr/>
        </p:nvGrpSpPr>
        <p:grpSpPr>
          <a:xfrm>
            <a:off x="7627934" y="3785035"/>
            <a:ext cx="4564066" cy="2748347"/>
            <a:chOff x="203200" y="3859933"/>
            <a:chExt cx="4928176" cy="281201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00DD393-D3E4-41C9-93A4-C0C0DD3A6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560BD4-2B97-404A-8783-73B649E2A916}"/>
                </a:ext>
              </a:extLst>
            </p:cNvPr>
            <p:cNvSpPr txBox="1"/>
            <p:nvPr/>
          </p:nvSpPr>
          <p:spPr>
            <a:xfrm>
              <a:off x="203200" y="3859933"/>
              <a:ext cx="4928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  <a:endParaRPr kumimoji="0" lang="en-US" sz="5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8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0+ hình nền thiên nhiên đẹp cho powerpoint mẫu thiết kế chất lượng cao">
            <a:extLst>
              <a:ext uri="{FF2B5EF4-FFF2-40B4-BE49-F238E27FC236}">
                <a16:creationId xmlns:a16="http://schemas.microsoft.com/office/drawing/2014/main" id="{EA37351C-7111-421D-ACA0-3173FCF4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D3E408F-5939-4FA0-A0D2-B81DABFBA07A}"/>
              </a:ext>
            </a:extLst>
          </p:cNvPr>
          <p:cNvGrpSpPr/>
          <p:nvPr/>
        </p:nvGrpSpPr>
        <p:grpSpPr>
          <a:xfrm>
            <a:off x="4214038" y="1903475"/>
            <a:ext cx="7704114" cy="4877531"/>
            <a:chOff x="3825749" y="3527705"/>
            <a:chExt cx="8149567" cy="2717328"/>
          </a:xfrm>
        </p:grpSpPr>
        <p:sp>
          <p:nvSpPr>
            <p:cNvPr id="6" name="Speech Bubble: Rectangle with Corners Rounded 16">
              <a:extLst>
                <a:ext uri="{FF2B5EF4-FFF2-40B4-BE49-F238E27FC236}">
                  <a16:creationId xmlns:a16="http://schemas.microsoft.com/office/drawing/2014/main" id="{CA5F5DA7-7E03-4911-A061-F9355471FE4A}"/>
                </a:ext>
              </a:extLst>
            </p:cNvPr>
            <p:cNvSpPr/>
            <p:nvPr/>
          </p:nvSpPr>
          <p:spPr>
            <a:xfrm>
              <a:off x="3825749" y="3527705"/>
              <a:ext cx="8149567" cy="2620271"/>
            </a:xfrm>
            <a:prstGeom prst="wedgeRoundRectCallout">
              <a:avLst>
                <a:gd name="adj1" fmla="val -26383"/>
                <a:gd name="adj2" fmla="val 50187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9748BF-12D8-4353-9C8D-9369594DFEEC}"/>
                </a:ext>
              </a:extLst>
            </p:cNvPr>
            <p:cNvSpPr txBox="1"/>
            <p:nvPr/>
          </p:nvSpPr>
          <p:spPr>
            <a:xfrm>
              <a:off x="4280465" y="3604459"/>
              <a:ext cx="7240136" cy="26405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Tránh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chiếu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quá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sáng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dọi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ánh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sáng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mắt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mắt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Tránh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tắt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bật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liên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tục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hỏng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đèn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giật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nguy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hiểm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nếu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hở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Picture 2" descr="Free vector woman smiling and pointing to empty copy space business woman character hand drawn cartoon illustration">
            <a:extLst>
              <a:ext uri="{FF2B5EF4-FFF2-40B4-BE49-F238E27FC236}">
                <a16:creationId xmlns:a16="http://schemas.microsoft.com/office/drawing/2014/main" id="{5B652EC3-DCF4-498F-B314-9F0EE70D9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0895" l="9904" r="89936">
                        <a14:foregroundMark x1="50958" y1="37061" x2="51278" y2="41374"/>
                        <a14:foregroundMark x1="51118" y1="46805" x2="50479" y2="54792"/>
                        <a14:foregroundMark x1="43610" y1="55591" x2="51438" y2="50958"/>
                        <a14:foregroundMark x1="51438" y1="50958" x2="51597" y2="50958"/>
                        <a14:foregroundMark x1="40735" y1="52236" x2="44409" y2="55112"/>
                        <a14:foregroundMark x1="38179" y1="56869" x2="50639" y2="49042"/>
                        <a14:foregroundMark x1="54633" y1="52875" x2="50639" y2="52716"/>
                        <a14:foregroundMark x1="57827" y1="52396" x2="57827" y2="52396"/>
                        <a14:foregroundMark x1="59105" y1="52556" x2="60543" y2="54633"/>
                        <a14:foregroundMark x1="59425" y1="56550" x2="59425" y2="56550"/>
                        <a14:foregroundMark x1="53834" y1="90895" x2="53834" y2="90895"/>
                        <a14:foregroundMark x1="66398" y1="29374" x2="66134" y2="28275"/>
                        <a14:foregroundMark x1="53035" y1="9904" x2="49042" y2="11342"/>
                        <a14:foregroundMark x1="47125" y1="12780" x2="46681" y2="12500"/>
                        <a14:foregroundMark x1="44409" y1="11821" x2="35514" y2="28040"/>
                        <a14:foregroundMark x1="35792" y1="39398" x2="37380" y2="44888"/>
                        <a14:foregroundMark x1="37380" y1="44888" x2="37061" y2="45847"/>
                        <a14:foregroundMark x1="36262" y1="41853" x2="35285" y2="40618"/>
                        <a14:foregroundMark x1="34787" y1="40559" x2="35304" y2="49042"/>
                        <a14:foregroundMark x1="64162" y1="17412" x2="64673" y2="17779"/>
                        <a14:foregroundMark x1="56390" y1="11821" x2="64162" y2="17412"/>
                        <a14:foregroundMark x1="66192" y1="21536" x2="67883" y2="29213"/>
                        <a14:foregroundMark x1="67624" y1="53514" x2="65335" y2="57348"/>
                        <a14:foregroundMark x1="65335" y1="57348" x2="65176" y2="57827"/>
                        <a14:backgroundMark x1="70767" y1="38019" x2="71086" y2="45687"/>
                        <a14:backgroundMark x1="69808" y1="33866" x2="71725" y2="48403"/>
                        <a14:backgroundMark x1="70128" y1="45527" x2="70128" y2="53514"/>
                        <a14:backgroundMark x1="68530" y1="32428" x2="68530" y2="32428"/>
                        <a14:backgroundMark x1="65815" y1="17412" x2="65815" y2="17412"/>
                        <a14:backgroundMark x1="65815" y1="17412" x2="67093" y2="21246"/>
                        <a14:backgroundMark x1="34505" y1="30032" x2="31150" y2="35304"/>
                        <a14:backgroundMark x1="33387" y1="30990" x2="32268" y2="40256"/>
                        <a14:backgroundMark x1="34984" y1="27955" x2="34026" y2="33866"/>
                        <a14:backgroundMark x1="71246" y1="30990" x2="71246" y2="30990"/>
                        <a14:backgroundMark x1="44728" y1="9425" x2="43450" y2="11182"/>
                        <a14:backgroundMark x1="43610" y1="11022" x2="43610" y2="11022"/>
                        <a14:backgroundMark x1="69169" y1="29073" x2="69968" y2="36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38" r="25131"/>
          <a:stretch/>
        </p:blipFill>
        <p:spPr bwMode="auto">
          <a:xfrm flipH="1">
            <a:off x="-424539" y="519024"/>
            <a:ext cx="3858726" cy="67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405D3AED-3060-984A-132A-7A28EBBC1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70" y="147044"/>
            <a:ext cx="410906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42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8F395DF-3ED8-489B-B8F5-C67F5FCA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571" y="1750533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3D4C33F-B63F-42C6-8D5F-DDD1BF3F0FD3}"/>
              </a:ext>
            </a:extLst>
          </p:cNvPr>
          <p:cNvGrpSpPr/>
          <p:nvPr/>
        </p:nvGrpSpPr>
        <p:grpSpPr>
          <a:xfrm>
            <a:off x="643987" y="572229"/>
            <a:ext cx="10990549" cy="801927"/>
            <a:chOff x="2873170" y="343910"/>
            <a:chExt cx="4312010" cy="1280575"/>
          </a:xfrm>
        </p:grpSpPr>
        <p:sp>
          <p:nvSpPr>
            <p:cNvPr id="18" name="îṥḷíďê">
              <a:extLst>
                <a:ext uri="{FF2B5EF4-FFF2-40B4-BE49-F238E27FC236}">
                  <a16:creationId xmlns:a16="http://schemas.microsoft.com/office/drawing/2014/main" id="{CA2DE6BC-3B28-481B-BC2C-4F72BA732A84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Google Shape;5317;p41">
              <a:extLst>
                <a:ext uri="{FF2B5EF4-FFF2-40B4-BE49-F238E27FC236}">
                  <a16:creationId xmlns:a16="http://schemas.microsoft.com/office/drawing/2014/main" id="{3383C46C-EDE3-4D91-B4F0-7676DB7A9FCD}"/>
                </a:ext>
              </a:extLst>
            </p:cNvPr>
            <p:cNvSpPr txBox="1">
              <a:spLocks/>
            </p:cNvSpPr>
            <p:nvPr/>
          </p:nvSpPr>
          <p:spPr>
            <a:xfrm>
              <a:off x="3028609" y="440029"/>
              <a:ext cx="402991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4000" b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Để</a:t>
              </a:r>
              <a:r>
                <a:rPr lang="en-US" sz="4000" b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sử</a:t>
              </a:r>
              <a:r>
                <a:rPr lang="en-US" sz="4000" b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dụng</a:t>
              </a:r>
              <a:r>
                <a:rPr lang="en-US" sz="4000" b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đèn</a:t>
              </a:r>
              <a:r>
                <a:rPr lang="en-US" sz="4000" b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lang="en-US" sz="4000" b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an </a:t>
              </a:r>
              <a:r>
                <a:rPr lang="en-US" sz="4000" b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toàn</a:t>
              </a:r>
              <a:r>
                <a:rPr lang="en-US" sz="4000" b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4000" b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4000" b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</a:t>
              </a:r>
              <a:r>
                <a:rPr lang="en-US" sz="4000" b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cần</a:t>
              </a:r>
              <a:r>
                <a:rPr lang="en-US" sz="4000" b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lưu</a:t>
              </a:r>
              <a:r>
                <a:rPr lang="en-US" sz="4000" b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ý: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24" name="Sun 23">
            <a:extLst>
              <a:ext uri="{FF2B5EF4-FFF2-40B4-BE49-F238E27FC236}">
                <a16:creationId xmlns:a16="http://schemas.microsoft.com/office/drawing/2014/main" id="{4D71EBFB-9377-4DD8-869D-3AB49CB33C5A}"/>
              </a:ext>
            </a:extLst>
          </p:cNvPr>
          <p:cNvSpPr/>
          <p:nvPr/>
        </p:nvSpPr>
        <p:spPr>
          <a:xfrm>
            <a:off x="2339728" y="1815062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72055B-B03B-473F-BDEB-C1B507CF198D}"/>
              </a:ext>
            </a:extLst>
          </p:cNvPr>
          <p:cNvSpPr/>
          <p:nvPr/>
        </p:nvSpPr>
        <p:spPr>
          <a:xfrm>
            <a:off x="2894062" y="4322525"/>
            <a:ext cx="7220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ắt đèn khi không sử dụng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0D0BD9B0-932E-4428-B787-645B1D4F390F}"/>
              </a:ext>
            </a:extLst>
          </p:cNvPr>
          <p:cNvSpPr/>
          <p:nvPr/>
        </p:nvSpPr>
        <p:spPr>
          <a:xfrm>
            <a:off x="2339728" y="3230956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0" name="Sun 29">
            <a:extLst>
              <a:ext uri="{FF2B5EF4-FFF2-40B4-BE49-F238E27FC236}">
                <a16:creationId xmlns:a16="http://schemas.microsoft.com/office/drawing/2014/main" id="{99C7FB55-6163-4CB2-845D-B268BC2F9960}"/>
              </a:ext>
            </a:extLst>
          </p:cNvPr>
          <p:cNvSpPr/>
          <p:nvPr/>
        </p:nvSpPr>
        <p:spPr>
          <a:xfrm>
            <a:off x="2310752" y="4372352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C1F907-FDC8-4DAB-B246-35B1B09437F0}"/>
              </a:ext>
            </a:extLst>
          </p:cNvPr>
          <p:cNvSpPr/>
          <p:nvPr/>
        </p:nvSpPr>
        <p:spPr>
          <a:xfrm>
            <a:off x="2872201" y="1834579"/>
            <a:ext cx="8664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</a:t>
            </a:r>
            <a:r>
              <a:rPr lang="vi-VN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ặt ở vị trí khô ráo-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 toàn điện, phía tay trái người ngồi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không bị bóng tay người viết che mất chữ viết</a:t>
            </a:r>
            <a:endParaRPr lang="en-US" alt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DD6503-0396-401E-9F3E-66B5D3BE3D3E}"/>
              </a:ext>
            </a:extLst>
          </p:cNvPr>
          <p:cNvSpPr/>
          <p:nvPr/>
        </p:nvSpPr>
        <p:spPr>
          <a:xfrm>
            <a:off x="2894062" y="3113191"/>
            <a:ext cx="8414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Điều chỉnh độ cao và hướng chiếu sáng của đèn phù hợp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không cao hay thấp quá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9BD84E-370B-4327-83F9-58E6B92305F4}"/>
              </a:ext>
            </a:extLst>
          </p:cNvPr>
          <p:cNvSpPr/>
          <p:nvPr/>
        </p:nvSpPr>
        <p:spPr>
          <a:xfrm>
            <a:off x="2942729" y="5211667"/>
            <a:ext cx="8825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sờ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tránh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bỏng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7" name="Sun 36">
            <a:extLst>
              <a:ext uri="{FF2B5EF4-FFF2-40B4-BE49-F238E27FC236}">
                <a16:creationId xmlns:a16="http://schemas.microsoft.com/office/drawing/2014/main" id="{DAD4FE4D-E609-47F9-9850-F96FF2FC8F3C}"/>
              </a:ext>
            </a:extLst>
          </p:cNvPr>
          <p:cNvSpPr/>
          <p:nvPr/>
        </p:nvSpPr>
        <p:spPr>
          <a:xfrm>
            <a:off x="2339728" y="5286651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97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9" grpId="0" animBg="1"/>
      <p:bldP spid="30" grpId="0" animBg="1"/>
      <p:bldP spid="31" grpId="0"/>
      <p:bldP spid="33" grpId="0"/>
      <p:bldP spid="36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1823E-ACCB-2382-B007-940143146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0+ hình nền thiên nhiên đẹp cho powerpoint mẫu thiết kế chất lượng cao">
            <a:extLst>
              <a:ext uri="{FF2B5EF4-FFF2-40B4-BE49-F238E27FC236}">
                <a16:creationId xmlns:a16="http://schemas.microsoft.com/office/drawing/2014/main" id="{FE7D099F-A6C6-F556-B662-6C22889C7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2B28F2B-0A95-A140-FC62-C452758FE37A}"/>
              </a:ext>
            </a:extLst>
          </p:cNvPr>
          <p:cNvGrpSpPr/>
          <p:nvPr/>
        </p:nvGrpSpPr>
        <p:grpSpPr>
          <a:xfrm>
            <a:off x="4214038" y="1903475"/>
            <a:ext cx="7704114" cy="5062196"/>
            <a:chOff x="3825749" y="3527705"/>
            <a:chExt cx="8149567" cy="2820207"/>
          </a:xfrm>
        </p:grpSpPr>
        <p:sp>
          <p:nvSpPr>
            <p:cNvPr id="6" name="Speech Bubble: Rectangle with Corners Rounded 16">
              <a:extLst>
                <a:ext uri="{FF2B5EF4-FFF2-40B4-BE49-F238E27FC236}">
                  <a16:creationId xmlns:a16="http://schemas.microsoft.com/office/drawing/2014/main" id="{2CE11195-FD1F-0155-2B95-4C0CE07B8D13}"/>
                </a:ext>
              </a:extLst>
            </p:cNvPr>
            <p:cNvSpPr/>
            <p:nvPr/>
          </p:nvSpPr>
          <p:spPr>
            <a:xfrm>
              <a:off x="3825749" y="3527705"/>
              <a:ext cx="8149567" cy="2620271"/>
            </a:xfrm>
            <a:prstGeom prst="wedgeRoundRectCallout">
              <a:avLst>
                <a:gd name="adj1" fmla="val -26383"/>
                <a:gd name="adj2" fmla="val 50187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F7052E-D7FD-A4C0-CAD6-E9AAFDFC0F71}"/>
                </a:ext>
              </a:extLst>
            </p:cNvPr>
            <p:cNvSpPr txBox="1"/>
            <p:nvPr/>
          </p:nvSpPr>
          <p:spPr>
            <a:xfrm>
              <a:off x="4280465" y="3604459"/>
              <a:ext cx="7240136" cy="27434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lvl="0" indent="-457200" algn="just">
                <a:buFont typeface="Arial" panose="020B0604020202020204" pitchFamily="34" charset="0"/>
                <a:buChar char="•"/>
                <a:defRPr/>
              </a:pPr>
              <a:r>
                <a:rPr lang="nl-NL" sz="3200" i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Cần đảm bảo tuyệt đối về an toàn khi sử dụng đèn học</a:t>
              </a:r>
            </a:p>
            <a:p>
              <a:pPr marL="457200" lvl="0" indent="-457200" algn="just">
                <a:buFont typeface="Arial" panose="020B0604020202020204" pitchFamily="34" charset="0"/>
                <a:buChar char="•"/>
                <a:defRPr/>
              </a:pP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vi-VN" sz="3200" i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Khi ánh sáng của đèn học nhấp nháy hoặc không còn sáng rõ cần báo cho người lớn để s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ử</a:t>
              </a:r>
              <a:r>
                <a:rPr lang="vi-VN" sz="3200" i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 chữa, thay thế để đảm bảo an toàn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  <a:defRPr/>
              </a:pPr>
              <a:r>
                <a:rPr lang="vi-VN" sz="3200" i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Đồ thay thế hỏng hóc cần được đúng trong túi bóng ghi lưu ý nguy hiểm và phân loại bỏ thùng rác.</a:t>
              </a:r>
              <a:endParaRPr lang="zh-CN" altLang="en-US" sz="32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lvl="0" indent="-457200" algn="just">
                <a:buFont typeface="Arial" panose="020B0604020202020204" pitchFamily="34" charset="0"/>
                <a:buChar char="•"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Picture 2" descr="Free vector woman smiling and pointing to empty copy space business woman character hand drawn cartoon illustration">
            <a:extLst>
              <a:ext uri="{FF2B5EF4-FFF2-40B4-BE49-F238E27FC236}">
                <a16:creationId xmlns:a16="http://schemas.microsoft.com/office/drawing/2014/main" id="{99D72948-9275-3AEC-402B-63CF577BD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0895" l="9904" r="89936">
                        <a14:foregroundMark x1="50958" y1="37061" x2="51278" y2="41374"/>
                        <a14:foregroundMark x1="51118" y1="46805" x2="50479" y2="54792"/>
                        <a14:foregroundMark x1="43610" y1="55591" x2="51438" y2="50958"/>
                        <a14:foregroundMark x1="51438" y1="50958" x2="51597" y2="50958"/>
                        <a14:foregroundMark x1="40735" y1="52236" x2="44409" y2="55112"/>
                        <a14:foregroundMark x1="38179" y1="56869" x2="50639" y2="49042"/>
                        <a14:foregroundMark x1="54633" y1="52875" x2="50639" y2="52716"/>
                        <a14:foregroundMark x1="57827" y1="52396" x2="57827" y2="52396"/>
                        <a14:foregroundMark x1="59105" y1="52556" x2="60543" y2="54633"/>
                        <a14:foregroundMark x1="59425" y1="56550" x2="59425" y2="56550"/>
                        <a14:foregroundMark x1="53834" y1="90895" x2="53834" y2="90895"/>
                        <a14:foregroundMark x1="66398" y1="29374" x2="66134" y2="28275"/>
                        <a14:foregroundMark x1="53035" y1="9904" x2="49042" y2="11342"/>
                        <a14:foregroundMark x1="47125" y1="12780" x2="46681" y2="12500"/>
                        <a14:foregroundMark x1="44409" y1="11821" x2="35514" y2="28040"/>
                        <a14:foregroundMark x1="35792" y1="39398" x2="37380" y2="44888"/>
                        <a14:foregroundMark x1="37380" y1="44888" x2="37061" y2="45847"/>
                        <a14:foregroundMark x1="36262" y1="41853" x2="35285" y2="40618"/>
                        <a14:foregroundMark x1="34787" y1="40559" x2="35304" y2="49042"/>
                        <a14:foregroundMark x1="64162" y1="17412" x2="64673" y2="17779"/>
                        <a14:foregroundMark x1="56390" y1="11821" x2="64162" y2="17412"/>
                        <a14:foregroundMark x1="66192" y1="21536" x2="67883" y2="29213"/>
                        <a14:foregroundMark x1="67624" y1="53514" x2="65335" y2="57348"/>
                        <a14:foregroundMark x1="65335" y1="57348" x2="65176" y2="57827"/>
                        <a14:backgroundMark x1="70767" y1="38019" x2="71086" y2="45687"/>
                        <a14:backgroundMark x1="69808" y1="33866" x2="71725" y2="48403"/>
                        <a14:backgroundMark x1="70128" y1="45527" x2="70128" y2="53514"/>
                        <a14:backgroundMark x1="68530" y1="32428" x2="68530" y2="32428"/>
                        <a14:backgroundMark x1="65815" y1="17412" x2="65815" y2="17412"/>
                        <a14:backgroundMark x1="65815" y1="17412" x2="67093" y2="21246"/>
                        <a14:backgroundMark x1="34505" y1="30032" x2="31150" y2="35304"/>
                        <a14:backgroundMark x1="33387" y1="30990" x2="32268" y2="40256"/>
                        <a14:backgroundMark x1="34984" y1="27955" x2="34026" y2="33866"/>
                        <a14:backgroundMark x1="71246" y1="30990" x2="71246" y2="30990"/>
                        <a14:backgroundMark x1="44728" y1="9425" x2="43450" y2="11182"/>
                        <a14:backgroundMark x1="43610" y1="11022" x2="43610" y2="11022"/>
                        <a14:backgroundMark x1="69169" y1="29073" x2="69968" y2="36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38" r="25131"/>
          <a:stretch/>
        </p:blipFill>
        <p:spPr bwMode="auto">
          <a:xfrm flipH="1">
            <a:off x="-424539" y="519024"/>
            <a:ext cx="3858726" cy="67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08699AAF-1E57-8D7F-BA51-6C7F05A63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70" y="147044"/>
            <a:ext cx="410906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84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245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微软雅黑</vt:lpstr>
      <vt:lpstr>Arial</vt:lpstr>
      <vt:lpstr>Bebas Neue</vt:lpstr>
      <vt:lpstr>Calibri</vt:lpstr>
      <vt:lpstr>Calibri Light</vt:lpstr>
      <vt:lpstr>Cambria</vt:lpstr>
      <vt:lpstr>等线</vt:lpstr>
      <vt:lpstr>等线 Light</vt:lpstr>
      <vt:lpstr>Gloria Hallelujah</vt:lpstr>
      <vt:lpstr>Handlee</vt:lpstr>
      <vt:lpstr>Open Sans</vt:lpstr>
      <vt:lpstr>Office 主题​​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P020725</cp:lastModifiedBy>
  <cp:revision>61</cp:revision>
  <dcterms:created xsi:type="dcterms:W3CDTF">2022-07-17T00:36:39Z</dcterms:created>
  <dcterms:modified xsi:type="dcterms:W3CDTF">2025-10-13T09:55:23Z</dcterms:modified>
</cp:coreProperties>
</file>