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7191" r:id="rId2"/>
    <p:sldId id="7182" r:id="rId3"/>
    <p:sldId id="7190" r:id="rId4"/>
    <p:sldId id="7135" r:id="rId5"/>
    <p:sldId id="7186" r:id="rId6"/>
    <p:sldId id="71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6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B9B25C7-333A-42F6-53FE-256DBE5240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053" y="128953"/>
            <a:ext cx="1369332" cy="1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0"/>
            <a:ext cx="12192000" cy="2557220"/>
          </a:xfrm>
          <a:prstGeom prst="rect">
            <a:avLst/>
          </a:prstGeom>
        </p:spPr>
      </p:pic>
      <p:sp>
        <p:nvSpPr>
          <p:cNvPr id="7" name="文本框 43">
            <a:extLst>
              <a:ext uri="{FF2B5EF4-FFF2-40B4-BE49-F238E27FC236}">
                <a16:creationId xmlns:a16="http://schemas.microsoft.com/office/drawing/2014/main" id="{1812517F-8882-40FE-756B-5276200D8F13}"/>
              </a:ext>
            </a:extLst>
          </p:cNvPr>
          <p:cNvSpPr txBox="1"/>
          <p:nvPr/>
        </p:nvSpPr>
        <p:spPr>
          <a:xfrm>
            <a:off x="5230396" y="4477197"/>
            <a:ext cx="2069258" cy="932474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D44A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(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D44A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Tiết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D44A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1)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D44A00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2A5A61-3D3F-BDB9-1311-19B022EDED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0419" y="1636197"/>
            <a:ext cx="8833870" cy="36457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35151B-62B1-C7F9-3A76-45D1BB7799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3890" y="756373"/>
            <a:ext cx="2334970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0F3BD-7BA0-5A25-AC89-4C684A60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87" t="33741" r="19031" b="40817"/>
          <a:stretch/>
        </p:blipFill>
        <p:spPr>
          <a:xfrm>
            <a:off x="230585" y="2714710"/>
            <a:ext cx="4287701" cy="2109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F8F3E3-56F8-FE41-7600-D581B75D0E93}"/>
              </a:ext>
            </a:extLst>
          </p:cNvPr>
          <p:cNvGrpSpPr/>
          <p:nvPr/>
        </p:nvGrpSpPr>
        <p:grpSpPr>
          <a:xfrm>
            <a:off x="314664" y="204587"/>
            <a:ext cx="5865416" cy="1776161"/>
            <a:chOff x="1154681" y="1243369"/>
            <a:chExt cx="4643064" cy="177616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26C7507E-B101-8881-2EA2-1CFA78DD416E}"/>
                </a:ext>
              </a:extLst>
            </p:cNvPr>
            <p:cNvSpPr/>
            <p:nvPr/>
          </p:nvSpPr>
          <p:spPr>
            <a:xfrm>
              <a:off x="1222111" y="1243369"/>
              <a:ext cx="4509074" cy="1776161"/>
            </a:xfrm>
            <a:prstGeom prst="wedgeRoundRectCallout">
              <a:avLst>
                <a:gd name="adj1" fmla="val -11432"/>
                <a:gd name="adj2" fmla="val 83547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347331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E691E2-44FC-9597-097C-0400B7EB21EC}"/>
                </a:ext>
              </a:extLst>
            </p:cNvPr>
            <p:cNvSpPr txBox="1"/>
            <p:nvPr/>
          </p:nvSpPr>
          <p:spPr>
            <a:xfrm>
              <a:off x="1154681" y="1346619"/>
              <a:ext cx="464306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Một con bạch tuộc có 8 xúc tu. Hỏi 2 con bạch tuộc có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bao nhiêu xúc tu?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21C9B8-27C5-83A1-7D67-94A981916FDB}"/>
              </a:ext>
            </a:extLst>
          </p:cNvPr>
          <p:cNvGrpSpPr/>
          <p:nvPr/>
        </p:nvGrpSpPr>
        <p:grpSpPr>
          <a:xfrm>
            <a:off x="4735633" y="2277373"/>
            <a:ext cx="2774501" cy="769441"/>
            <a:chOff x="5988335" y="3592286"/>
            <a:chExt cx="2668555" cy="76944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300CE52-22FE-6FE7-C834-E350EF1A737E}"/>
                </a:ext>
              </a:extLst>
            </p:cNvPr>
            <p:cNvSpPr/>
            <p:nvPr/>
          </p:nvSpPr>
          <p:spPr>
            <a:xfrm>
              <a:off x="5988335" y="3592286"/>
              <a:ext cx="2668555" cy="769441"/>
            </a:xfrm>
            <a:prstGeom prst="roundRect">
              <a:avLst>
                <a:gd name="adj" fmla="val 50000"/>
              </a:avLst>
            </a:prstGeom>
            <a:solidFill>
              <a:srgbClr val="F3A3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237B87-BDBB-AEB8-5353-34089EA26365}"/>
                </a:ext>
              </a:extLst>
            </p:cNvPr>
            <p:cNvSpPr txBox="1"/>
            <p:nvPr/>
          </p:nvSpPr>
          <p:spPr>
            <a:xfrm>
              <a:off x="6053282" y="3592286"/>
              <a:ext cx="259786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8 x 2 = 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34284D-5B2C-14A6-7119-03FEE30719C3}"/>
              </a:ext>
            </a:extLst>
          </p:cNvPr>
          <p:cNvGrpSpPr/>
          <p:nvPr/>
        </p:nvGrpSpPr>
        <p:grpSpPr>
          <a:xfrm>
            <a:off x="4649705" y="3312569"/>
            <a:ext cx="3052302" cy="769441"/>
            <a:chOff x="5779652" y="3592286"/>
            <a:chExt cx="3052302" cy="7694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D9766DB-C5EF-5229-0983-998E5CE6C1F5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AD17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061A18-11D7-297A-CCDD-9182A345D400}"/>
                </a:ext>
              </a:extLst>
            </p:cNvPr>
            <p:cNvSpPr txBox="1"/>
            <p:nvPr/>
          </p:nvSpPr>
          <p:spPr>
            <a:xfrm>
              <a:off x="5980263" y="3592286"/>
              <a:ext cx="1891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8 + 8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952163E-17DD-67A4-8F6A-F29E8423AF40}"/>
              </a:ext>
            </a:extLst>
          </p:cNvPr>
          <p:cNvSpPr txBox="1"/>
          <p:nvPr/>
        </p:nvSpPr>
        <p:spPr>
          <a:xfrm>
            <a:off x="6610626" y="3308237"/>
            <a:ext cx="899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AD1742"/>
                </a:solidFill>
                <a:latin typeface="Cambria" panose="02040503050406030204" pitchFamily="18" charset="0"/>
              </a:rPr>
              <a:t>16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D174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DE53A8-CCB0-1195-BAC0-A99D3994B8B7}"/>
              </a:ext>
            </a:extLst>
          </p:cNvPr>
          <p:cNvGrpSpPr/>
          <p:nvPr/>
        </p:nvGrpSpPr>
        <p:grpSpPr>
          <a:xfrm>
            <a:off x="4649705" y="4444323"/>
            <a:ext cx="3052302" cy="769441"/>
            <a:chOff x="5779652" y="3592286"/>
            <a:chExt cx="3052302" cy="76944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1844CD-2E80-2D03-2AC4-044297D3AC22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AD17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54A202-5E6E-AE44-FD05-70B2C1AB416F}"/>
                </a:ext>
              </a:extLst>
            </p:cNvPr>
            <p:cNvSpPr txBox="1"/>
            <p:nvPr/>
          </p:nvSpPr>
          <p:spPr>
            <a:xfrm>
              <a:off x="5980263" y="3592286"/>
              <a:ext cx="1891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8 x 2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619AD4B-BC4B-746B-02D4-797E69DF83EE}"/>
              </a:ext>
            </a:extLst>
          </p:cNvPr>
          <p:cNvSpPr txBox="1"/>
          <p:nvPr/>
        </p:nvSpPr>
        <p:spPr>
          <a:xfrm>
            <a:off x="6671080" y="4439989"/>
            <a:ext cx="899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AD1742"/>
                </a:solidFill>
                <a:latin typeface="Cambria" panose="02040503050406030204" pitchFamily="18" charset="0"/>
              </a:rPr>
              <a:t>16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D174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1AFF5F-E402-A680-FDB9-A2BEFEC6AC0B}"/>
              </a:ext>
            </a:extLst>
          </p:cNvPr>
          <p:cNvGrpSpPr/>
          <p:nvPr/>
        </p:nvGrpSpPr>
        <p:grpSpPr>
          <a:xfrm>
            <a:off x="8634657" y="4439988"/>
            <a:ext cx="3052302" cy="769441"/>
            <a:chOff x="5779652" y="3592286"/>
            <a:chExt cx="3052302" cy="76944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5EF1554-077B-4ADF-33F2-9D2AADB33FE4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6F93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9EEC32-BBE9-3F2E-3460-662A0603480B}"/>
                </a:ext>
              </a:extLst>
            </p:cNvPr>
            <p:cNvSpPr txBox="1"/>
            <p:nvPr/>
          </p:nvSpPr>
          <p:spPr>
            <a:xfrm>
              <a:off x="5905618" y="3592286"/>
              <a:ext cx="215801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AD1742"/>
                  </a:solidFill>
                  <a:latin typeface="Cambria" panose="02040503050406030204" pitchFamily="18" charset="0"/>
                </a:rPr>
                <a:t>16</a:t>
              </a: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 : 8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AD5ADCD-D798-E5A3-69B9-56B234FA7F1C}"/>
              </a:ext>
            </a:extLst>
          </p:cNvPr>
          <p:cNvSpPr txBox="1"/>
          <p:nvPr/>
        </p:nvSpPr>
        <p:spPr>
          <a:xfrm>
            <a:off x="10790077" y="4439989"/>
            <a:ext cx="539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6F930A"/>
                </a:solidFill>
                <a:latin typeface="Cambria" panose="020405030504060302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6F930A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B302A3-503D-6EA8-DB79-ED8340D72653}"/>
              </a:ext>
            </a:extLst>
          </p:cNvPr>
          <p:cNvCxnSpPr>
            <a:cxnSpLocks/>
          </p:cNvCxnSpPr>
          <p:nvPr/>
        </p:nvCxnSpPr>
        <p:spPr>
          <a:xfrm>
            <a:off x="7819292" y="4829044"/>
            <a:ext cx="743451" cy="0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68237B6-61BA-6E18-0CEB-3F83BA46C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1" r="60142"/>
          <a:stretch/>
        </p:blipFill>
        <p:spPr>
          <a:xfrm>
            <a:off x="7510134" y="0"/>
            <a:ext cx="3944728" cy="41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55A196-CDFA-8361-9531-311C8CF1929E}"/>
              </a:ext>
            </a:extLst>
          </p:cNvPr>
          <p:cNvGrpSpPr/>
          <p:nvPr/>
        </p:nvGrpSpPr>
        <p:grpSpPr>
          <a:xfrm>
            <a:off x="708722" y="1345262"/>
            <a:ext cx="3052302" cy="769441"/>
            <a:chOff x="5779652" y="3592286"/>
            <a:chExt cx="3052302" cy="76944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003DDD8-FAA4-7D5F-2B3B-9CFF387DF755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AD17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DA37CA-701C-A7A0-8F82-ABB59A6E7E29}"/>
                </a:ext>
              </a:extLst>
            </p:cNvPr>
            <p:cNvSpPr txBox="1"/>
            <p:nvPr/>
          </p:nvSpPr>
          <p:spPr>
            <a:xfrm>
              <a:off x="5980263" y="3592286"/>
              <a:ext cx="1891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x 2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39D23E-A4D5-E718-3BA3-46C07D2A002B}"/>
              </a:ext>
            </a:extLst>
          </p:cNvPr>
          <p:cNvSpPr txBox="1"/>
          <p:nvPr/>
        </p:nvSpPr>
        <p:spPr>
          <a:xfrm>
            <a:off x="2706845" y="1320470"/>
            <a:ext cx="899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rgbClr val="AD174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16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D1742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659A52-12F8-AAD8-8A15-70D0E7F1F590}"/>
              </a:ext>
            </a:extLst>
          </p:cNvPr>
          <p:cNvGrpSpPr/>
          <p:nvPr/>
        </p:nvGrpSpPr>
        <p:grpSpPr>
          <a:xfrm>
            <a:off x="769489" y="2520417"/>
            <a:ext cx="3052302" cy="769441"/>
            <a:chOff x="5779652" y="3592286"/>
            <a:chExt cx="3052302" cy="76944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301B15-53D1-803D-4DAC-2AF16DB662BE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6F93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0927DF-E30E-70F0-5ED5-55A191E23F12}"/>
                </a:ext>
              </a:extLst>
            </p:cNvPr>
            <p:cNvSpPr txBox="1"/>
            <p:nvPr/>
          </p:nvSpPr>
          <p:spPr>
            <a:xfrm>
              <a:off x="5905618" y="3592286"/>
              <a:ext cx="215801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AD1742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16</a:t>
              </a: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: 8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9E4475-4EC4-D2B6-C026-F599F73482F3}"/>
              </a:ext>
            </a:extLst>
          </p:cNvPr>
          <p:cNvSpPr txBox="1"/>
          <p:nvPr/>
        </p:nvSpPr>
        <p:spPr>
          <a:xfrm>
            <a:off x="2923604" y="2506421"/>
            <a:ext cx="539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rgbClr val="6F930A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6F930A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011CBC9-B635-80F1-D0BB-D467BC38C74C}"/>
              </a:ext>
            </a:extLst>
          </p:cNvPr>
          <p:cNvGrpSpPr/>
          <p:nvPr/>
        </p:nvGrpSpPr>
        <p:grpSpPr>
          <a:xfrm>
            <a:off x="4598508" y="230756"/>
            <a:ext cx="3069075" cy="6267942"/>
            <a:chOff x="4598508" y="230756"/>
            <a:chExt cx="3069075" cy="626794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3E83AC1-9627-D4E2-FDDD-EA756356AEDE}"/>
                </a:ext>
              </a:extLst>
            </p:cNvPr>
            <p:cNvSpPr/>
            <p:nvPr/>
          </p:nvSpPr>
          <p:spPr>
            <a:xfrm>
              <a:off x="4598508" y="230756"/>
              <a:ext cx="2903029" cy="6267942"/>
            </a:xfrm>
            <a:prstGeom prst="roundRect">
              <a:avLst/>
            </a:prstGeom>
            <a:solidFill>
              <a:srgbClr val="F6FDE3"/>
            </a:solidFill>
            <a:ln w="381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77E025-1E61-9942-B2A8-783EF04A1315}"/>
                </a:ext>
              </a:extLst>
            </p:cNvPr>
            <p:cNvSpPr txBox="1"/>
            <p:nvPr/>
          </p:nvSpPr>
          <p:spPr>
            <a:xfrm>
              <a:off x="5073372" y="832851"/>
              <a:ext cx="19089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1 =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7C8F19-B4AE-1640-864A-B0E824AC34CE}"/>
                </a:ext>
              </a:extLst>
            </p:cNvPr>
            <p:cNvSpPr txBox="1"/>
            <p:nvPr/>
          </p:nvSpPr>
          <p:spPr>
            <a:xfrm>
              <a:off x="5030810" y="1319225"/>
              <a:ext cx="22355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2 =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16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70246D-053D-72BB-EB2F-443E58631FA7}"/>
                </a:ext>
              </a:extLst>
            </p:cNvPr>
            <p:cNvSpPr txBox="1"/>
            <p:nvPr/>
          </p:nvSpPr>
          <p:spPr>
            <a:xfrm>
              <a:off x="5038023" y="1841401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3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99B022-E155-6BAD-0BA6-85AA66223C78}"/>
                </a:ext>
              </a:extLst>
            </p:cNvPr>
            <p:cNvSpPr txBox="1"/>
            <p:nvPr/>
          </p:nvSpPr>
          <p:spPr>
            <a:xfrm>
              <a:off x="5044458" y="2351644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4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1BBBA7-5844-3294-5421-33769D4268C8}"/>
                </a:ext>
              </a:extLst>
            </p:cNvPr>
            <p:cNvSpPr txBox="1"/>
            <p:nvPr/>
          </p:nvSpPr>
          <p:spPr>
            <a:xfrm>
              <a:off x="5025010" y="2905041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5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14275B-D0EB-A6EA-420D-74103CDBD488}"/>
                </a:ext>
              </a:extLst>
            </p:cNvPr>
            <p:cNvSpPr txBox="1"/>
            <p:nvPr/>
          </p:nvSpPr>
          <p:spPr>
            <a:xfrm>
              <a:off x="5023516" y="3460547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6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B528CF-FCCE-E058-AA32-1027A57033EA}"/>
                </a:ext>
              </a:extLst>
            </p:cNvPr>
            <p:cNvSpPr txBox="1"/>
            <p:nvPr/>
          </p:nvSpPr>
          <p:spPr>
            <a:xfrm>
              <a:off x="5010601" y="4022165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7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C1BBB0-FA9B-8256-FE0F-5B51669E442A}"/>
                </a:ext>
              </a:extLst>
            </p:cNvPr>
            <p:cNvSpPr txBox="1"/>
            <p:nvPr/>
          </p:nvSpPr>
          <p:spPr>
            <a:xfrm>
              <a:off x="5052306" y="4567172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8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85A7A5-17FD-2995-CDF6-7999053DB52C}"/>
                </a:ext>
              </a:extLst>
            </p:cNvPr>
            <p:cNvSpPr txBox="1"/>
            <p:nvPr/>
          </p:nvSpPr>
          <p:spPr>
            <a:xfrm>
              <a:off x="5052306" y="5138112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9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2EB0D9-BAC3-DA48-13A5-ED53C6DBBD26}"/>
                </a:ext>
              </a:extLst>
            </p:cNvPr>
            <p:cNvSpPr txBox="1"/>
            <p:nvPr/>
          </p:nvSpPr>
          <p:spPr>
            <a:xfrm>
              <a:off x="5030809" y="5691490"/>
              <a:ext cx="26367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10 =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BE7F42-C6C6-3FFC-21F5-712FB98F9BEC}"/>
                </a:ext>
              </a:extLst>
            </p:cNvPr>
            <p:cNvSpPr txBox="1"/>
            <p:nvPr/>
          </p:nvSpPr>
          <p:spPr>
            <a:xfrm>
              <a:off x="4830201" y="361106"/>
              <a:ext cx="26367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 NHÂN 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E16804-AF4D-25CD-5ABC-97DFF45DE17C}"/>
                </a:ext>
              </a:extLst>
            </p:cNvPr>
            <p:cNvSpPr txBox="1"/>
            <p:nvPr/>
          </p:nvSpPr>
          <p:spPr>
            <a:xfrm>
              <a:off x="6536822" y="1827943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7999CA-DB6A-2432-1C94-4E0408908791}"/>
                </a:ext>
              </a:extLst>
            </p:cNvPr>
            <p:cNvSpPr txBox="1"/>
            <p:nvPr/>
          </p:nvSpPr>
          <p:spPr>
            <a:xfrm>
              <a:off x="6486411" y="2359777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32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BE43FC-8487-C72F-CB1C-4456AA580835}"/>
                </a:ext>
              </a:extLst>
            </p:cNvPr>
            <p:cNvSpPr txBox="1"/>
            <p:nvPr/>
          </p:nvSpPr>
          <p:spPr>
            <a:xfrm>
              <a:off x="6466962" y="2909392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6D3ECC-915F-BDD5-9265-00184C27E9F0}"/>
                </a:ext>
              </a:extLst>
            </p:cNvPr>
            <p:cNvSpPr txBox="1"/>
            <p:nvPr/>
          </p:nvSpPr>
          <p:spPr>
            <a:xfrm>
              <a:off x="6465467" y="3475724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48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23672E-97A7-DD29-14BD-3FFD35010242}"/>
                </a:ext>
              </a:extLst>
            </p:cNvPr>
            <p:cNvSpPr txBox="1"/>
            <p:nvPr/>
          </p:nvSpPr>
          <p:spPr>
            <a:xfrm>
              <a:off x="6494257" y="4011339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56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38B471-97EB-DCD6-EB26-51FB13D5BA51}"/>
                </a:ext>
              </a:extLst>
            </p:cNvPr>
            <p:cNvSpPr txBox="1"/>
            <p:nvPr/>
          </p:nvSpPr>
          <p:spPr>
            <a:xfrm>
              <a:off x="6552789" y="4584734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C65583-1777-1D1F-7D83-BABD05B3F1DA}"/>
                </a:ext>
              </a:extLst>
            </p:cNvPr>
            <p:cNvSpPr txBox="1"/>
            <p:nvPr/>
          </p:nvSpPr>
          <p:spPr>
            <a:xfrm>
              <a:off x="6552788" y="5166387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72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A5BA2AB-1D13-E70D-E4A5-2FE8E9176F0D}"/>
              </a:ext>
            </a:extLst>
          </p:cNvPr>
          <p:cNvSpPr/>
          <p:nvPr/>
        </p:nvSpPr>
        <p:spPr>
          <a:xfrm>
            <a:off x="8339823" y="290574"/>
            <a:ext cx="2903029" cy="6267942"/>
          </a:xfrm>
          <a:prstGeom prst="roundRect">
            <a:avLst/>
          </a:prstGeom>
          <a:solidFill>
            <a:srgbClr val="E7F9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9954C3-8A0A-663D-FF0C-0609B50E422B}"/>
              </a:ext>
            </a:extLst>
          </p:cNvPr>
          <p:cNvSpPr txBox="1"/>
          <p:nvPr/>
        </p:nvSpPr>
        <p:spPr>
          <a:xfrm>
            <a:off x="8814687" y="892669"/>
            <a:ext cx="2073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: 8 =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D3C3C9-4622-EE62-2578-037164DD144C}"/>
              </a:ext>
            </a:extLst>
          </p:cNvPr>
          <p:cNvSpPr txBox="1"/>
          <p:nvPr/>
        </p:nvSpPr>
        <p:spPr>
          <a:xfrm>
            <a:off x="8628000" y="1376116"/>
            <a:ext cx="2259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 : 8 =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3CF314-8D24-9C31-A00C-E69C8472ABE8}"/>
              </a:ext>
            </a:extLst>
          </p:cNvPr>
          <p:cNvSpPr txBox="1"/>
          <p:nvPr/>
        </p:nvSpPr>
        <p:spPr>
          <a:xfrm>
            <a:off x="8659856" y="1903841"/>
            <a:ext cx="1671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1DDC36-85AF-ABBF-43A7-B4B48FFE0793}"/>
              </a:ext>
            </a:extLst>
          </p:cNvPr>
          <p:cNvSpPr txBox="1"/>
          <p:nvPr/>
        </p:nvSpPr>
        <p:spPr>
          <a:xfrm>
            <a:off x="8686492" y="2411710"/>
            <a:ext cx="1787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7720BD-A429-3738-A267-8CAD64410033}"/>
              </a:ext>
            </a:extLst>
          </p:cNvPr>
          <p:cNvSpPr txBox="1"/>
          <p:nvPr/>
        </p:nvSpPr>
        <p:spPr>
          <a:xfrm>
            <a:off x="8705942" y="2965023"/>
            <a:ext cx="17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E7777B-D682-F453-56F7-3E94012A61B4}"/>
              </a:ext>
            </a:extLst>
          </p:cNvPr>
          <p:cNvSpPr txBox="1"/>
          <p:nvPr/>
        </p:nvSpPr>
        <p:spPr>
          <a:xfrm>
            <a:off x="8706299" y="3521410"/>
            <a:ext cx="1786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A55191-BE1D-FBCF-573A-8BF060F5E1BB}"/>
              </a:ext>
            </a:extLst>
          </p:cNvPr>
          <p:cNvSpPr txBox="1"/>
          <p:nvPr/>
        </p:nvSpPr>
        <p:spPr>
          <a:xfrm>
            <a:off x="8713797" y="4079972"/>
            <a:ext cx="1638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BB284E-FE6B-2661-B93A-64FC6B8B6C12}"/>
              </a:ext>
            </a:extLst>
          </p:cNvPr>
          <p:cNvSpPr txBox="1"/>
          <p:nvPr/>
        </p:nvSpPr>
        <p:spPr>
          <a:xfrm>
            <a:off x="8698320" y="4636359"/>
            <a:ext cx="1706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64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EEA6BC-70B1-3838-5848-EDC3ADB7B2B7}"/>
              </a:ext>
            </a:extLst>
          </p:cNvPr>
          <p:cNvSpPr txBox="1"/>
          <p:nvPr/>
        </p:nvSpPr>
        <p:spPr>
          <a:xfrm>
            <a:off x="8725518" y="5197797"/>
            <a:ext cx="1680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72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BF3DD3-6727-6BC6-63F6-E533EFBBADDF}"/>
              </a:ext>
            </a:extLst>
          </p:cNvPr>
          <p:cNvSpPr txBox="1"/>
          <p:nvPr/>
        </p:nvSpPr>
        <p:spPr>
          <a:xfrm>
            <a:off x="8725518" y="5751308"/>
            <a:ext cx="2636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 : 8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0E0FF1-821C-BA47-6CE1-558AF0D54F63}"/>
              </a:ext>
            </a:extLst>
          </p:cNvPr>
          <p:cNvSpPr txBox="1"/>
          <p:nvPr/>
        </p:nvSpPr>
        <p:spPr>
          <a:xfrm>
            <a:off x="8571516" y="420924"/>
            <a:ext cx="2636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BẢNG CHIA 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7C6786-C6BB-709C-97A8-88FBC6C3FAA4}"/>
              </a:ext>
            </a:extLst>
          </p:cNvPr>
          <p:cNvSpPr txBox="1"/>
          <p:nvPr/>
        </p:nvSpPr>
        <p:spPr>
          <a:xfrm>
            <a:off x="10317331" y="1887648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02CBC7-7F08-D336-3B96-ED35D0F2F4C5}"/>
              </a:ext>
            </a:extLst>
          </p:cNvPr>
          <p:cNvSpPr txBox="1"/>
          <p:nvPr/>
        </p:nvSpPr>
        <p:spPr>
          <a:xfrm>
            <a:off x="10323262" y="2419595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BEA072-1440-216E-817A-006E55C7873A}"/>
              </a:ext>
            </a:extLst>
          </p:cNvPr>
          <p:cNvSpPr txBox="1"/>
          <p:nvPr/>
        </p:nvSpPr>
        <p:spPr>
          <a:xfrm>
            <a:off x="10347690" y="2970410"/>
            <a:ext cx="640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1B8D74-7714-C022-0666-4900D721740C}"/>
              </a:ext>
            </a:extLst>
          </p:cNvPr>
          <p:cNvSpPr txBox="1"/>
          <p:nvPr/>
        </p:nvSpPr>
        <p:spPr>
          <a:xfrm>
            <a:off x="10363850" y="3507682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586B147-6683-3831-4288-C001A2A90BC8}"/>
              </a:ext>
            </a:extLst>
          </p:cNvPr>
          <p:cNvSpPr txBox="1"/>
          <p:nvPr/>
        </p:nvSpPr>
        <p:spPr>
          <a:xfrm>
            <a:off x="10331108" y="4071157"/>
            <a:ext cx="707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942F50-749F-6C4D-1300-6F53B77CAD85}"/>
              </a:ext>
            </a:extLst>
          </p:cNvPr>
          <p:cNvSpPr txBox="1"/>
          <p:nvPr/>
        </p:nvSpPr>
        <p:spPr>
          <a:xfrm>
            <a:off x="10352305" y="4644091"/>
            <a:ext cx="60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2AFAA7-3435-CA59-FFDF-7EC814B29105}"/>
              </a:ext>
            </a:extLst>
          </p:cNvPr>
          <p:cNvSpPr txBox="1"/>
          <p:nvPr/>
        </p:nvSpPr>
        <p:spPr>
          <a:xfrm>
            <a:off x="10382584" y="5223583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EC42686-E12F-7498-78D5-C499D73705FE}"/>
              </a:ext>
            </a:extLst>
          </p:cNvPr>
          <p:cNvCxnSpPr>
            <a:cxnSpLocks/>
          </p:cNvCxnSpPr>
          <p:nvPr/>
        </p:nvCxnSpPr>
        <p:spPr>
          <a:xfrm>
            <a:off x="7625396" y="681981"/>
            <a:ext cx="686146" cy="0"/>
          </a:xfrm>
          <a:prstGeom prst="straightConnector1">
            <a:avLst/>
          </a:prstGeom>
          <a:ln w="1174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9450194-3F65-5606-D072-5CFC9ADC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9" y="205797"/>
            <a:ext cx="3866926" cy="11451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07DA8A9-AB78-3F5D-E1EE-146FE9CCF1C2}"/>
              </a:ext>
            </a:extLst>
          </p:cNvPr>
          <p:cNvGrpSpPr/>
          <p:nvPr/>
        </p:nvGrpSpPr>
        <p:grpSpPr>
          <a:xfrm>
            <a:off x="10182839" y="1826092"/>
            <a:ext cx="802847" cy="769441"/>
            <a:chOff x="316419" y="1188136"/>
            <a:chExt cx="802847" cy="7694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A6F54D-1E90-60C6-144C-CE0735F15CDF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C507D0-7614-5427-E49F-786D5A9CE8A9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798A34-BD18-E186-7BEB-DF2C215AD5A7}"/>
              </a:ext>
            </a:extLst>
          </p:cNvPr>
          <p:cNvGrpSpPr/>
          <p:nvPr/>
        </p:nvGrpSpPr>
        <p:grpSpPr>
          <a:xfrm>
            <a:off x="10229230" y="2391195"/>
            <a:ext cx="802847" cy="769441"/>
            <a:chOff x="316419" y="1188136"/>
            <a:chExt cx="802847" cy="76944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ECF84FB-A24C-187B-9997-5ABBFC6B4BAD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6A06D69-4AAD-CD18-0C5B-3DEE4983626F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D62E34-F1BA-DCBD-BF63-F2A34C8BA6CC}"/>
              </a:ext>
            </a:extLst>
          </p:cNvPr>
          <p:cNvGrpSpPr/>
          <p:nvPr/>
        </p:nvGrpSpPr>
        <p:grpSpPr>
          <a:xfrm>
            <a:off x="10229230" y="2974362"/>
            <a:ext cx="802847" cy="769441"/>
            <a:chOff x="316419" y="1188136"/>
            <a:chExt cx="802847" cy="76944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ACD5609-0329-7816-85B7-B332AB6ED0A1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2C07C0-93BB-6D66-A58C-C3BA02FA34A5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9276AD-7599-BE2A-EC05-C77CF5932538}"/>
              </a:ext>
            </a:extLst>
          </p:cNvPr>
          <p:cNvGrpSpPr/>
          <p:nvPr/>
        </p:nvGrpSpPr>
        <p:grpSpPr>
          <a:xfrm>
            <a:off x="10229230" y="3493285"/>
            <a:ext cx="802847" cy="769441"/>
            <a:chOff x="316419" y="1188136"/>
            <a:chExt cx="802847" cy="76944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BA6483-433A-1EF0-F225-6E63AA78C23E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9C3AD06-E3BC-2509-F8E8-B8333DDF1E29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8465537-884B-B29E-C4F2-08529942F20E}"/>
              </a:ext>
            </a:extLst>
          </p:cNvPr>
          <p:cNvGrpSpPr/>
          <p:nvPr/>
        </p:nvGrpSpPr>
        <p:grpSpPr>
          <a:xfrm>
            <a:off x="10223299" y="4037025"/>
            <a:ext cx="802847" cy="769441"/>
            <a:chOff x="316419" y="1188136"/>
            <a:chExt cx="802847" cy="76944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891F79E-BB97-710B-2BBA-F4E53A677ADC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0BF044B-E33A-DAB1-4C55-39E2728E55AA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6A14612-A277-70CD-1D1E-05C0713C462B}"/>
              </a:ext>
            </a:extLst>
          </p:cNvPr>
          <p:cNvGrpSpPr/>
          <p:nvPr/>
        </p:nvGrpSpPr>
        <p:grpSpPr>
          <a:xfrm>
            <a:off x="10210357" y="4640455"/>
            <a:ext cx="802847" cy="769441"/>
            <a:chOff x="316419" y="1188136"/>
            <a:chExt cx="802847" cy="76944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416C5C-03B8-BC15-FEE1-E5B235DC3818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F6608DB-D5CD-FA4E-C28E-CBE8C4AB7133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D70826C-5367-9383-0BE8-1B5E2BCEB02C}"/>
              </a:ext>
            </a:extLst>
          </p:cNvPr>
          <p:cNvGrpSpPr/>
          <p:nvPr/>
        </p:nvGrpSpPr>
        <p:grpSpPr>
          <a:xfrm>
            <a:off x="10231795" y="5162027"/>
            <a:ext cx="802847" cy="769441"/>
            <a:chOff x="316419" y="1188136"/>
            <a:chExt cx="802847" cy="76944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3BA6-F1CA-4592-FE38-2484BE03D32C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6E81BDB-CE63-DDDF-5066-223605ED4350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69A937D-1182-6D1A-A723-5EB8A872D8F7}"/>
              </a:ext>
            </a:extLst>
          </p:cNvPr>
          <p:cNvCxnSpPr>
            <a:cxnSpLocks/>
          </p:cNvCxnSpPr>
          <p:nvPr/>
        </p:nvCxnSpPr>
        <p:spPr>
          <a:xfrm flipV="1">
            <a:off x="115614" y="2938288"/>
            <a:ext cx="593108" cy="26735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8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55A242-E2DE-BD14-5C67-639EEAB08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37824"/>
              </p:ext>
            </p:extLst>
          </p:nvPr>
        </p:nvGraphicFramePr>
        <p:xfrm>
          <a:off x="1531651" y="1253765"/>
          <a:ext cx="9659047" cy="38290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4983">
                  <a:extLst>
                    <a:ext uri="{9D8B030D-6E8A-4147-A177-3AD203B41FA5}">
                      <a16:colId xmlns:a16="http://schemas.microsoft.com/office/drawing/2014/main" val="1422056185"/>
                    </a:ext>
                  </a:extLst>
                </a:gridCol>
                <a:gridCol w="1237159">
                  <a:extLst>
                    <a:ext uri="{9D8B030D-6E8A-4147-A177-3AD203B41FA5}">
                      <a16:colId xmlns:a16="http://schemas.microsoft.com/office/drawing/2014/main" val="1965241880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2779295119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319947383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119293589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094439017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860362859"/>
                    </a:ext>
                  </a:extLst>
                </a:gridCol>
              </a:tblGrid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24554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4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95481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39656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2AF72053-B775-D398-AE1D-2B0E3D0570AD}"/>
              </a:ext>
            </a:extLst>
          </p:cNvPr>
          <p:cNvGrpSpPr/>
          <p:nvPr/>
        </p:nvGrpSpPr>
        <p:grpSpPr>
          <a:xfrm>
            <a:off x="6584958" y="4050382"/>
            <a:ext cx="849684" cy="815419"/>
            <a:chOff x="1677971" y="5532161"/>
            <a:chExt cx="924787" cy="88749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67C28E4-A219-E600-6385-8D44D88BEAD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BD9470-A3B8-BA94-A013-24C6A202D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D3F721-131D-36CE-0809-FEB6CEFD605E}"/>
              </a:ext>
            </a:extLst>
          </p:cNvPr>
          <p:cNvGrpSpPr/>
          <p:nvPr/>
        </p:nvGrpSpPr>
        <p:grpSpPr>
          <a:xfrm>
            <a:off x="5384277" y="4050383"/>
            <a:ext cx="849684" cy="815419"/>
            <a:chOff x="1677971" y="5532161"/>
            <a:chExt cx="924787" cy="88749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26ABD30-3D98-68A9-7D74-A11481CD71A9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8D0AD30-DEC8-13B0-727D-B842E9A10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A0C38C-4D02-BEA8-377F-2F2596407339}"/>
              </a:ext>
            </a:extLst>
          </p:cNvPr>
          <p:cNvGrpSpPr/>
          <p:nvPr/>
        </p:nvGrpSpPr>
        <p:grpSpPr>
          <a:xfrm>
            <a:off x="7792149" y="4050381"/>
            <a:ext cx="849684" cy="815419"/>
            <a:chOff x="1677971" y="5532161"/>
            <a:chExt cx="924787" cy="88749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4089624-04D9-03BF-0370-727648093FB2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913E494-A510-89F2-8B1B-A21F83AD8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379A9E-106C-69A2-D12C-F267D56026BB}"/>
              </a:ext>
            </a:extLst>
          </p:cNvPr>
          <p:cNvGrpSpPr/>
          <p:nvPr/>
        </p:nvGrpSpPr>
        <p:grpSpPr>
          <a:xfrm>
            <a:off x="8992830" y="4050380"/>
            <a:ext cx="849684" cy="815419"/>
            <a:chOff x="1677971" y="5532161"/>
            <a:chExt cx="924787" cy="88749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161DA74-0C35-7745-698E-45053978FA03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BF062C9-68E6-0B04-BC60-9C40EAD51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C8F868-3696-5502-F432-0E6849394F4E}"/>
              </a:ext>
            </a:extLst>
          </p:cNvPr>
          <p:cNvGrpSpPr/>
          <p:nvPr/>
        </p:nvGrpSpPr>
        <p:grpSpPr>
          <a:xfrm>
            <a:off x="10235507" y="4050379"/>
            <a:ext cx="849684" cy="815419"/>
            <a:chOff x="1677971" y="5532161"/>
            <a:chExt cx="924787" cy="88749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EF2172F-4A3D-8069-3446-30D527584BC0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F7D9EC0-7967-3548-E01B-2AF3A8C22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D62FDC-FF25-1BDB-3B91-BB320DA7D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951" y="-39081"/>
            <a:ext cx="2822693" cy="1603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F18D14-065E-ABAF-E18B-3BD06F70D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12" y="921122"/>
            <a:ext cx="1536325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55A242-E2DE-BD14-5C67-639EEAB08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60061"/>
              </p:ext>
            </p:extLst>
          </p:nvPr>
        </p:nvGraphicFramePr>
        <p:xfrm>
          <a:off x="1310327" y="1253765"/>
          <a:ext cx="9880374" cy="38290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9632">
                  <a:extLst>
                    <a:ext uri="{9D8B030D-6E8A-4147-A177-3AD203B41FA5}">
                      <a16:colId xmlns:a16="http://schemas.microsoft.com/office/drawing/2014/main" val="1422056185"/>
                    </a:ext>
                  </a:extLst>
                </a:gridCol>
                <a:gridCol w="1265507">
                  <a:extLst>
                    <a:ext uri="{9D8B030D-6E8A-4147-A177-3AD203B41FA5}">
                      <a16:colId xmlns:a16="http://schemas.microsoft.com/office/drawing/2014/main" val="1965241880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2779295119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319947383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119293589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094439017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860362859"/>
                    </a:ext>
                  </a:extLst>
                </a:gridCol>
              </a:tblGrid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24554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95481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39656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2AF72053-B775-D398-AE1D-2B0E3D0570AD}"/>
              </a:ext>
            </a:extLst>
          </p:cNvPr>
          <p:cNvGrpSpPr/>
          <p:nvPr/>
        </p:nvGrpSpPr>
        <p:grpSpPr>
          <a:xfrm>
            <a:off x="6450220" y="4109454"/>
            <a:ext cx="849684" cy="815419"/>
            <a:chOff x="1677971" y="5532161"/>
            <a:chExt cx="924787" cy="88749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67C28E4-A219-E600-6385-8D44D88BEAD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BD9470-A3B8-BA94-A013-24C6A202D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D3F721-131D-36CE-0809-FEB6CEFD605E}"/>
              </a:ext>
            </a:extLst>
          </p:cNvPr>
          <p:cNvGrpSpPr/>
          <p:nvPr/>
        </p:nvGrpSpPr>
        <p:grpSpPr>
          <a:xfrm>
            <a:off x="5180759" y="4106944"/>
            <a:ext cx="849684" cy="815419"/>
            <a:chOff x="1677971" y="5532161"/>
            <a:chExt cx="924787" cy="88749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26ABD30-3D98-68A9-7D74-A11481CD71A9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8D0AD30-DEC8-13B0-727D-B842E9A10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A0C38C-4D02-BEA8-377F-2F2596407339}"/>
              </a:ext>
            </a:extLst>
          </p:cNvPr>
          <p:cNvGrpSpPr/>
          <p:nvPr/>
        </p:nvGrpSpPr>
        <p:grpSpPr>
          <a:xfrm>
            <a:off x="7651796" y="4106940"/>
            <a:ext cx="849684" cy="815419"/>
            <a:chOff x="1677971" y="5532161"/>
            <a:chExt cx="924787" cy="88749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4089624-04D9-03BF-0370-727648093FB2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913E494-A510-89F2-8B1B-A21F83AD8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379A9E-106C-69A2-D12C-F267D56026BB}"/>
              </a:ext>
            </a:extLst>
          </p:cNvPr>
          <p:cNvGrpSpPr/>
          <p:nvPr/>
        </p:nvGrpSpPr>
        <p:grpSpPr>
          <a:xfrm>
            <a:off x="8909133" y="4106940"/>
            <a:ext cx="849684" cy="815419"/>
            <a:chOff x="1677971" y="5532161"/>
            <a:chExt cx="924787" cy="88749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161DA74-0C35-7745-698E-45053978FA03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BF062C9-68E6-0B04-BC60-9C40EAD51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C8F868-3696-5502-F432-0E6849394F4E}"/>
              </a:ext>
            </a:extLst>
          </p:cNvPr>
          <p:cNvGrpSpPr/>
          <p:nvPr/>
        </p:nvGrpSpPr>
        <p:grpSpPr>
          <a:xfrm>
            <a:off x="10153738" y="4106940"/>
            <a:ext cx="849684" cy="815419"/>
            <a:chOff x="1677971" y="5532161"/>
            <a:chExt cx="924787" cy="88749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EF2172F-4A3D-8069-3446-30D527584BC0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F7D9EC0-7967-3548-E01B-2AF3A8C22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A2490D0-7739-A7D1-3C4E-5E848ADC0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020" y="-39081"/>
            <a:ext cx="2822693" cy="1603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E0709-AECA-8B0F-0BD8-D8ED088A5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3669"/>
            <a:ext cx="153632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AEA9AE-5658-F185-2209-87A122B878BE}"/>
              </a:ext>
            </a:extLst>
          </p:cNvPr>
          <p:cNvSpPr txBox="1"/>
          <p:nvPr/>
        </p:nvSpPr>
        <p:spPr>
          <a:xfrm>
            <a:off x="2849252" y="184311"/>
            <a:ext cx="6803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6494E2-C6B6-8A4E-F166-05EE23F22FC1}"/>
              </a:ext>
            </a:extLst>
          </p:cNvPr>
          <p:cNvGrpSpPr/>
          <p:nvPr/>
        </p:nvGrpSpPr>
        <p:grpSpPr>
          <a:xfrm>
            <a:off x="1493685" y="1134607"/>
            <a:ext cx="4218957" cy="963695"/>
            <a:chOff x="1041199" y="1455119"/>
            <a:chExt cx="4218957" cy="9636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7C37B91-F658-1AAA-1AD2-FF4E87954DB1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A7E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CCF169-70B0-3522-8C4D-1FB506AB4B6E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9C1668-A9C2-32B4-D452-1E20F5BA056C}"/>
              </a:ext>
            </a:extLst>
          </p:cNvPr>
          <p:cNvGrpSpPr/>
          <p:nvPr/>
        </p:nvGrpSpPr>
        <p:grpSpPr>
          <a:xfrm>
            <a:off x="1513731" y="2215548"/>
            <a:ext cx="4218957" cy="963695"/>
            <a:chOff x="1041199" y="1455119"/>
            <a:chExt cx="4218957" cy="96369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90E6D13-0D1B-B4D1-A7FB-70916C6E9EF5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F5A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6E30A-8D0F-71B6-BCAC-66504749D7F7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E2621D-4A0B-0ABB-DE4D-C56B46D3616D}"/>
              </a:ext>
            </a:extLst>
          </p:cNvPr>
          <p:cNvGrpSpPr/>
          <p:nvPr/>
        </p:nvGrpSpPr>
        <p:grpSpPr>
          <a:xfrm>
            <a:off x="1571203" y="3306077"/>
            <a:ext cx="4218957" cy="963695"/>
            <a:chOff x="1041199" y="1455119"/>
            <a:chExt cx="4218957" cy="96369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C53E30C-72CB-04ED-6D54-3C8F79772F97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B5D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43EA74-D484-262A-DD4C-62D759E9F4EE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BEB975-C506-5566-003C-E2BF783880DB}"/>
              </a:ext>
            </a:extLst>
          </p:cNvPr>
          <p:cNvGrpSpPr/>
          <p:nvPr/>
        </p:nvGrpSpPr>
        <p:grpSpPr>
          <a:xfrm>
            <a:off x="1571203" y="4439026"/>
            <a:ext cx="4218957" cy="963695"/>
            <a:chOff x="1041199" y="1455119"/>
            <a:chExt cx="4218957" cy="96369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6B64D38-695B-84A4-A6E2-9FD784EA5F62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EA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C08B16-8A70-2B2E-2A2A-3DDD5B1C5791}"/>
                </a:ext>
              </a:extLst>
            </p:cNvPr>
            <p:cNvSpPr txBox="1"/>
            <p:nvPr/>
          </p:nvSpPr>
          <p:spPr>
            <a:xfrm>
              <a:off x="1118716" y="1455119"/>
              <a:ext cx="414143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36DD78-5FEF-0574-DDCA-F662A019A5D4}"/>
              </a:ext>
            </a:extLst>
          </p:cNvPr>
          <p:cNvGrpSpPr/>
          <p:nvPr/>
        </p:nvGrpSpPr>
        <p:grpSpPr>
          <a:xfrm>
            <a:off x="1644597" y="5536820"/>
            <a:ext cx="4218957" cy="963695"/>
            <a:chOff x="1041199" y="1455119"/>
            <a:chExt cx="4218957" cy="96369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7BAA898-FE77-CF06-F297-DF526BA60E2E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CC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78A0DB-E2E5-E22D-B278-A790B93187A3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1B6F9C-A908-53A4-8A78-1EAF746D7D92}"/>
              </a:ext>
            </a:extLst>
          </p:cNvPr>
          <p:cNvGrpSpPr/>
          <p:nvPr/>
        </p:nvGrpSpPr>
        <p:grpSpPr>
          <a:xfrm>
            <a:off x="7303577" y="1256420"/>
            <a:ext cx="2628889" cy="808178"/>
            <a:chOff x="7460642" y="1023745"/>
            <a:chExt cx="2628889" cy="80817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8775E13-C00B-74C2-7FB0-2E0B85C47847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6C28F61-03F4-45D4-FC23-6113FAB9265C}"/>
                </a:ext>
              </a:extLst>
            </p:cNvPr>
            <p:cNvSpPr txBox="1"/>
            <p:nvPr/>
          </p:nvSpPr>
          <p:spPr>
            <a:xfrm>
              <a:off x="7533206" y="1042786"/>
              <a:ext cx="241207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6 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14CE92-127C-EA62-7639-43555D5ADEF3}"/>
              </a:ext>
            </a:extLst>
          </p:cNvPr>
          <p:cNvGrpSpPr/>
          <p:nvPr/>
        </p:nvGrpSpPr>
        <p:grpSpPr>
          <a:xfrm>
            <a:off x="9103397" y="1389345"/>
            <a:ext cx="600410" cy="576197"/>
            <a:chOff x="1677971" y="5532161"/>
            <a:chExt cx="924787" cy="88749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2940721-4250-0BC8-2D9D-C51E5357AB88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A13812-865E-1795-8B72-F9A8671D4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3142DF-6571-F47A-A317-9E1658ACAF2B}"/>
              </a:ext>
            </a:extLst>
          </p:cNvPr>
          <p:cNvGrpSpPr/>
          <p:nvPr/>
        </p:nvGrpSpPr>
        <p:grpSpPr>
          <a:xfrm>
            <a:off x="7342343" y="2312619"/>
            <a:ext cx="2668923" cy="808178"/>
            <a:chOff x="7460642" y="1023745"/>
            <a:chExt cx="2668923" cy="80817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C4F3723-85F3-3465-DB4E-36A81B227922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EC305F-9936-A165-6278-598B602F021B}"/>
                </a:ext>
              </a:extLst>
            </p:cNvPr>
            <p:cNvSpPr txBox="1"/>
            <p:nvPr/>
          </p:nvSpPr>
          <p:spPr>
            <a:xfrm>
              <a:off x="7460642" y="1073891"/>
              <a:ext cx="26689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10=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2FCB2DE-DCD5-F795-31F3-F8DDE8207F92}"/>
              </a:ext>
            </a:extLst>
          </p:cNvPr>
          <p:cNvGrpSpPr/>
          <p:nvPr/>
        </p:nvGrpSpPr>
        <p:grpSpPr>
          <a:xfrm>
            <a:off x="9266165" y="2453068"/>
            <a:ext cx="600410" cy="576197"/>
            <a:chOff x="1677971" y="5532161"/>
            <a:chExt cx="924787" cy="88749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8286754-CBC5-947A-55C4-DD6AFA5FE8EA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8DBB292-0453-1563-C992-8CDC147BC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0A6607-431D-FED1-CD9C-0B7681E2F2C8}"/>
              </a:ext>
            </a:extLst>
          </p:cNvPr>
          <p:cNvGrpSpPr/>
          <p:nvPr/>
        </p:nvGrpSpPr>
        <p:grpSpPr>
          <a:xfrm>
            <a:off x="7382377" y="3443093"/>
            <a:ext cx="2628889" cy="808178"/>
            <a:chOff x="7460642" y="1023745"/>
            <a:chExt cx="2628889" cy="808178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D712351-8E55-83BB-867E-55C6CB56F1C6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B44ABA-900D-1658-3C99-BEBD1186A292}"/>
                </a:ext>
              </a:extLst>
            </p:cNvPr>
            <p:cNvSpPr txBox="1"/>
            <p:nvPr/>
          </p:nvSpPr>
          <p:spPr>
            <a:xfrm>
              <a:off x="7605332" y="1073891"/>
              <a:ext cx="2339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4=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FDDC2E-7AD9-86A8-A542-54DCCF726C1A}"/>
              </a:ext>
            </a:extLst>
          </p:cNvPr>
          <p:cNvGrpSpPr/>
          <p:nvPr/>
        </p:nvGrpSpPr>
        <p:grpSpPr>
          <a:xfrm>
            <a:off x="9134100" y="3557434"/>
            <a:ext cx="600410" cy="576197"/>
            <a:chOff x="1677971" y="5532161"/>
            <a:chExt cx="924787" cy="887493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D80AC55-F14B-4735-A0A8-78AFC570F87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3CBF911-8F9E-0DB1-7871-2911B1B1C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6FAB54-9CA5-77B1-BAB2-8A3F9F784E80}"/>
              </a:ext>
            </a:extLst>
          </p:cNvPr>
          <p:cNvGrpSpPr/>
          <p:nvPr/>
        </p:nvGrpSpPr>
        <p:grpSpPr>
          <a:xfrm>
            <a:off x="7372950" y="4502730"/>
            <a:ext cx="2628889" cy="808178"/>
            <a:chOff x="7460642" y="1023745"/>
            <a:chExt cx="2628889" cy="80817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AC8D350-8209-CCE3-B204-49C95F4E5DF7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8F68D0-0DFA-5A2C-854A-AA91C5471E18}"/>
                </a:ext>
              </a:extLst>
            </p:cNvPr>
            <p:cNvSpPr txBox="1"/>
            <p:nvPr/>
          </p:nvSpPr>
          <p:spPr>
            <a:xfrm>
              <a:off x="7605332" y="1073891"/>
              <a:ext cx="2339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5=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42A0D7A-E955-4A26-78A7-55857AF16795}"/>
              </a:ext>
            </a:extLst>
          </p:cNvPr>
          <p:cNvGrpSpPr/>
          <p:nvPr/>
        </p:nvGrpSpPr>
        <p:grpSpPr>
          <a:xfrm>
            <a:off x="9146144" y="4612880"/>
            <a:ext cx="600410" cy="576197"/>
            <a:chOff x="1677971" y="5532161"/>
            <a:chExt cx="924787" cy="887493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FDC7437F-5863-0C52-FCC5-3C0A0CB82722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AA14AF0-E15C-D5DD-DCB7-DE013614C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D7E49C-2C98-4832-09B4-511FCB4A03B0}"/>
              </a:ext>
            </a:extLst>
          </p:cNvPr>
          <p:cNvGrpSpPr/>
          <p:nvPr/>
        </p:nvGrpSpPr>
        <p:grpSpPr>
          <a:xfrm>
            <a:off x="7422409" y="5682482"/>
            <a:ext cx="2628889" cy="808178"/>
            <a:chOff x="7460642" y="1023745"/>
            <a:chExt cx="2628889" cy="808178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DD6437-457C-59F6-93E8-2F8899110C0E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57A64E-C70E-953E-F7B1-817B06149642}"/>
                </a:ext>
              </a:extLst>
            </p:cNvPr>
            <p:cNvSpPr txBox="1"/>
            <p:nvPr/>
          </p:nvSpPr>
          <p:spPr>
            <a:xfrm>
              <a:off x="7605332" y="1073891"/>
              <a:ext cx="2339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3=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24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16D0BB-3D22-99AB-28E0-0CF658770FE3}"/>
              </a:ext>
            </a:extLst>
          </p:cNvPr>
          <p:cNvGrpSpPr/>
          <p:nvPr/>
        </p:nvGrpSpPr>
        <p:grpSpPr>
          <a:xfrm>
            <a:off x="9186178" y="5798472"/>
            <a:ext cx="600410" cy="576197"/>
            <a:chOff x="1677971" y="5532161"/>
            <a:chExt cx="924787" cy="88749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4DCEAF1-E6F1-E7DB-8D9E-A6249EC8407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DD0A7CB-E8C8-4994-997C-406D4525B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id="{00A053CE-A976-97D9-162D-008053D5B7AD}"/>
              </a:ext>
            </a:extLst>
          </p:cNvPr>
          <p:cNvCxnSpPr>
            <a:cxnSpLocks/>
            <a:stCxn id="13" idx="3"/>
            <a:endCxn id="41" idx="1"/>
          </p:cNvCxnSpPr>
          <p:nvPr/>
        </p:nvCxnSpPr>
        <p:spPr>
          <a:xfrm>
            <a:off x="5712642" y="1621249"/>
            <a:ext cx="1669735" cy="2225933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1AB7315B-18C3-0A04-6D63-619A2470DDE7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723134" y="1660509"/>
            <a:ext cx="1580443" cy="1059637"/>
          </a:xfrm>
          <a:prstGeom prst="curvedConnector3">
            <a:avLst>
              <a:gd name="adj1" fmla="val 50000"/>
            </a:avLst>
          </a:prstGeom>
          <a:ln w="38100">
            <a:solidFill>
              <a:srgbClr val="EB579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CF8A468D-FD3D-EA8A-A2EA-7A517E495BCB}"/>
              </a:ext>
            </a:extLst>
          </p:cNvPr>
          <p:cNvCxnSpPr>
            <a:cxnSpLocks/>
            <a:stCxn id="19" idx="3"/>
            <a:endCxn id="47" idx="1"/>
          </p:cNvCxnSpPr>
          <p:nvPr/>
        </p:nvCxnSpPr>
        <p:spPr>
          <a:xfrm>
            <a:off x="5790160" y="3792719"/>
            <a:ext cx="1632249" cy="2293852"/>
          </a:xfrm>
          <a:prstGeom prst="curvedConnector3">
            <a:avLst>
              <a:gd name="adj1" fmla="val 50000"/>
            </a:avLst>
          </a:prstGeom>
          <a:ln w="38100">
            <a:solidFill>
              <a:srgbClr val="5B96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46940244-536E-3778-ECDF-A15D59AC400D}"/>
              </a:ext>
            </a:extLst>
          </p:cNvPr>
          <p:cNvCxnSpPr>
            <a:cxnSpLocks/>
            <a:stCxn id="23" idx="3"/>
            <a:endCxn id="39" idx="1"/>
          </p:cNvCxnSpPr>
          <p:nvPr/>
        </p:nvCxnSpPr>
        <p:spPr>
          <a:xfrm flipV="1">
            <a:off x="5790159" y="2716708"/>
            <a:ext cx="1552184" cy="2199372"/>
          </a:xfrm>
          <a:prstGeom prst="curvedConnector3">
            <a:avLst>
              <a:gd name="adj1" fmla="val 50000"/>
            </a:avLst>
          </a:prstGeom>
          <a:ln w="38100">
            <a:solidFill>
              <a:srgbClr val="FF6F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58F7E847-612F-F6E4-2A6C-E2FFC3EDBBA3}"/>
              </a:ext>
            </a:extLst>
          </p:cNvPr>
          <p:cNvCxnSpPr>
            <a:cxnSpLocks/>
            <a:stCxn id="25" idx="3"/>
            <a:endCxn id="44" idx="1"/>
          </p:cNvCxnSpPr>
          <p:nvPr/>
        </p:nvCxnSpPr>
        <p:spPr>
          <a:xfrm flipV="1">
            <a:off x="5863554" y="4906819"/>
            <a:ext cx="1509396" cy="1116643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272DE70A-68FA-28AD-3F27-244365719E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8077" b="18629"/>
          <a:stretch/>
        </p:blipFill>
        <p:spPr>
          <a:xfrm>
            <a:off x="9971232" y="95058"/>
            <a:ext cx="2108718" cy="20982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EA4940E-A285-20DC-3D35-BDC83C987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250" y="-108015"/>
            <a:ext cx="2581425" cy="14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325</Words>
  <Application>Microsoft Office PowerPoint</Application>
  <PresentationFormat>Widescreen</PresentationFormat>
  <Paragraphs>114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#9Slide03 AllRoundGothic</vt:lpstr>
      <vt:lpstr>Arial</vt:lpstr>
      <vt:lpstr>Calibri</vt:lpstr>
      <vt:lpstr>Cambria</vt:lpstr>
      <vt:lpstr>等线</vt:lpstr>
      <vt:lpstr>Vogue-ExtraBold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KHuyen;KhanhHuyen</dc:creator>
  <cp:keywords>MNT;MangnonTeam</cp:keywords>
  <cp:lastModifiedBy>P020725</cp:lastModifiedBy>
  <cp:revision>38</cp:revision>
  <dcterms:created xsi:type="dcterms:W3CDTF">2022-08-16T23:23:33Z</dcterms:created>
  <dcterms:modified xsi:type="dcterms:W3CDTF">2025-10-12T16:05:00Z</dcterms:modified>
</cp:coreProperties>
</file>