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</p:sldMasterIdLst>
  <p:notesMasterIdLst>
    <p:notesMasterId r:id="rId20"/>
  </p:notesMasterIdLst>
  <p:sldIdLst>
    <p:sldId id="290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4" r:id="rId12"/>
    <p:sldId id="305" r:id="rId13"/>
    <p:sldId id="306" r:id="rId14"/>
    <p:sldId id="307" r:id="rId15"/>
    <p:sldId id="309" r:id="rId16"/>
    <p:sldId id="310" r:id="rId17"/>
    <p:sldId id="276" r:id="rId18"/>
    <p:sldId id="28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849" autoAdjust="0"/>
  </p:normalViewPr>
  <p:slideViewPr>
    <p:cSldViewPr>
      <p:cViewPr varScale="1">
        <p:scale>
          <a:sx n="69" d="100"/>
          <a:sy n="69" d="100"/>
        </p:scale>
        <p:origin x="141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DB4D9-CB78-4D56-B892-028D3778355C}" type="datetimeFigureOut">
              <a:rPr lang="en-US" smtClean="0"/>
              <a:t>9/13/2024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A2CC9-6214-4A4F-A7F2-C474977A49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18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2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373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4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97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2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10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6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3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9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32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58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8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34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33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14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436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469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130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9/13/2024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88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02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87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9967A-7568-4B43-ADFF-F109EFF199E4}" type="datetimeFigureOut">
              <a:rPr lang="en-US" smtClean="0"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2.wav"/><Relationship Id="rId7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2.wav"/><Relationship Id="rId7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2.wav"/><Relationship Id="rId7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2.wav"/><Relationship Id="rId7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1.bp.blogspot.com/-7bDfTCE_vI0/T7MQzaNhM2I/AAAAAAAABGA/swxgP3-2w4M/s1600/hinh-nen-dep-4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contrast="40000"/>
          </a:blip>
          <a:srcRect l="54255" t="59105"/>
          <a:stretch>
            <a:fillRect/>
          </a:stretch>
        </p:blipFill>
        <p:spPr bwMode="auto">
          <a:xfrm rot="16200000">
            <a:off x="1143001" y="-1132362"/>
            <a:ext cx="6857999" cy="9144000"/>
          </a:xfrm>
          <a:prstGeom prst="rect">
            <a:avLst/>
          </a:prstGeom>
          <a:noFill/>
        </p:spPr>
      </p:pic>
      <p:pic>
        <p:nvPicPr>
          <p:cNvPr id="5125" name="Picture 3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4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5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715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6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Rectangle 5"/>
          <p:cNvSpPr>
            <a:spLocks noChangeArrowheads="1"/>
          </p:cNvSpPr>
          <p:nvPr/>
        </p:nvSpPr>
        <p:spPr bwMode="auto">
          <a:xfrm>
            <a:off x="160337" y="4473018"/>
            <a:ext cx="8823325" cy="1885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prstTxWarp prst="textArchUp">
              <a:avLst>
                <a:gd name="adj" fmla="val 10825441"/>
              </a:avLst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sz="36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6598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048000" y="4114800"/>
            <a:ext cx="3200400" cy="2133600"/>
            <a:chOff x="249" y="75"/>
            <a:chExt cx="5216" cy="3651"/>
          </a:xfrm>
        </p:grpSpPr>
        <p:pic>
          <p:nvPicPr>
            <p:cNvPr id="32773" name="Picture 28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75"/>
              <a:ext cx="5216" cy="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4" name="Picture 29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1247" y="663"/>
              <a:ext cx="1066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5" name="Picture 30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2608" y="300"/>
              <a:ext cx="106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6" name="Picture 31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014" y="572"/>
              <a:ext cx="10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7" name="Picture 32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513" y="116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8" name="Picture 33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604" y="184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9" name="Picture 34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286" y="2614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696200" y="76200"/>
            <a:ext cx="838200" cy="9144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2956" y="1913870"/>
            <a:ext cx="8622917" cy="278794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 AI </a:t>
            </a: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663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356431" y="2788981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783777" y="3930327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334438" y="399528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5841913" y="2692270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382915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818" y="3843388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42" y="264613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26" y="2731816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6393537" y="4008929"/>
            <a:ext cx="1882938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Màn</a:t>
            </a:r>
            <a:r>
              <a:rPr lang="en-US" sz="2101" b="1" dirty="0" smtClean="0"/>
              <a:t> </a:t>
            </a:r>
            <a:r>
              <a:rPr lang="en-US" sz="2101" b="1" dirty="0" err="1" smtClean="0"/>
              <a:t>hình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1909261" y="4022708"/>
            <a:ext cx="1498879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Chuột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6400671" y="2731816"/>
            <a:ext cx="2081912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Bàn</a:t>
            </a:r>
            <a:r>
              <a:rPr lang="en-US" sz="2101" b="1" dirty="0" smtClean="0"/>
              <a:t> </a:t>
            </a:r>
            <a:r>
              <a:rPr lang="en-US" sz="2101" b="1" dirty="0" err="1" smtClean="0"/>
              <a:t>phím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870072" y="2842612"/>
            <a:ext cx="151480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Thân</a:t>
            </a:r>
            <a:r>
              <a:rPr lang="en-US" sz="2101" b="1" dirty="0" smtClean="0"/>
              <a:t> </a:t>
            </a:r>
            <a:r>
              <a:rPr lang="en-US" sz="2101" b="1" dirty="0" err="1" smtClean="0"/>
              <a:t>máy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275772" y="1154556"/>
            <a:ext cx="8000702" cy="92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701" b="1" dirty="0" err="1" smtClean="0"/>
              <a:t>Thành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phần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nào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giúp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hiện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ra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chữ</a:t>
            </a:r>
            <a:r>
              <a:rPr lang="en-US" altLang="en-US" sz="2701" b="1" dirty="0" smtClean="0"/>
              <a:t>, </a:t>
            </a:r>
            <a:r>
              <a:rPr lang="en-US" altLang="en-US" sz="2701" b="1" dirty="0" err="1" smtClean="0"/>
              <a:t>số</a:t>
            </a:r>
            <a:r>
              <a:rPr lang="en-US" altLang="en-US" sz="2701" b="1" dirty="0" smtClean="0"/>
              <a:t>, </a:t>
            </a:r>
            <a:r>
              <a:rPr lang="en-US" altLang="en-US" sz="2701" b="1" dirty="0" err="1" smtClean="0"/>
              <a:t>kí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hiệu</a:t>
            </a:r>
            <a:r>
              <a:rPr lang="en-US" altLang="en-US" sz="2701" b="1" dirty="0" smtClean="0"/>
              <a:t>, </a:t>
            </a:r>
            <a:r>
              <a:rPr lang="en-US" altLang="en-US" sz="2701" b="1" dirty="0" err="1" smtClean="0"/>
              <a:t>hình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ảnh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khi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máy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tính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hoạt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động</a:t>
            </a:r>
            <a:r>
              <a:rPr lang="en-US" altLang="en-US" sz="2701" b="1" dirty="0" smtClean="0"/>
              <a:t>?</a:t>
            </a:r>
            <a:endParaRPr lang="en-US" altLang="en-US" sz="2701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41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832647" y="4017307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290941" y="2765064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334438" y="399528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5841913" y="2692270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382915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98" y="2552508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42" y="264613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42" y="3960142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6393537" y="4008929"/>
            <a:ext cx="1882938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Màn</a:t>
            </a:r>
            <a:r>
              <a:rPr lang="en-US" sz="2101" b="1" dirty="0" smtClean="0"/>
              <a:t> </a:t>
            </a:r>
            <a:r>
              <a:rPr lang="en-US" sz="2101" b="1" dirty="0" err="1" smtClean="0"/>
              <a:t>hình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1909261" y="4022708"/>
            <a:ext cx="1498879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Chuột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6400671" y="2731816"/>
            <a:ext cx="2081912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Bàn</a:t>
            </a:r>
            <a:r>
              <a:rPr lang="en-US" sz="2101" b="1" dirty="0" smtClean="0"/>
              <a:t> </a:t>
            </a:r>
            <a:r>
              <a:rPr lang="en-US" sz="2101" b="1" dirty="0" err="1" smtClean="0"/>
              <a:t>phím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870072" y="2842612"/>
            <a:ext cx="151480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Thân</a:t>
            </a:r>
            <a:r>
              <a:rPr lang="en-US" sz="2101" b="1" dirty="0" smtClean="0"/>
              <a:t> </a:t>
            </a:r>
            <a:r>
              <a:rPr lang="en-US" sz="2101" b="1" dirty="0" err="1" smtClean="0"/>
              <a:t>máy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275772" y="1154556"/>
            <a:ext cx="8000702" cy="92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2701" b="1" dirty="0" err="1" smtClean="0"/>
              <a:t>Thành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phần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nào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giúp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lưu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trữ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và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xử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lí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thông</a:t>
            </a:r>
            <a:r>
              <a:rPr lang="en-US" altLang="en-US" sz="2701" b="1" dirty="0" smtClean="0"/>
              <a:t> tin </a:t>
            </a:r>
            <a:r>
              <a:rPr lang="en-US" altLang="en-US" sz="2701" b="1" dirty="0" err="1" smtClean="0"/>
              <a:t>của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máy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tính</a:t>
            </a:r>
            <a:r>
              <a:rPr lang="en-US" altLang="en-US" sz="2701" b="1" dirty="0" smtClean="0"/>
              <a:t>?</a:t>
            </a:r>
            <a:endParaRPr lang="en-US" altLang="en-US" sz="2701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67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832647" y="4017307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674177" y="2759538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334438" y="399528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339802" y="2780415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382915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334" y="2546982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2734279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42" y="3960142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6393537" y="4008929"/>
            <a:ext cx="1882938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Màn</a:t>
            </a:r>
            <a:r>
              <a:rPr lang="en-US" sz="2101" b="1" dirty="0" smtClean="0"/>
              <a:t> </a:t>
            </a:r>
            <a:r>
              <a:rPr lang="en-US" sz="2101" b="1" dirty="0" err="1" smtClean="0"/>
              <a:t>hình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1909261" y="4022708"/>
            <a:ext cx="1498879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Chuột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6400671" y="2731816"/>
            <a:ext cx="2081912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Bàn</a:t>
            </a:r>
            <a:r>
              <a:rPr lang="en-US" sz="2101" b="1" dirty="0" smtClean="0"/>
              <a:t> </a:t>
            </a:r>
            <a:r>
              <a:rPr lang="en-US" sz="2101" b="1" dirty="0" err="1" smtClean="0"/>
              <a:t>phím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870072" y="2842612"/>
            <a:ext cx="151480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Thân</a:t>
            </a:r>
            <a:r>
              <a:rPr lang="en-US" sz="2101" b="1" dirty="0" smtClean="0"/>
              <a:t> </a:t>
            </a:r>
            <a:r>
              <a:rPr lang="en-US" sz="2101" b="1" dirty="0" err="1" smtClean="0"/>
              <a:t>máy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401411" y="881965"/>
            <a:ext cx="8000702" cy="92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2701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701" b="1" dirty="0" err="1" smtClean="0"/>
              <a:t>Thành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phần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nào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giúp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em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gõ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các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chữ</a:t>
            </a:r>
            <a:r>
              <a:rPr lang="en-US" altLang="en-US" sz="2701" b="1" dirty="0" smtClean="0"/>
              <a:t>, </a:t>
            </a:r>
            <a:r>
              <a:rPr lang="en-US" altLang="en-US" sz="2701" b="1" dirty="0" err="1" smtClean="0"/>
              <a:t>số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và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kí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hiệu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để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nhập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vào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máy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tính</a:t>
            </a:r>
            <a:r>
              <a:rPr lang="en-US" altLang="en-US" sz="2701" b="1" dirty="0" smtClean="0"/>
              <a:t>?</a:t>
            </a:r>
            <a:endParaRPr lang="en-US" altLang="en-US" sz="2701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09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832647" y="4017307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398394" y="3963104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732167" y="2798952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339802" y="2780415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560" y="2632826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51" y="3750548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2734279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42" y="3960142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6393537" y="4008929"/>
            <a:ext cx="1882938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Màn</a:t>
            </a:r>
            <a:r>
              <a:rPr lang="en-US" sz="2101" b="1" dirty="0" smtClean="0"/>
              <a:t> </a:t>
            </a:r>
            <a:r>
              <a:rPr lang="en-US" sz="2101" b="1" dirty="0" err="1" smtClean="0"/>
              <a:t>hình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1909261" y="4022708"/>
            <a:ext cx="1498879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Chuột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6400671" y="2731816"/>
            <a:ext cx="2081912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Bàn</a:t>
            </a:r>
            <a:r>
              <a:rPr lang="en-US" sz="2101" b="1" dirty="0" smtClean="0"/>
              <a:t> </a:t>
            </a:r>
            <a:r>
              <a:rPr lang="en-US" sz="2101" b="1" dirty="0" err="1" smtClean="0"/>
              <a:t>phím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870072" y="2842612"/>
            <a:ext cx="151480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Thân</a:t>
            </a:r>
            <a:r>
              <a:rPr lang="en-US" sz="2101" b="1" dirty="0" smtClean="0"/>
              <a:t> </a:t>
            </a:r>
            <a:r>
              <a:rPr lang="en-US" sz="2101" b="1" dirty="0" err="1" smtClean="0"/>
              <a:t>máy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401411" y="881965"/>
            <a:ext cx="8000702" cy="92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2701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701" b="1" dirty="0" err="1" smtClean="0"/>
              <a:t>Thành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phần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nào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giúp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điều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khiển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máy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tính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nhanh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chóng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và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thuận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tiện</a:t>
            </a:r>
            <a:r>
              <a:rPr lang="en-US" altLang="en-US" sz="2701" b="1" dirty="0" smtClean="0"/>
              <a:t>?</a:t>
            </a:r>
            <a:endParaRPr lang="en-US" altLang="en-US" sz="2701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7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eart 6"/>
          <p:cNvSpPr/>
          <p:nvPr/>
        </p:nvSpPr>
        <p:spPr>
          <a:xfrm rot="19179712">
            <a:off x="195225" y="316759"/>
            <a:ext cx="1387475" cy="111283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Heart 7"/>
          <p:cNvSpPr/>
          <p:nvPr/>
        </p:nvSpPr>
        <p:spPr>
          <a:xfrm rot="3115030">
            <a:off x="7657852" y="332358"/>
            <a:ext cx="1341437" cy="1020763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0011" y="177941"/>
            <a:ext cx="3063978" cy="715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51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Bài</a:t>
            </a:r>
            <a:r>
              <a:rPr lang="en-US" sz="4051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51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tập</a:t>
            </a:r>
            <a:endParaRPr lang="en-US" sz="5401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" t="36690" r="5989" b="4005"/>
          <a:stretch>
            <a:fillRect/>
          </a:stretch>
        </p:blipFill>
        <p:spPr bwMode="auto">
          <a:xfrm>
            <a:off x="8077200" y="6096000"/>
            <a:ext cx="577684" cy="4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0" y="1078415"/>
            <a:ext cx="64008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S.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7857" y="2627260"/>
            <a:ext cx="662940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Loa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7857" y="3227715"/>
            <a:ext cx="66294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7857" y="4161213"/>
            <a:ext cx="66294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31300" y="2393412"/>
            <a:ext cx="834742" cy="5897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547258" y="3357137"/>
            <a:ext cx="834742" cy="5897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518790" y="4264398"/>
            <a:ext cx="834742" cy="5897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533572" y="2409332"/>
            <a:ext cx="834742" cy="5897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99"/>
                </a:solidFill>
              </a:rPr>
              <a:t>Đ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548395" y="3337776"/>
            <a:ext cx="834742" cy="5897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99"/>
                </a:solidFill>
              </a:rPr>
              <a:t>S</a:t>
            </a:r>
            <a:endParaRPr lang="en-US" sz="3600" b="1" dirty="0">
              <a:solidFill>
                <a:srgbClr val="000099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533024" y="4265440"/>
            <a:ext cx="834742" cy="5897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99"/>
                </a:solidFill>
              </a:rPr>
              <a:t>Đ</a:t>
            </a:r>
            <a:endParaRPr lang="en-US" sz="36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39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19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8" y="-20638"/>
            <a:ext cx="9086850" cy="6837363"/>
          </a:xfrm>
        </p:spPr>
      </p:pic>
      <p:sp>
        <p:nvSpPr>
          <p:cNvPr id="5" name="Heart 4"/>
          <p:cNvSpPr/>
          <p:nvPr/>
        </p:nvSpPr>
        <p:spPr>
          <a:xfrm rot="1015216">
            <a:off x="2089267" y="364065"/>
            <a:ext cx="5131910" cy="3600497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400" b="1" i="1" dirty="0" err="1" smtClean="0">
                <a:solidFill>
                  <a:srgbClr val="FF0000"/>
                </a:solidFill>
              </a:rPr>
              <a:t>Làm</a:t>
            </a:r>
            <a:r>
              <a:rPr lang="en-US" sz="5400" b="1" i="1" dirty="0" smtClean="0">
                <a:solidFill>
                  <a:srgbClr val="FF0000"/>
                </a:solidFill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</a:rPr>
              <a:t>theo</a:t>
            </a:r>
            <a:r>
              <a:rPr lang="en-US" sz="5400" b="1" i="1" dirty="0" smtClean="0">
                <a:solidFill>
                  <a:srgbClr val="FF0000"/>
                </a:solidFill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</a:rPr>
              <a:t>lời</a:t>
            </a:r>
            <a:r>
              <a:rPr lang="en-US" sz="5400" b="1" i="1" dirty="0" smtClean="0">
                <a:solidFill>
                  <a:srgbClr val="FF0000"/>
                </a:solidFill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</a:rPr>
              <a:t>cô</a:t>
            </a:r>
            <a:r>
              <a:rPr lang="en-US" sz="5400" b="1" i="1" dirty="0" smtClean="0">
                <a:solidFill>
                  <a:srgbClr val="FF0000"/>
                </a:solidFill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</a:rPr>
              <a:t>nói</a:t>
            </a:r>
            <a:endParaRPr lang="en-US" sz="5400" b="1" i="1" dirty="0">
              <a:solidFill>
                <a:srgbClr val="FF0000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662774" y="3889611"/>
            <a:ext cx="1472498" cy="1241947"/>
          </a:xfrm>
          <a:custGeom>
            <a:avLst/>
            <a:gdLst>
              <a:gd name="connsiteX0" fmla="*/ 1472498 w 1472498"/>
              <a:gd name="connsiteY0" fmla="*/ 0 h 1241947"/>
              <a:gd name="connsiteX1" fmla="*/ 1049417 w 1472498"/>
              <a:gd name="connsiteY1" fmla="*/ 109183 h 1241947"/>
              <a:gd name="connsiteX2" fmla="*/ 994826 w 1472498"/>
              <a:gd name="connsiteY2" fmla="*/ 136478 h 1241947"/>
              <a:gd name="connsiteX3" fmla="*/ 953883 w 1472498"/>
              <a:gd name="connsiteY3" fmla="*/ 150126 h 1241947"/>
              <a:gd name="connsiteX4" fmla="*/ 912939 w 1472498"/>
              <a:gd name="connsiteY4" fmla="*/ 177421 h 1241947"/>
              <a:gd name="connsiteX5" fmla="*/ 831053 w 1472498"/>
              <a:gd name="connsiteY5" fmla="*/ 204717 h 1241947"/>
              <a:gd name="connsiteX6" fmla="*/ 790110 w 1472498"/>
              <a:gd name="connsiteY6" fmla="*/ 218365 h 1241947"/>
              <a:gd name="connsiteX7" fmla="*/ 653632 w 1472498"/>
              <a:gd name="connsiteY7" fmla="*/ 232012 h 1241947"/>
              <a:gd name="connsiteX8" fmla="*/ 558098 w 1472498"/>
              <a:gd name="connsiteY8" fmla="*/ 259308 h 1241947"/>
              <a:gd name="connsiteX9" fmla="*/ 517154 w 1472498"/>
              <a:gd name="connsiteY9" fmla="*/ 272956 h 1241947"/>
              <a:gd name="connsiteX10" fmla="*/ 435268 w 1472498"/>
              <a:gd name="connsiteY10" fmla="*/ 286603 h 1241947"/>
              <a:gd name="connsiteX11" fmla="*/ 394325 w 1472498"/>
              <a:gd name="connsiteY11" fmla="*/ 313899 h 1241947"/>
              <a:gd name="connsiteX12" fmla="*/ 353381 w 1472498"/>
              <a:gd name="connsiteY12" fmla="*/ 327547 h 1241947"/>
              <a:gd name="connsiteX13" fmla="*/ 326086 w 1472498"/>
              <a:gd name="connsiteY13" fmla="*/ 368490 h 1241947"/>
              <a:gd name="connsiteX14" fmla="*/ 285142 w 1472498"/>
              <a:gd name="connsiteY14" fmla="*/ 423081 h 1241947"/>
              <a:gd name="connsiteX15" fmla="*/ 230551 w 1472498"/>
              <a:gd name="connsiteY15" fmla="*/ 464024 h 1241947"/>
              <a:gd name="connsiteX16" fmla="*/ 175960 w 1472498"/>
              <a:gd name="connsiteY16" fmla="*/ 559559 h 1241947"/>
              <a:gd name="connsiteX17" fmla="*/ 135017 w 1472498"/>
              <a:gd name="connsiteY17" fmla="*/ 586854 h 1241947"/>
              <a:gd name="connsiteX18" fmla="*/ 39483 w 1472498"/>
              <a:gd name="connsiteY18" fmla="*/ 627797 h 1241947"/>
              <a:gd name="connsiteX19" fmla="*/ 25835 w 1472498"/>
              <a:gd name="connsiteY19" fmla="*/ 818866 h 1241947"/>
              <a:gd name="connsiteX20" fmla="*/ 80426 w 1472498"/>
              <a:gd name="connsiteY20" fmla="*/ 900753 h 1241947"/>
              <a:gd name="connsiteX21" fmla="*/ 107722 w 1472498"/>
              <a:gd name="connsiteY21" fmla="*/ 1078174 h 1241947"/>
              <a:gd name="connsiteX22" fmla="*/ 175960 w 1472498"/>
              <a:gd name="connsiteY22" fmla="*/ 1160060 h 1241947"/>
              <a:gd name="connsiteX23" fmla="*/ 175960 w 1472498"/>
              <a:gd name="connsiteY23" fmla="*/ 1241947 h 124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72498" h="1241947">
                <a:moveTo>
                  <a:pt x="1472498" y="0"/>
                </a:moveTo>
                <a:cubicBezTo>
                  <a:pt x="1324616" y="24647"/>
                  <a:pt x="1189036" y="39375"/>
                  <a:pt x="1049417" y="109183"/>
                </a:cubicBezTo>
                <a:cubicBezTo>
                  <a:pt x="1031220" y="118281"/>
                  <a:pt x="1013526" y="128464"/>
                  <a:pt x="994826" y="136478"/>
                </a:cubicBezTo>
                <a:cubicBezTo>
                  <a:pt x="981603" y="142145"/>
                  <a:pt x="966750" y="143692"/>
                  <a:pt x="953883" y="150126"/>
                </a:cubicBezTo>
                <a:cubicBezTo>
                  <a:pt x="939212" y="157461"/>
                  <a:pt x="927928" y="170759"/>
                  <a:pt x="912939" y="177421"/>
                </a:cubicBezTo>
                <a:cubicBezTo>
                  <a:pt x="886647" y="189106"/>
                  <a:pt x="858348" y="195618"/>
                  <a:pt x="831053" y="204717"/>
                </a:cubicBezTo>
                <a:cubicBezTo>
                  <a:pt x="817405" y="209266"/>
                  <a:pt x="804425" y="216934"/>
                  <a:pt x="790110" y="218365"/>
                </a:cubicBezTo>
                <a:lnTo>
                  <a:pt x="653632" y="232012"/>
                </a:lnTo>
                <a:lnTo>
                  <a:pt x="558098" y="259308"/>
                </a:lnTo>
                <a:cubicBezTo>
                  <a:pt x="544318" y="263442"/>
                  <a:pt x="531198" y="269835"/>
                  <a:pt x="517154" y="272956"/>
                </a:cubicBezTo>
                <a:cubicBezTo>
                  <a:pt x="490141" y="278959"/>
                  <a:pt x="462563" y="282054"/>
                  <a:pt x="435268" y="286603"/>
                </a:cubicBezTo>
                <a:cubicBezTo>
                  <a:pt x="421620" y="295702"/>
                  <a:pt x="408996" y="306563"/>
                  <a:pt x="394325" y="313899"/>
                </a:cubicBezTo>
                <a:cubicBezTo>
                  <a:pt x="381458" y="320333"/>
                  <a:pt x="364615" y="318560"/>
                  <a:pt x="353381" y="327547"/>
                </a:cubicBezTo>
                <a:cubicBezTo>
                  <a:pt x="340573" y="337793"/>
                  <a:pt x="335620" y="355143"/>
                  <a:pt x="326086" y="368490"/>
                </a:cubicBezTo>
                <a:cubicBezTo>
                  <a:pt x="312865" y="386999"/>
                  <a:pt x="301226" y="406997"/>
                  <a:pt x="285142" y="423081"/>
                </a:cubicBezTo>
                <a:cubicBezTo>
                  <a:pt x="269058" y="439165"/>
                  <a:pt x="248748" y="450376"/>
                  <a:pt x="230551" y="464024"/>
                </a:cubicBezTo>
                <a:cubicBezTo>
                  <a:pt x="219846" y="485434"/>
                  <a:pt x="195251" y="540268"/>
                  <a:pt x="175960" y="559559"/>
                </a:cubicBezTo>
                <a:cubicBezTo>
                  <a:pt x="164362" y="571157"/>
                  <a:pt x="149258" y="578716"/>
                  <a:pt x="135017" y="586854"/>
                </a:cubicBezTo>
                <a:cubicBezTo>
                  <a:pt x="87793" y="613839"/>
                  <a:pt x="85420" y="612485"/>
                  <a:pt x="39483" y="627797"/>
                </a:cubicBezTo>
                <a:cubicBezTo>
                  <a:pt x="-8024" y="699057"/>
                  <a:pt x="-12769" y="687612"/>
                  <a:pt x="25835" y="818866"/>
                </a:cubicBezTo>
                <a:cubicBezTo>
                  <a:pt x="35092" y="850338"/>
                  <a:pt x="80426" y="900753"/>
                  <a:pt x="80426" y="900753"/>
                </a:cubicBezTo>
                <a:cubicBezTo>
                  <a:pt x="80475" y="901145"/>
                  <a:pt x="97301" y="1057333"/>
                  <a:pt x="107722" y="1078174"/>
                </a:cubicBezTo>
                <a:cubicBezTo>
                  <a:pt x="127621" y="1117971"/>
                  <a:pt x="165700" y="1113888"/>
                  <a:pt x="175960" y="1160060"/>
                </a:cubicBezTo>
                <a:cubicBezTo>
                  <a:pt x="181881" y="1186706"/>
                  <a:pt x="175960" y="1214651"/>
                  <a:pt x="175960" y="1241947"/>
                </a:cubicBezTo>
              </a:path>
            </a:pathLst>
          </a:custGeom>
          <a:noFill/>
          <a:ln>
            <a:solidFill>
              <a:srgbClr val="0000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52463"/>
      </p:ext>
    </p:extLst>
  </p:cSld>
  <p:clrMapOvr>
    <a:masterClrMapping/>
  </p:clrMapOvr>
  <p:transition spd="slow" advClick="0" advTm="6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52" y="-457200"/>
            <a:ext cx="91756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0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143" y="4114800"/>
            <a:ext cx="2809875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4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91" y="1209675"/>
            <a:ext cx="100012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100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447800" y="2695303"/>
            <a:ext cx="6920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CHÚC CÁC EM HỌC TỐT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451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305800" cy="57451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dirty="0"/>
              <a:t>	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	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		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800100" lvl="2" indent="0">
              <a:buNone/>
            </a:pPr>
            <a:r>
              <a:rPr lang="en-US" dirty="0" smtClean="0"/>
              <a:t>				</a:t>
            </a:r>
          </a:p>
          <a:p>
            <a:pPr marL="800100" lvl="2" indent="0">
              <a:buNone/>
            </a:pPr>
            <a:endParaRPr lang="en-US" dirty="0"/>
          </a:p>
          <a:p>
            <a:pPr marL="800100" lvl="2" indent="0">
              <a:buNone/>
            </a:pPr>
            <a:r>
              <a:rPr lang="en-US" dirty="0" smtClean="0"/>
              <a:t>				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57201" y="381000"/>
            <a:ext cx="2856930" cy="838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60043" y="1935395"/>
            <a:ext cx="2854088" cy="86322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60043" y="3387427"/>
            <a:ext cx="2873423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7200" y="4974729"/>
            <a:ext cx="2895600" cy="8916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572000" y="110888"/>
            <a:ext cx="4114800" cy="13369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gữi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72000" y="1676400"/>
            <a:ext cx="4134134" cy="1371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572000" y="3200400"/>
            <a:ext cx="4153469" cy="1524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72000" y="4953000"/>
            <a:ext cx="4153469" cy="11731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>
            <a:stCxn id="4" idx="3"/>
          </p:cNvCxnSpPr>
          <p:nvPr/>
        </p:nvCxnSpPr>
        <p:spPr>
          <a:xfrm>
            <a:off x="3314131" y="800100"/>
            <a:ext cx="1257869" cy="270510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11" idx="1"/>
          </p:cNvCxnSpPr>
          <p:nvPr/>
        </p:nvCxnSpPr>
        <p:spPr>
          <a:xfrm>
            <a:off x="3314131" y="2438400"/>
            <a:ext cx="1257869" cy="3101182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3"/>
          </p:cNvCxnSpPr>
          <p:nvPr/>
        </p:nvCxnSpPr>
        <p:spPr>
          <a:xfrm flipV="1">
            <a:off x="3333466" y="914400"/>
            <a:ext cx="1238534" cy="2930227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3"/>
            <a:endCxn id="9" idx="1"/>
          </p:cNvCxnSpPr>
          <p:nvPr/>
        </p:nvCxnSpPr>
        <p:spPr>
          <a:xfrm flipV="1">
            <a:off x="3352800" y="2362200"/>
            <a:ext cx="1219200" cy="3058356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92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3" descr="bor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-66675"/>
            <a:ext cx="92202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738329" y="2124552"/>
            <a:ext cx="76006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 smtClean="0">
                <a:solidFill>
                  <a:srgbClr val="0000FF"/>
                </a:solidFill>
              </a:rPr>
              <a:t>Bài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1: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CÁC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THÀNH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PHẦN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CỦA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MÁY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TÍNH</a:t>
            </a:r>
            <a:endParaRPr lang="en-US" altLang="en-US" sz="2800" b="1" dirty="0">
              <a:solidFill>
                <a:srgbClr val="0000FF"/>
              </a:solidFill>
            </a:endParaRPr>
          </a:p>
        </p:txBody>
      </p:sp>
      <p:sp>
        <p:nvSpPr>
          <p:cNvPr id="36869" name="TextBox 2"/>
          <p:cNvSpPr txBox="1">
            <a:spLocks noChangeArrowheads="1"/>
          </p:cNvSpPr>
          <p:nvPr/>
        </p:nvSpPr>
        <p:spPr bwMode="auto">
          <a:xfrm>
            <a:off x="3352800" y="24384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70" name="TextBox 3"/>
          <p:cNvSpPr txBox="1">
            <a:spLocks noChangeArrowheads="1"/>
          </p:cNvSpPr>
          <p:nvPr/>
        </p:nvSpPr>
        <p:spPr bwMode="auto">
          <a:xfrm>
            <a:off x="3352800" y="2900363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8" name="Picture 11" descr="balonne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343400"/>
            <a:ext cx="14478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12493" y="3245349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9967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67000" y="342900"/>
            <a:ext cx="403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8200" y="2209800"/>
            <a:ext cx="73152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loa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81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76600" y="791162"/>
            <a:ext cx="31662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</a:rPr>
              <a:t>Khởi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</a:rPr>
              <a:t>động</a:t>
            </a:r>
            <a:endParaRPr lang="en-US" sz="5400" b="1" cap="none" spc="0" dirty="0">
              <a:ln/>
              <a:solidFill>
                <a:srgbClr val="00CC00"/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17" b="9670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1656181"/>
            <a:ext cx="2438400" cy="19526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69" b="100000" l="2500" r="985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767" y="1565602"/>
            <a:ext cx="1816921" cy="18169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7400" y="3760624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530528"/>
      </p:ext>
    </p:extLst>
  </p:cSld>
  <p:clrMapOvr>
    <a:masterClrMapping/>
  </p:clrMapOvr>
  <p:transition spd="slow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  <p:bldP spid="5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572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345488"/>
            <a:ext cx="3805451" cy="24039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422743"/>
            <a:ext cx="2876287" cy="18810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08" y="4408661"/>
            <a:ext cx="2952750" cy="18646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88037" y="3929824"/>
            <a:ext cx="99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400" y="6377252"/>
            <a:ext cx="99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10946" y="6433602"/>
            <a:ext cx="99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1784829"/>
            <a:ext cx="3048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2, 3, 4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572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90519"/>
            <a:ext cx="3805451" cy="24039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869" y="1190519"/>
            <a:ext cx="3840707" cy="24045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4482189"/>
            <a:ext cx="2952750" cy="18646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7006" y="3717517"/>
            <a:ext cx="99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5788" y="3795857"/>
            <a:ext cx="99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68574" y="6538082"/>
            <a:ext cx="99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60309" y="3594453"/>
            <a:ext cx="2744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7400" y="3688377"/>
            <a:ext cx="2744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5157459"/>
            <a:ext cx="2744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endParaRPr lang="en-US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56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00" t="5564" r="8333" b="5402"/>
          <a:stretch/>
        </p:blipFill>
        <p:spPr bwMode="auto">
          <a:xfrm>
            <a:off x="4548" y="0"/>
            <a:ext cx="9368051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57200"/>
            <a:ext cx="7467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37838"/>
            <a:ext cx="4795894" cy="3324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0" y="2590800"/>
            <a:ext cx="3175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958927"/>
      </p:ext>
    </p:extLst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133600"/>
            <a:ext cx="4343400" cy="3293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6553200" y="1371600"/>
            <a:ext cx="1333500" cy="762000"/>
          </a:xfrm>
          <a:prstGeom prst="wedgeRectCallout">
            <a:avLst>
              <a:gd name="adj1" fmla="val -80961"/>
              <a:gd name="adj2" fmla="val 160114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876300" y="3643994"/>
            <a:ext cx="1333500" cy="762000"/>
          </a:xfrm>
          <a:prstGeom prst="wedgeRectCallout">
            <a:avLst>
              <a:gd name="adj1" fmla="val 62323"/>
              <a:gd name="adj2" fmla="val 129666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685800" y="1295400"/>
            <a:ext cx="1333500" cy="762000"/>
          </a:xfrm>
          <a:prstGeom prst="wedgeRectCallout">
            <a:avLst>
              <a:gd name="adj1" fmla="val 112472"/>
              <a:gd name="adj2" fmla="val 13683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7010400" y="3940875"/>
            <a:ext cx="1246780" cy="762000"/>
          </a:xfrm>
          <a:prstGeom prst="wedgeRectCallout">
            <a:avLst>
              <a:gd name="adj1" fmla="val -186331"/>
              <a:gd name="adj2" fmla="val 101009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304800"/>
            <a:ext cx="1712231" cy="1232806"/>
          </a:xfrm>
          <a:prstGeom prst="rect">
            <a:avLst/>
          </a:prstGeom>
        </p:spPr>
      </p:pic>
      <p:sp>
        <p:nvSpPr>
          <p:cNvPr id="10" name="Rectangular Callout 9"/>
          <p:cNvSpPr/>
          <p:nvPr/>
        </p:nvSpPr>
        <p:spPr>
          <a:xfrm>
            <a:off x="5105400" y="240500"/>
            <a:ext cx="1246780" cy="762000"/>
          </a:xfrm>
          <a:prstGeom prst="wedgeRectCallout">
            <a:avLst>
              <a:gd name="adj1" fmla="val -105328"/>
              <a:gd name="adj2" fmla="val 6339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90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943" y="2537914"/>
            <a:ext cx="3700114" cy="2805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4343400" y="0"/>
            <a:ext cx="2895600" cy="1905000"/>
          </a:xfrm>
          <a:prstGeom prst="wedgeRectCallout">
            <a:avLst>
              <a:gd name="adj1" fmla="val -4249"/>
              <a:gd name="adj2" fmla="val 105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5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253052" y="3124200"/>
            <a:ext cx="2185348" cy="2273046"/>
          </a:xfrm>
          <a:prstGeom prst="wedgeRectCallout">
            <a:avLst>
              <a:gd name="adj1" fmla="val 82882"/>
              <a:gd name="adj2" fmla="val 28024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5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25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304800" y="0"/>
            <a:ext cx="3048000" cy="2057400"/>
          </a:xfrm>
          <a:prstGeom prst="wedgeRectCallout">
            <a:avLst>
              <a:gd name="adj1" fmla="val 59188"/>
              <a:gd name="adj2" fmla="val 9371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5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6722660" y="2362200"/>
            <a:ext cx="2286000" cy="2307526"/>
          </a:xfrm>
          <a:prstGeom prst="wedgeRectCallout">
            <a:avLst>
              <a:gd name="adj1" fmla="val -107824"/>
              <a:gd name="adj2" fmla="val 7079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2057" y="5062348"/>
            <a:ext cx="2116667" cy="1524000"/>
          </a:xfrm>
          <a:prstGeom prst="rect">
            <a:avLst/>
          </a:prstGeom>
        </p:spPr>
      </p:pic>
      <p:sp>
        <p:nvSpPr>
          <p:cNvPr id="10" name="Rectangular Callout 9"/>
          <p:cNvSpPr/>
          <p:nvPr/>
        </p:nvSpPr>
        <p:spPr>
          <a:xfrm>
            <a:off x="2438400" y="5562599"/>
            <a:ext cx="3640121" cy="1022611"/>
          </a:xfrm>
          <a:prstGeom prst="wedgeRectCallout">
            <a:avLst>
              <a:gd name="adj1" fmla="val 67135"/>
              <a:gd name="adj2" fmla="val -133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38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1006</TotalTime>
  <Words>576</Words>
  <Application>Microsoft Office PowerPoint</Application>
  <PresentationFormat>On-screen Show (4:3)</PresentationFormat>
  <Paragraphs>99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Techsi.vn</cp:lastModifiedBy>
  <cp:revision>86</cp:revision>
  <dcterms:created xsi:type="dcterms:W3CDTF">2017-10-03T01:20:28Z</dcterms:created>
  <dcterms:modified xsi:type="dcterms:W3CDTF">2024-09-13T03:49:18Z</dcterms:modified>
</cp:coreProperties>
</file>