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0"/>
  </p:notesMasterIdLst>
  <p:sldIdLst>
    <p:sldId id="326" r:id="rId2"/>
    <p:sldId id="292" r:id="rId3"/>
    <p:sldId id="293" r:id="rId4"/>
    <p:sldId id="294" r:id="rId5"/>
    <p:sldId id="313" r:id="rId6"/>
    <p:sldId id="330" r:id="rId7"/>
    <p:sldId id="306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1187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68564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713313"/>
            <a:ext cx="3371850" cy="22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2127" y="1119247"/>
            <a:ext cx="6891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</a:rPr>
              <a:t>BÀI 2: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Thực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hành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nhiệm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vụ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sản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phẩm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92159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282371"/>
            <a:ext cx="73152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74" y="1549978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4290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7" b="83250" l="6000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6668" b="8889"/>
          <a:stretch/>
        </p:blipFill>
        <p:spPr>
          <a:xfrm>
            <a:off x="4606874" y="1788111"/>
            <a:ext cx="2129112" cy="17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28700" y="204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912486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98893"/>
              </p:ext>
            </p:extLst>
          </p:nvPr>
        </p:nvGraphicFramePr>
        <p:xfrm>
          <a:off x="457200" y="198856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581400"/>
            <a:ext cx="81153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4052" y="11430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Thu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2438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arenR"/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609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8486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9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736" y="2967335"/>
            <a:ext cx="8070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Trò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chơi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làm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theo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lời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cô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nói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609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6294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Kính chúc quý thầy cô sức khoẻ!</a:t>
            </a:r>
          </a:p>
          <a:p>
            <a:pPr algn="ctr"/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em chăm ngoan, học giỏi!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3333FF"/>
                  </a:gs>
                  <a:gs pos="100000">
                    <a:srgbClr val="FF0066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320E1-F202-49E0-AA43-158F8841EE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</TotalTime>
  <Words>394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150</cp:revision>
  <dcterms:created xsi:type="dcterms:W3CDTF">2017-10-03T01:20:28Z</dcterms:created>
  <dcterms:modified xsi:type="dcterms:W3CDTF">2025-05-20T08:05:59Z</dcterms:modified>
</cp:coreProperties>
</file>