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1" r:id="rId1"/>
    <p:sldMasterId id="2147483893" r:id="rId2"/>
  </p:sldMasterIdLst>
  <p:notesMasterIdLst>
    <p:notesMasterId r:id="rId13"/>
  </p:notesMasterIdLst>
  <p:sldIdLst>
    <p:sldId id="291" r:id="rId3"/>
    <p:sldId id="293" r:id="rId4"/>
    <p:sldId id="294" r:id="rId5"/>
    <p:sldId id="295" r:id="rId6"/>
    <p:sldId id="314" r:id="rId7"/>
    <p:sldId id="442" r:id="rId8"/>
    <p:sldId id="309" r:id="rId9"/>
    <p:sldId id="439" r:id="rId10"/>
    <p:sldId id="310" r:id="rId11"/>
    <p:sldId id="27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849" autoAdjust="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6DB4D9-CB78-4D56-B892-028D3778355C}" type="datetimeFigureOut">
              <a:rPr lang="en-US" smtClean="0"/>
              <a:t>3/21/2025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4A2CC9-6214-4A4F-A7F2-C474977A49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98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>
            <a:extLst>
              <a:ext uri="{FF2B5EF4-FFF2-40B4-BE49-F238E27FC236}">
                <a16:creationId xmlns:a16="http://schemas.microsoft.com/office/drawing/2014/main" id="{21BC5A38-0A76-4B19-BB28-33B99E6755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>
            <a:extLst>
              <a:ext uri="{FF2B5EF4-FFF2-40B4-BE49-F238E27FC236}">
                <a16:creationId xmlns:a16="http://schemas.microsoft.com/office/drawing/2014/main" id="{7181D680-DB50-8A71-00E2-7B7A9CE806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7AA316-2A74-FAF7-8C10-906FCA5576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4ECEC6-239D-4182-A8A4-6AA255537FD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3/21/2025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183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3/21/2025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629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3/21/2025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373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BT&amp;TH số 3: Thao tác trên bảng</a:t>
            </a:r>
            <a:endParaRPr kumimoji="0" lang="vi-VN" altLang="en-US" sz="24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17EB14-D66A-4676-92A4-03881C61F09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548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DE8D5-FADB-4070-88E7-7B5CF0C5DCB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9748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D8597-DE7C-46D9-AA0A-98318070A2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5234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5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0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0" y="2193925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EDA07B-E8E9-4AD7-9D49-812C4BDF930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1094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447C7-73A7-49A8-9072-0AB4175D801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7645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117518-C007-4C20-9FB3-A0C5308DF14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3345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BT&amp;TH số 3: Thao tác trên bảng</a:t>
            </a:r>
            <a:endParaRPr kumimoji="0" lang="vi-VN" altLang="en-US" sz="24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17EB14-D66A-4676-92A4-03881C61F09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6919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DE8D5-FADB-4070-88E7-7B5CF0C5DCB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329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3/21/2025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5581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D8597-DE7C-46D9-AA0A-98318070A2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1837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5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0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0" y="2193925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EDA07B-E8E9-4AD7-9D49-812C4BDF930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3431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447C7-73A7-49A8-9072-0AB4175D801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3344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117518-C007-4C20-9FB3-A0C5308DF14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1483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1" y="0"/>
            <a:ext cx="7086600" cy="1143000"/>
          </a:xfrm>
          <a:prstGeom prst="rect">
            <a:avLst/>
          </a:prstGeom>
        </p:spPr>
        <p:txBody>
          <a:bodyPr anchor="b"/>
          <a:lstStyle>
            <a:lvl1pPr>
              <a:defRPr sz="2026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133600"/>
            <a:ext cx="6400800" cy="26670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8E0E737-6838-4BAD-FE6D-78FC6F3CCF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34A3DBE-46E5-7B12-FCC8-E5EBB3D0AA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7BE3FC2-B14A-5F64-3A45-98FB847CAC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7D03A-E069-4981-A54F-DE36BD7B7A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4709472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B41F6C-5734-59D3-6BFE-F525D3A967A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3000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514487">
              <a:defRPr/>
            </a:pPr>
            <a:r>
              <a:rPr lang="en-US" altLang="en-US" sz="1350" b="1" u="sng">
                <a:solidFill>
                  <a:srgbClr val="FF0000"/>
                </a:solidFill>
              </a:rPr>
              <a:t>BT&amp;TH số 3: Thao tác trên bảng</a:t>
            </a:r>
            <a:endParaRPr lang="vi-VN" altLang="en-US" sz="1350" b="1" u="sng">
              <a:solidFill>
                <a:srgbClr val="FF0000"/>
              </a:solidFill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501752B-2FD3-5EBF-EBE5-B84FE9AF74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2EE2728-DDE2-3763-91A2-A4040ABFEA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97F213F-D947-22F3-FFEF-767B442B99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9E0E7-D407-482F-B049-09835A9825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1399219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7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/>
            </a:lvl1pPr>
            <a:lvl2pPr marL="257243" indent="0">
              <a:buNone/>
              <a:defRPr sz="1125"/>
            </a:lvl2pPr>
            <a:lvl3pPr marL="514487" indent="0">
              <a:buNone/>
              <a:defRPr sz="1013"/>
            </a:lvl3pPr>
            <a:lvl4pPr marL="771731" indent="0">
              <a:buNone/>
              <a:defRPr sz="900"/>
            </a:lvl4pPr>
            <a:lvl5pPr marL="1028975" indent="0">
              <a:buNone/>
              <a:defRPr sz="900"/>
            </a:lvl5pPr>
            <a:lvl6pPr marL="1286218" indent="0">
              <a:buNone/>
              <a:defRPr sz="900"/>
            </a:lvl6pPr>
            <a:lvl7pPr marL="1543462" indent="0">
              <a:buNone/>
              <a:defRPr sz="900"/>
            </a:lvl7pPr>
            <a:lvl8pPr marL="1800705" indent="0">
              <a:buNone/>
              <a:defRPr sz="900"/>
            </a:lvl8pPr>
            <a:lvl9pPr marL="205794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3439A8A-6CEB-FA42-06DA-235BDBE849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895672E-25E5-D2D5-99FB-BAACEE96C2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E2F4130-92F5-9938-4262-04E0D6F284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49E0E-2CDD-4AF9-A929-7A61F2978F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3164725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1576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1576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D7ACD94-0620-84AC-9BFF-4A57CBDBCC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D4FB69F-E1AD-E7F7-E107-A243DC482C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19FD2F-DC2B-A691-F6C7-6452EFB263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1D159E-6076-4D40-A2E3-7156AE4489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1789899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50" b="1"/>
            </a:lvl1pPr>
            <a:lvl2pPr marL="257243" indent="0">
              <a:buNone/>
              <a:defRPr sz="1125" b="1"/>
            </a:lvl2pPr>
            <a:lvl3pPr marL="514487" indent="0">
              <a:buNone/>
              <a:defRPr sz="1013" b="1"/>
            </a:lvl3pPr>
            <a:lvl4pPr marL="771731" indent="0">
              <a:buNone/>
              <a:defRPr sz="900" b="1"/>
            </a:lvl4pPr>
            <a:lvl5pPr marL="1028975" indent="0">
              <a:buNone/>
              <a:defRPr sz="900" b="1"/>
            </a:lvl5pPr>
            <a:lvl6pPr marL="1286218" indent="0">
              <a:buNone/>
              <a:defRPr sz="900" b="1"/>
            </a:lvl6pPr>
            <a:lvl7pPr marL="1543462" indent="0">
              <a:buNone/>
              <a:defRPr sz="900" b="1"/>
            </a:lvl7pPr>
            <a:lvl8pPr marL="1800705" indent="0">
              <a:buNone/>
              <a:defRPr sz="900" b="1"/>
            </a:lvl8pPr>
            <a:lvl9pPr marL="2057949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9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1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50" b="1"/>
            </a:lvl1pPr>
            <a:lvl2pPr marL="257243" indent="0">
              <a:buNone/>
              <a:defRPr sz="1125" b="1"/>
            </a:lvl2pPr>
            <a:lvl3pPr marL="514487" indent="0">
              <a:buNone/>
              <a:defRPr sz="1013" b="1"/>
            </a:lvl3pPr>
            <a:lvl4pPr marL="771731" indent="0">
              <a:buNone/>
              <a:defRPr sz="900" b="1"/>
            </a:lvl4pPr>
            <a:lvl5pPr marL="1028975" indent="0">
              <a:buNone/>
              <a:defRPr sz="900" b="1"/>
            </a:lvl5pPr>
            <a:lvl6pPr marL="1286218" indent="0">
              <a:buNone/>
              <a:defRPr sz="900" b="1"/>
            </a:lvl6pPr>
            <a:lvl7pPr marL="1543462" indent="0">
              <a:buNone/>
              <a:defRPr sz="900" b="1"/>
            </a:lvl7pPr>
            <a:lvl8pPr marL="1800705" indent="0">
              <a:buNone/>
              <a:defRPr sz="900" b="1"/>
            </a:lvl8pPr>
            <a:lvl9pPr marL="2057949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1" y="2193929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A9C2270-3699-2203-8FBA-906EA8322B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FECA0D9-BF89-6AEE-0E34-E3C8970127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84691AA-3EFD-7CA8-3CBB-79A4F59FEA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DD7A87-0200-485D-875D-C8D8E697A3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4475661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1C7EACD-AA4B-7BBF-D1C7-8FC2F9CA71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E499A5E-1BB2-751E-B9A3-66906CC8FE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30D3D41-6416-9784-12F0-3A64892DE1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C1770-1254-4A9C-90BB-33816BD04F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437627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3/21/2025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4367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8BAD64F-212C-E708-8B77-380AD6DE05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610E324-96F7-CB45-1658-A11FCFD1AA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976539A-F942-382E-1A30-8745C944C3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A28A6E-B3AD-44CB-971F-4DC8656EE2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9853428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9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1801"/>
            </a:lvl1pPr>
            <a:lvl2pPr>
              <a:defRPr sz="1576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0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/>
            </a:lvl1pPr>
            <a:lvl2pPr marL="257243" indent="0">
              <a:buNone/>
              <a:defRPr sz="788"/>
            </a:lvl2pPr>
            <a:lvl3pPr marL="514487" indent="0">
              <a:buNone/>
              <a:defRPr sz="675"/>
            </a:lvl3pPr>
            <a:lvl4pPr marL="771731" indent="0">
              <a:buNone/>
              <a:defRPr sz="563"/>
            </a:lvl4pPr>
            <a:lvl5pPr marL="1028975" indent="0">
              <a:buNone/>
              <a:defRPr sz="563"/>
            </a:lvl5pPr>
            <a:lvl6pPr marL="1286218" indent="0">
              <a:buNone/>
              <a:defRPr sz="563"/>
            </a:lvl6pPr>
            <a:lvl7pPr marL="1543462" indent="0">
              <a:buNone/>
              <a:defRPr sz="563"/>
            </a:lvl7pPr>
            <a:lvl8pPr marL="1800705" indent="0">
              <a:buNone/>
              <a:defRPr sz="563"/>
            </a:lvl8pPr>
            <a:lvl9pPr marL="2057949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51AEA9-7A4A-10DA-3F7E-D52F5E5921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8C7275-5A36-7161-DAF1-F3E7AC8D80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634D4E-C31C-527E-E94F-D761A05C09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066D69-CDF8-4132-A778-4B90397811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8499830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0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180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9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1"/>
            </a:lvl1pPr>
            <a:lvl2pPr marL="257243" indent="0">
              <a:buNone/>
              <a:defRPr sz="1576"/>
            </a:lvl2pPr>
            <a:lvl3pPr marL="514487" indent="0">
              <a:buNone/>
              <a:defRPr sz="1350"/>
            </a:lvl3pPr>
            <a:lvl4pPr marL="771731" indent="0">
              <a:buNone/>
              <a:defRPr sz="1125"/>
            </a:lvl4pPr>
            <a:lvl5pPr marL="1028975" indent="0">
              <a:buNone/>
              <a:defRPr sz="1125"/>
            </a:lvl5pPr>
            <a:lvl6pPr marL="1286218" indent="0">
              <a:buNone/>
              <a:defRPr sz="1125"/>
            </a:lvl6pPr>
            <a:lvl7pPr marL="1543462" indent="0">
              <a:buNone/>
              <a:defRPr sz="1125"/>
            </a:lvl7pPr>
            <a:lvl8pPr marL="1800705" indent="0">
              <a:buNone/>
              <a:defRPr sz="1125"/>
            </a:lvl8pPr>
            <a:lvl9pPr marL="2057949" indent="0">
              <a:buNone/>
              <a:defRPr sz="1125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0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/>
            </a:lvl1pPr>
            <a:lvl2pPr marL="257243" indent="0">
              <a:buNone/>
              <a:defRPr sz="788"/>
            </a:lvl2pPr>
            <a:lvl3pPr marL="514487" indent="0">
              <a:buNone/>
              <a:defRPr sz="675"/>
            </a:lvl3pPr>
            <a:lvl4pPr marL="771731" indent="0">
              <a:buNone/>
              <a:defRPr sz="563"/>
            </a:lvl4pPr>
            <a:lvl5pPr marL="1028975" indent="0">
              <a:buNone/>
              <a:defRPr sz="563"/>
            </a:lvl5pPr>
            <a:lvl6pPr marL="1286218" indent="0">
              <a:buNone/>
              <a:defRPr sz="563"/>
            </a:lvl6pPr>
            <a:lvl7pPr marL="1543462" indent="0">
              <a:buNone/>
              <a:defRPr sz="563"/>
            </a:lvl7pPr>
            <a:lvl8pPr marL="1800705" indent="0">
              <a:buNone/>
              <a:defRPr sz="563"/>
            </a:lvl8pPr>
            <a:lvl9pPr marL="2057949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124E11-FC70-4F7F-C0A7-7A1C371FF6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7C1049E-71CC-ED7D-8755-83A0BFF610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049E64-47B6-48EB-F633-DB1BEDEBA1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F8C58-3136-4B53-84EA-C8B4F9B87E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1161472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609600"/>
            <a:ext cx="5486400" cy="990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67000" y="1981200"/>
            <a:ext cx="5791200" cy="4114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669CC83-F176-48A9-05BB-AD9AC39356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B537535-3081-0B91-82AB-DCA0328924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FA66E0D-DF28-BCA7-25E8-328F8A0DBA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9A02A-65CF-4099-B279-7E579A2487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2457337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0400" y="609600"/>
            <a:ext cx="1447800" cy="54864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67000" y="609600"/>
            <a:ext cx="4191000" cy="5486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A91677D-3B1F-58B9-7E61-1F24C2C228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080B32C-C0B4-A2AE-1AE9-166A0D3E35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0F8EF74-C6EF-B5CC-5D5C-712863CD2B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7EF53-622A-4760-BC3E-29E58D9F7C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7438929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F359EF-A54A-6EB9-D976-AF61599D082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3000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514487">
              <a:defRPr/>
            </a:pPr>
            <a:r>
              <a:rPr lang="en-US" altLang="en-US" sz="1350" b="1" u="sng">
                <a:solidFill>
                  <a:srgbClr val="FF0000"/>
                </a:solidFill>
              </a:rPr>
              <a:t>BT&amp;TH số 3: Thao tác trên bảng</a:t>
            </a:r>
            <a:endParaRPr lang="vi-VN" altLang="en-US" sz="1350" b="1" u="sng">
              <a:solidFill>
                <a:srgbClr val="FF0000"/>
              </a:solidFill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D1ECCB8-D7F3-9C46-DBAA-A5ACBCAFDB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3C0AA57-EAC7-16B3-5D98-2AE37C93B6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B16B38C-DB40-7558-B4F4-8C486331AB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3BC4A-29DF-4432-A93E-1FD9010994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1305849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7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/>
            </a:lvl1pPr>
            <a:lvl2pPr marL="257243" indent="0">
              <a:buNone/>
              <a:defRPr sz="1125"/>
            </a:lvl2pPr>
            <a:lvl3pPr marL="514487" indent="0">
              <a:buNone/>
              <a:defRPr sz="1013"/>
            </a:lvl3pPr>
            <a:lvl4pPr marL="771731" indent="0">
              <a:buNone/>
              <a:defRPr sz="900"/>
            </a:lvl4pPr>
            <a:lvl5pPr marL="1028975" indent="0">
              <a:buNone/>
              <a:defRPr sz="900"/>
            </a:lvl5pPr>
            <a:lvl6pPr marL="1286218" indent="0">
              <a:buNone/>
              <a:defRPr sz="900"/>
            </a:lvl6pPr>
            <a:lvl7pPr marL="1543462" indent="0">
              <a:buNone/>
              <a:defRPr sz="900"/>
            </a:lvl7pPr>
            <a:lvl8pPr marL="1800705" indent="0">
              <a:buNone/>
              <a:defRPr sz="900"/>
            </a:lvl8pPr>
            <a:lvl9pPr marL="205794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76B5483-9AE7-BD23-2D67-2161D79EB2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25838F0-5012-827C-B142-2C34E37B89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A7296AD-F8B9-A6B6-E0B0-C0A7DBABF1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15EED-C6D9-47FF-A343-6EBC064B52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1187885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1576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1576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50EA6E-AE7D-4B8D-C847-46DF38099A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99EC0E2-E9CD-3792-E551-A7B1668889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5B9720-2966-525E-5923-498D99362A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B5ADF7-0A5C-4EA1-B4C4-7E36194CA6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2666852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50" b="1"/>
            </a:lvl1pPr>
            <a:lvl2pPr marL="257243" indent="0">
              <a:buNone/>
              <a:defRPr sz="1125" b="1"/>
            </a:lvl2pPr>
            <a:lvl3pPr marL="514487" indent="0">
              <a:buNone/>
              <a:defRPr sz="1013" b="1"/>
            </a:lvl3pPr>
            <a:lvl4pPr marL="771731" indent="0">
              <a:buNone/>
              <a:defRPr sz="900" b="1"/>
            </a:lvl4pPr>
            <a:lvl5pPr marL="1028975" indent="0">
              <a:buNone/>
              <a:defRPr sz="900" b="1"/>
            </a:lvl5pPr>
            <a:lvl6pPr marL="1286218" indent="0">
              <a:buNone/>
              <a:defRPr sz="900" b="1"/>
            </a:lvl6pPr>
            <a:lvl7pPr marL="1543462" indent="0">
              <a:buNone/>
              <a:defRPr sz="900" b="1"/>
            </a:lvl7pPr>
            <a:lvl8pPr marL="1800705" indent="0">
              <a:buNone/>
              <a:defRPr sz="900" b="1"/>
            </a:lvl8pPr>
            <a:lvl9pPr marL="2057949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9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1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50" b="1"/>
            </a:lvl1pPr>
            <a:lvl2pPr marL="257243" indent="0">
              <a:buNone/>
              <a:defRPr sz="1125" b="1"/>
            </a:lvl2pPr>
            <a:lvl3pPr marL="514487" indent="0">
              <a:buNone/>
              <a:defRPr sz="1013" b="1"/>
            </a:lvl3pPr>
            <a:lvl4pPr marL="771731" indent="0">
              <a:buNone/>
              <a:defRPr sz="900" b="1"/>
            </a:lvl4pPr>
            <a:lvl5pPr marL="1028975" indent="0">
              <a:buNone/>
              <a:defRPr sz="900" b="1"/>
            </a:lvl5pPr>
            <a:lvl6pPr marL="1286218" indent="0">
              <a:buNone/>
              <a:defRPr sz="900" b="1"/>
            </a:lvl6pPr>
            <a:lvl7pPr marL="1543462" indent="0">
              <a:buNone/>
              <a:defRPr sz="900" b="1"/>
            </a:lvl7pPr>
            <a:lvl8pPr marL="1800705" indent="0">
              <a:buNone/>
              <a:defRPr sz="900" b="1"/>
            </a:lvl8pPr>
            <a:lvl9pPr marL="2057949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1" y="2193929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F884F3A-5637-8500-5489-14F35B0938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4A6B09E-EBFB-DFF3-2338-0551602E16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5636FC9-6A30-DC6F-A58F-8C558C46E9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F58F7-83AF-4AC0-B818-735971A0DD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6319203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AB02457-85CB-7E89-0DCC-1E53712E9E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43A56D1-E3E4-FB21-D614-72DA9EA50B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930C567-8129-1BC7-069C-7D03036AC2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38535-BA0F-45F4-9C3D-8A0DF75608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204653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3/21/2025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4690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9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1801"/>
            </a:lvl1pPr>
            <a:lvl2pPr>
              <a:defRPr sz="1576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0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/>
            </a:lvl1pPr>
            <a:lvl2pPr marL="257243" indent="0">
              <a:buNone/>
              <a:defRPr sz="788"/>
            </a:lvl2pPr>
            <a:lvl3pPr marL="514487" indent="0">
              <a:buNone/>
              <a:defRPr sz="675"/>
            </a:lvl3pPr>
            <a:lvl4pPr marL="771731" indent="0">
              <a:buNone/>
              <a:defRPr sz="563"/>
            </a:lvl4pPr>
            <a:lvl5pPr marL="1028975" indent="0">
              <a:buNone/>
              <a:defRPr sz="563"/>
            </a:lvl5pPr>
            <a:lvl6pPr marL="1286218" indent="0">
              <a:buNone/>
              <a:defRPr sz="563"/>
            </a:lvl6pPr>
            <a:lvl7pPr marL="1543462" indent="0">
              <a:buNone/>
              <a:defRPr sz="563"/>
            </a:lvl7pPr>
            <a:lvl8pPr marL="1800705" indent="0">
              <a:buNone/>
              <a:defRPr sz="563"/>
            </a:lvl8pPr>
            <a:lvl9pPr marL="2057949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2D2B59-13B4-327B-B531-F7BE594633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AFF97B5-1811-BC2B-7861-9D69D16B61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C6DBE5-A014-6EA2-551D-27B2ADF152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383803-94E2-4FDF-ACFE-4567D0573F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1131771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243" indent="0">
              <a:buNone/>
              <a:defRPr sz="1125" b="1"/>
            </a:lvl2pPr>
            <a:lvl3pPr marL="514487" indent="0">
              <a:buNone/>
              <a:defRPr sz="1013" b="1"/>
            </a:lvl3pPr>
            <a:lvl4pPr marL="771731" indent="0">
              <a:buNone/>
              <a:defRPr sz="900" b="1"/>
            </a:lvl4pPr>
            <a:lvl5pPr marL="1028975" indent="0">
              <a:buNone/>
              <a:defRPr sz="900" b="1"/>
            </a:lvl5pPr>
            <a:lvl6pPr marL="1286218" indent="0">
              <a:buNone/>
              <a:defRPr sz="900" b="1"/>
            </a:lvl6pPr>
            <a:lvl7pPr marL="1543462" indent="0">
              <a:buNone/>
              <a:defRPr sz="900" b="1"/>
            </a:lvl7pPr>
            <a:lvl8pPr marL="1800705" indent="0">
              <a:buNone/>
              <a:defRPr sz="900" b="1"/>
            </a:lvl8pPr>
            <a:lvl9pPr marL="2057949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243" indent="0">
              <a:buNone/>
              <a:defRPr sz="1125" b="1"/>
            </a:lvl2pPr>
            <a:lvl3pPr marL="514487" indent="0">
              <a:buNone/>
              <a:defRPr sz="1013" b="1"/>
            </a:lvl3pPr>
            <a:lvl4pPr marL="771731" indent="0">
              <a:buNone/>
              <a:defRPr sz="900" b="1"/>
            </a:lvl4pPr>
            <a:lvl5pPr marL="1028975" indent="0">
              <a:buNone/>
              <a:defRPr sz="900" b="1"/>
            </a:lvl5pPr>
            <a:lvl6pPr marL="1286218" indent="0">
              <a:buNone/>
              <a:defRPr sz="900" b="1"/>
            </a:lvl6pPr>
            <a:lvl7pPr marL="1543462" indent="0">
              <a:buNone/>
              <a:defRPr sz="900" b="1"/>
            </a:lvl7pPr>
            <a:lvl8pPr marL="1800705" indent="0">
              <a:buNone/>
              <a:defRPr sz="900" b="1"/>
            </a:lvl8pPr>
            <a:lvl9pPr marL="2057949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E301B6-6B1D-7485-BB05-EBAC970E3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F889702-21D0-4B27-8C10-3BCCE2998D89}" type="datetimeFigureOut">
              <a:rPr lang="en-US"/>
              <a:pPr>
                <a:defRPr/>
              </a:pPr>
              <a:t>3/21/2025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DCE404-0AB1-B1CC-8ED1-83386E899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93E4A4-455D-20BE-A98B-065A32132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FC9DC-17E8-4CCA-A4A3-C9D867550E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80142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AA1538-CEFA-09AE-DFAC-E05F37AAA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081701-C350-2457-1DB7-A8F0AF944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773897-AA2B-213D-F172-FDE8C6567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7B572C35-2200-4044-B085-52F06E5308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79148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81D102-4F26-0EBC-6440-119980855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F34A67-6224-DE02-8E2F-85622007D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4B3D82-C7F1-40BD-4761-0FB78CBAE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3A1543A1-AEE3-4B1D-8A60-3FC7ACB22D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5938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3/21/2025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91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3/21/2025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130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3/21/2025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883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3/21/2025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022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3/21/2025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875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26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9967A-7568-4B43-ADFF-F109EFF199E4}" type="datetimeFigureOut">
              <a:rPr lang="en-US" smtClean="0"/>
              <a:t>3/21/2025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01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69" r:id="rId12"/>
    <p:sldLayoutId id="2147483870" r:id="rId13"/>
    <p:sldLayoutId id="2147483871" r:id="rId14"/>
    <p:sldLayoutId id="2147483872" r:id="rId15"/>
    <p:sldLayoutId id="2147483873" r:id="rId16"/>
    <p:sldLayoutId id="2147483874" r:id="rId17"/>
    <p:sldLayoutId id="2147483875" r:id="rId18"/>
    <p:sldLayoutId id="2147483876" r:id="rId19"/>
    <p:sldLayoutId id="2147483877" r:id="rId20"/>
    <p:sldLayoutId id="2147483878" r:id="rId21"/>
    <p:sldLayoutId id="2147483879" r:id="rId22"/>
    <p:sldLayoutId id="2147483880" r:id="rId2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>
            <a:extLst>
              <a:ext uri="{FF2B5EF4-FFF2-40B4-BE49-F238E27FC236}">
                <a16:creationId xmlns:a16="http://schemas.microsoft.com/office/drawing/2014/main" id="{8F01CF6B-393D-A714-940B-DF83C338AA2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514487" eaLnBrk="1" hangingPunct="1">
              <a:defRPr sz="788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47C4F60-1706-42A3-7953-9C829FCD791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514487" eaLnBrk="1" hangingPunct="1">
              <a:defRPr sz="788" b="0" i="0" u="none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B936496-0050-6C07-6611-059366F339D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514487" eaLnBrk="1" hangingPunct="1">
              <a:defRPr sz="788">
                <a:solidFill>
                  <a:srgbClr val="000000"/>
                </a:solidFill>
                <a:latin typeface="Century Schoolbook" pitchFamily="18" charset="0"/>
              </a:defRPr>
            </a:lvl1pPr>
          </a:lstStyle>
          <a:p>
            <a:pPr>
              <a:defRPr/>
            </a:pPr>
            <a:fld id="{504FE4E4-C656-453B-BD47-859042C914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" name="Action Button: Home 1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47389AAD-0CDA-D3E6-6051-7F36586B74B3}"/>
              </a:ext>
            </a:extLst>
          </p:cNvPr>
          <p:cNvSpPr/>
          <p:nvPr userDrawn="1"/>
        </p:nvSpPr>
        <p:spPr>
          <a:xfrm>
            <a:off x="8001000" y="5715000"/>
            <a:ext cx="457200" cy="381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4487">
              <a:defRPr/>
            </a:pPr>
            <a:endParaRPr lang="vi-VN" sz="1013">
              <a:solidFill>
                <a:srgbClr val="FFFFFF"/>
              </a:solidFill>
            </a:endParaRPr>
          </a:p>
        </p:txBody>
      </p:sp>
      <p:sp>
        <p:nvSpPr>
          <p:cNvPr id="7174" name="Title Placeholder 2">
            <a:extLst>
              <a:ext uri="{FF2B5EF4-FFF2-40B4-BE49-F238E27FC236}">
                <a16:creationId xmlns:a16="http://schemas.microsoft.com/office/drawing/2014/main" id="{CE5DC76A-025E-31F2-5E05-7683B847CF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46548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  <p:sldLayoutId id="2147483905" r:id="rId12"/>
    <p:sldLayoutId id="2147483906" r:id="rId13"/>
    <p:sldLayoutId id="2147483907" r:id="rId14"/>
    <p:sldLayoutId id="2147483908" r:id="rId15"/>
    <p:sldLayoutId id="2147483909" r:id="rId16"/>
    <p:sldLayoutId id="2147483910" r:id="rId17"/>
    <p:sldLayoutId id="2147483911" r:id="rId18"/>
    <p:sldLayoutId id="2147483912" r:id="rId19"/>
    <p:sldLayoutId id="2147483913" r:id="rId20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5pPr>
      <a:lvl6pPr marL="257243" algn="ctr" rtl="0" fontAlgn="base">
        <a:spcBef>
          <a:spcPct val="0"/>
        </a:spcBef>
        <a:spcAft>
          <a:spcPct val="0"/>
        </a:spcAft>
        <a:defRPr sz="2476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6pPr>
      <a:lvl7pPr marL="514487" algn="ctr" rtl="0" fontAlgn="base">
        <a:spcBef>
          <a:spcPct val="0"/>
        </a:spcBef>
        <a:spcAft>
          <a:spcPct val="0"/>
        </a:spcAft>
        <a:defRPr sz="2476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7pPr>
      <a:lvl8pPr marL="771731" algn="ctr" rtl="0" fontAlgn="base">
        <a:spcBef>
          <a:spcPct val="0"/>
        </a:spcBef>
        <a:spcAft>
          <a:spcPct val="0"/>
        </a:spcAft>
        <a:defRPr sz="2476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8pPr>
      <a:lvl9pPr marL="1028975" algn="ctr" rtl="0" fontAlgn="base">
        <a:spcBef>
          <a:spcPct val="0"/>
        </a:spcBef>
        <a:spcAft>
          <a:spcPct val="0"/>
        </a:spcAft>
        <a:defRPr sz="2476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9pPr>
    </p:titleStyle>
    <p:bodyStyle>
      <a:lvl1pPr marL="192088" indent="-192088" algn="l" rtl="0" eaLnBrk="0" fontAlgn="base" hangingPunct="0">
        <a:spcBef>
          <a:spcPct val="20000"/>
        </a:spcBef>
        <a:spcAft>
          <a:spcPct val="0"/>
        </a:spcAft>
        <a:buChar char="•"/>
        <a:defRPr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17513" indent="-160338" algn="l" rtl="0" eaLnBrk="0" fontAlgn="base" hangingPunct="0">
        <a:spcBef>
          <a:spcPct val="20000"/>
        </a:spcBef>
        <a:spcAft>
          <a:spcPct val="0"/>
        </a:spcAft>
        <a:buChar char="–"/>
        <a:defRPr sz="15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rtl="0" eaLnBrk="0" fontAlgn="base" hangingPunct="0">
        <a:spcBef>
          <a:spcPct val="20000"/>
        </a:spcBef>
        <a:spcAft>
          <a:spcPct val="0"/>
        </a:spcAft>
        <a:buChar char="•"/>
        <a:defRPr sz="13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rtl="0" eaLnBrk="0" fontAlgn="base" hangingPunct="0">
        <a:spcBef>
          <a:spcPct val="20000"/>
        </a:spcBef>
        <a:spcAft>
          <a:spcPct val="0"/>
        </a:spcAft>
        <a:buChar char="–"/>
        <a:defRPr sz="11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rtl="0" eaLnBrk="0" fontAlgn="base" hangingPunct="0">
        <a:spcBef>
          <a:spcPct val="20000"/>
        </a:spcBef>
        <a:spcAft>
          <a:spcPct val="0"/>
        </a:spcAft>
        <a:buChar char="»"/>
        <a:defRPr sz="11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1414840" indent="-128622" algn="l" defTabSz="514487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2083" indent="-128622" algn="l" defTabSz="514487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9327" indent="-128622" algn="l" defTabSz="514487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6570" indent="-128622" algn="l" defTabSz="514487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243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487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731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975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6218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462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705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949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3" descr="bor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38" y="-66675"/>
            <a:ext cx="92202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738329" y="2124552"/>
            <a:ext cx="76006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0000FF"/>
                </a:solidFill>
              </a:rPr>
              <a:t>Bài</a:t>
            </a:r>
            <a:r>
              <a:rPr lang="en-US" altLang="en-US" sz="2800" b="1" dirty="0">
                <a:solidFill>
                  <a:srgbClr val="0000FF"/>
                </a:solidFill>
              </a:rPr>
              <a:t>: BẢO VỆ THÔNG TIN CÁ NHÂN</a:t>
            </a:r>
          </a:p>
        </p:txBody>
      </p:sp>
      <p:sp>
        <p:nvSpPr>
          <p:cNvPr id="36869" name="TextBox 2"/>
          <p:cNvSpPr txBox="1">
            <a:spLocks noChangeArrowheads="1"/>
          </p:cNvSpPr>
          <p:nvPr/>
        </p:nvSpPr>
        <p:spPr bwMode="auto">
          <a:xfrm>
            <a:off x="3352800" y="243840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6870" name="TextBox 3"/>
          <p:cNvSpPr txBox="1">
            <a:spLocks noChangeArrowheads="1"/>
          </p:cNvSpPr>
          <p:nvPr/>
        </p:nvSpPr>
        <p:spPr bwMode="auto">
          <a:xfrm>
            <a:off x="3352800" y="2900363"/>
            <a:ext cx="184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8" name="Picture 11" descr="balonne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343400"/>
            <a:ext cx="1447800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12493" y="3245349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khoa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47</a:t>
            </a:r>
          </a:p>
        </p:txBody>
      </p:sp>
    </p:spTree>
    <p:extLst>
      <p:ext uri="{BB962C8B-B14F-4D97-AF65-F5344CB8AC3E}">
        <p14:creationId xmlns:p14="http://schemas.microsoft.com/office/powerpoint/2010/main" val="37349967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652" y="-457200"/>
            <a:ext cx="917565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10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143" y="4114800"/>
            <a:ext cx="2809875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4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91" y="1209675"/>
            <a:ext cx="1000125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5687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81000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687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0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447800" y="2695303"/>
            <a:ext cx="69202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CHÚC CÁC EM HỌC TỐT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4513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72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76600" y="791162"/>
            <a:ext cx="31662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>
                <a:ln/>
                <a:solidFill>
                  <a:srgbClr val="00CC00"/>
                </a:solidFill>
                <a:effectLst/>
              </a:rPr>
              <a:t>Khởi</a:t>
            </a:r>
            <a:r>
              <a:rPr lang="en-US" sz="5400" b="1" cap="none" spc="0" dirty="0">
                <a:ln/>
                <a:solidFill>
                  <a:srgbClr val="00CC00"/>
                </a:solidFill>
                <a:effectLst/>
              </a:rPr>
              <a:t> </a:t>
            </a:r>
            <a:r>
              <a:rPr lang="en-US" sz="5400" b="1" cap="none" spc="0" dirty="0" err="1">
                <a:ln/>
                <a:solidFill>
                  <a:srgbClr val="00CC00"/>
                </a:solidFill>
                <a:effectLst/>
              </a:rPr>
              <a:t>động</a:t>
            </a:r>
            <a:endParaRPr lang="en-US" sz="5400" b="1" cap="none" spc="0" dirty="0">
              <a:ln/>
              <a:solidFill>
                <a:srgbClr val="00CC00"/>
              </a:solidFill>
              <a:effectLst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17" b="9670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321" y="1430018"/>
            <a:ext cx="2019300" cy="16170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969" b="100000" l="2500" r="985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283" y="1430018"/>
            <a:ext cx="1628633" cy="162863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9BC40BD-EC31-8659-9683-2F95E8DE8AC8}"/>
              </a:ext>
            </a:extLst>
          </p:cNvPr>
          <p:cNvSpPr txBox="1"/>
          <p:nvPr/>
        </p:nvSpPr>
        <p:spPr>
          <a:xfrm>
            <a:off x="1697425" y="3194235"/>
            <a:ext cx="6324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Kẻ</a:t>
            </a:r>
            <a:r>
              <a:rPr lang="en-US" sz="24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xấu</a:t>
            </a:r>
            <a:r>
              <a:rPr lang="en-US" sz="24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thường</a:t>
            </a:r>
            <a:r>
              <a:rPr lang="en-US" sz="24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lây</a:t>
            </a:r>
            <a:r>
              <a:rPr lang="en-US" sz="24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cắp</a:t>
            </a:r>
            <a:r>
              <a:rPr lang="en-US" sz="24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</a:t>
            </a:r>
            <a:r>
              <a:rPr lang="en-US" sz="24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Internet </a:t>
            </a:r>
            <a:r>
              <a:rPr lang="en-US" sz="24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rồi</a:t>
            </a:r>
            <a:r>
              <a:rPr lang="en-US" sz="24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24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gây</a:t>
            </a:r>
            <a:r>
              <a:rPr lang="en-US" sz="24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hại</a:t>
            </a:r>
            <a:r>
              <a:rPr lang="en-US" sz="24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</a:t>
            </a:r>
            <a:r>
              <a:rPr lang="en-US" sz="24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</a:t>
            </a:r>
            <a:r>
              <a:rPr lang="en-US" sz="24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vi </a:t>
            </a:r>
            <a:r>
              <a:rPr lang="en-US" sz="24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24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24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Nếu</a:t>
            </a:r>
            <a:r>
              <a:rPr lang="en-US" sz="24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24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sz="24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24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24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530528"/>
      </p:ext>
    </p:extLst>
  </p:cSld>
  <p:clrMapOvr>
    <a:masterClrMapping/>
  </p:clrMapOvr>
  <p:transition spd="slow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5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066800" y="614385"/>
            <a:ext cx="74676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8587458F-4538-4809-A474-C47A2A46AE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00251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ight Arrow 11">
            <a:extLst>
              <a:ext uri="{FF2B5EF4-FFF2-40B4-BE49-F238E27FC236}">
                <a16:creationId xmlns:a16="http://schemas.microsoft.com/office/drawing/2014/main" id="{7FFF57CA-827E-F232-7FB9-5839B9B7AFB9}"/>
              </a:ext>
            </a:extLst>
          </p:cNvPr>
          <p:cNvSpPr/>
          <p:nvPr/>
        </p:nvSpPr>
        <p:spPr>
          <a:xfrm>
            <a:off x="451091" y="4052649"/>
            <a:ext cx="762000" cy="533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36EED7-DF17-ACE1-5D05-2B479BC3090C}"/>
              </a:ext>
            </a:extLst>
          </p:cNvPr>
          <p:cNvSpPr txBox="1"/>
          <p:nvPr/>
        </p:nvSpPr>
        <p:spPr>
          <a:xfrm>
            <a:off x="1447800" y="3940336"/>
            <a:ext cx="6629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7BF8FA-CEE8-255A-6D73-DF618FEE5E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731" y="2002512"/>
            <a:ext cx="820195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9055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 animBg="1"/>
      <p:bldP spid="1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-317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95400" y="609600"/>
            <a:ext cx="74676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vệ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giao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máy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24230F-52ED-CC0D-A086-DCDC6ACEBDF6}"/>
              </a:ext>
            </a:extLst>
          </p:cNvPr>
          <p:cNvSpPr txBox="1"/>
          <p:nvPr/>
        </p:nvSpPr>
        <p:spPr>
          <a:xfrm>
            <a:off x="1066800" y="1875839"/>
            <a:ext cx="7162800" cy="856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5875" algn="just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vệ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đình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giao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Internet?</a:t>
            </a:r>
          </a:p>
        </p:txBody>
      </p:sp>
      <p:sp>
        <p:nvSpPr>
          <p:cNvPr id="6" name="Right Arrow 11">
            <a:extLst>
              <a:ext uri="{FF2B5EF4-FFF2-40B4-BE49-F238E27FC236}">
                <a16:creationId xmlns:a16="http://schemas.microsoft.com/office/drawing/2014/main" id="{EBE6788C-B76C-22CE-8B00-13BA0F0B2BD4}"/>
              </a:ext>
            </a:extLst>
          </p:cNvPr>
          <p:cNvSpPr/>
          <p:nvPr/>
        </p:nvSpPr>
        <p:spPr>
          <a:xfrm>
            <a:off x="685800" y="3096492"/>
            <a:ext cx="762000" cy="533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9E692F-9ADA-CA27-1536-4904FF219640}"/>
              </a:ext>
            </a:extLst>
          </p:cNvPr>
          <p:cNvSpPr txBox="1"/>
          <p:nvPr/>
        </p:nvSpPr>
        <p:spPr>
          <a:xfrm>
            <a:off x="1623894" y="3002709"/>
            <a:ext cx="708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Internet,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tuỳ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nhung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 </a:t>
            </a:r>
          </a:p>
        </p:txBody>
      </p:sp>
    </p:spTree>
    <p:extLst>
      <p:ext uri="{BB962C8B-B14F-4D97-AF65-F5344CB8AC3E}">
        <p14:creationId xmlns:p14="http://schemas.microsoft.com/office/powerpoint/2010/main" val="576561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9" descr="Pict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7696200" y="76200"/>
            <a:ext cx="838200" cy="914400"/>
          </a:xfrm>
          <a:prstGeom prst="star5">
            <a:avLst/>
          </a:prstGeom>
          <a:solidFill>
            <a:schemeClr val="accent2"/>
          </a:solidFill>
          <a:ln w="57150">
            <a:solidFill>
              <a:srgbClr val="66FF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3" name="Rectangle 1"/>
          <p:cNvSpPr txBox="1">
            <a:spLocks noChangeArrowheads="1"/>
          </p:cNvSpPr>
          <p:nvPr/>
        </p:nvSpPr>
        <p:spPr>
          <a:xfrm>
            <a:off x="1905001" y="1913870"/>
            <a:ext cx="5334000" cy="133882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342900" algn="ctr">
              <a:lnSpc>
                <a:spcPct val="150000"/>
              </a:lnSpc>
              <a:spcBef>
                <a:spcPts val="1350"/>
              </a:spcBef>
            </a:pPr>
            <a:r>
              <a:rPr lang="en-US" sz="5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 LUẬN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620A38-01E7-404C-B8FC-5D1EAC7ADF58}"/>
              </a:ext>
            </a:extLst>
          </p:cNvPr>
          <p:cNvSpPr txBox="1"/>
          <p:nvPr/>
        </p:nvSpPr>
        <p:spPr>
          <a:xfrm>
            <a:off x="1371600" y="3252698"/>
            <a:ext cx="6629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mạo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lừa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cóc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</p:txBody>
      </p:sp>
    </p:spTree>
    <p:extLst>
      <p:ext uri="{BB962C8B-B14F-4D97-AF65-F5344CB8AC3E}">
        <p14:creationId xmlns:p14="http://schemas.microsoft.com/office/powerpoint/2010/main" val="3902000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eart 6"/>
          <p:cNvSpPr/>
          <p:nvPr/>
        </p:nvSpPr>
        <p:spPr>
          <a:xfrm rot="19179712">
            <a:off x="195225" y="316759"/>
            <a:ext cx="1387475" cy="1112838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Heart 7"/>
          <p:cNvSpPr/>
          <p:nvPr/>
        </p:nvSpPr>
        <p:spPr>
          <a:xfrm rot="3115030">
            <a:off x="7657852" y="332358"/>
            <a:ext cx="1341437" cy="1020763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040011" y="177941"/>
            <a:ext cx="3063978" cy="7157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51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LUYỆN TẬP</a:t>
            </a:r>
            <a:endParaRPr lang="en-US" sz="5401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4" t="36690" r="5989" b="4005"/>
          <a:stretch>
            <a:fillRect/>
          </a:stretch>
        </p:blipFill>
        <p:spPr bwMode="auto">
          <a:xfrm>
            <a:off x="8077200" y="6096000"/>
            <a:ext cx="577684" cy="4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EF13B57-320C-D083-DD90-988DE5EE8832}"/>
              </a:ext>
            </a:extLst>
          </p:cNvPr>
          <p:cNvSpPr txBox="1"/>
          <p:nvPr/>
        </p:nvSpPr>
        <p:spPr>
          <a:xfrm>
            <a:off x="380999" y="1567501"/>
            <a:ext cx="8762999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Theo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em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những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thông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tin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nào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dưới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đây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là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thông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tin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cá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nhân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và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gia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đình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?</a:t>
            </a:r>
          </a:p>
          <a:p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1)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Địa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chỉ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của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trường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em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</a:p>
          <a:p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2)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Số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điện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thoại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của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bố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mẹ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em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</a:p>
          <a:p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3)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Địa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chỉ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nơi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làm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việc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của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thành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viên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trong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gia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đình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</a:p>
          <a:p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4)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Tên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đầy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đủ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của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em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và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các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thành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viên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trong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gia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đình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..</a:t>
            </a:r>
          </a:p>
        </p:txBody>
      </p:sp>
      <p:sp>
        <p:nvSpPr>
          <p:cNvPr id="14" name="Right Arrow 11">
            <a:extLst>
              <a:ext uri="{FF2B5EF4-FFF2-40B4-BE49-F238E27FC236}">
                <a16:creationId xmlns:a16="http://schemas.microsoft.com/office/drawing/2014/main" id="{36448BE6-323D-55F1-A02D-9C8D63982AED}"/>
              </a:ext>
            </a:extLst>
          </p:cNvPr>
          <p:cNvSpPr/>
          <p:nvPr/>
        </p:nvSpPr>
        <p:spPr>
          <a:xfrm>
            <a:off x="908291" y="4638653"/>
            <a:ext cx="762000" cy="533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C93D970-186C-4207-514E-BAE90D69BDB7}"/>
              </a:ext>
            </a:extLst>
          </p:cNvPr>
          <p:cNvSpPr txBox="1"/>
          <p:nvPr/>
        </p:nvSpPr>
        <p:spPr>
          <a:xfrm>
            <a:off x="1905000" y="4526340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27472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eart 6"/>
          <p:cNvSpPr/>
          <p:nvPr/>
        </p:nvSpPr>
        <p:spPr>
          <a:xfrm rot="19179712">
            <a:off x="195225" y="316759"/>
            <a:ext cx="1387475" cy="1112838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Heart 7"/>
          <p:cNvSpPr/>
          <p:nvPr/>
        </p:nvSpPr>
        <p:spPr>
          <a:xfrm rot="3115030">
            <a:off x="7657852" y="332358"/>
            <a:ext cx="1341437" cy="1020763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040011" y="177941"/>
            <a:ext cx="3063978" cy="7157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51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Bài</a:t>
            </a:r>
            <a:r>
              <a:rPr lang="en-US" sz="4051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051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tập</a:t>
            </a:r>
            <a:endParaRPr lang="en-US" sz="5401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4" t="36690" r="5989" b="4005"/>
          <a:stretch>
            <a:fillRect/>
          </a:stretch>
        </p:blipFill>
        <p:spPr bwMode="auto">
          <a:xfrm>
            <a:off x="8077200" y="6096000"/>
            <a:ext cx="577684" cy="4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43000" y="1403775"/>
            <a:ext cx="6858000" cy="322671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indent="12700">
              <a:lnSpc>
                <a:spcPct val="115000"/>
              </a:lnSpc>
            </a:pPr>
            <a:r>
              <a:rPr lang="en-US" sz="36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Nếu</a:t>
            </a:r>
            <a:r>
              <a:rPr lang="en-US" sz="36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tuỳ</a:t>
            </a:r>
            <a:r>
              <a:rPr lang="en-US" sz="36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tiện</a:t>
            </a:r>
            <a:r>
              <a:rPr lang="en-US" sz="36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đưa</a:t>
            </a:r>
            <a:r>
              <a:rPr lang="en-US" sz="36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ra</a:t>
            </a:r>
            <a:r>
              <a:rPr lang="en-US" sz="36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thông</a:t>
            </a:r>
            <a:r>
              <a:rPr lang="en-US" sz="36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tin </a:t>
            </a:r>
            <a:r>
              <a:rPr lang="en-US" sz="36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cá</a:t>
            </a:r>
            <a:r>
              <a:rPr lang="en-US" sz="36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nhân</a:t>
            </a:r>
            <a:r>
              <a:rPr lang="en-US" sz="36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khi</a:t>
            </a:r>
            <a:r>
              <a:rPr lang="en-US" sz="36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giao</a:t>
            </a:r>
            <a:r>
              <a:rPr lang="en-US" sz="36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tiếp</a:t>
            </a:r>
            <a:r>
              <a:rPr lang="en-US" sz="36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trên</a:t>
            </a:r>
            <a:r>
              <a:rPr lang="en-US" sz="36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Internet </a:t>
            </a:r>
            <a:r>
              <a:rPr lang="en-US" sz="36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thì</a:t>
            </a:r>
            <a:r>
              <a:rPr lang="en-US" sz="36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kẻ</a:t>
            </a:r>
            <a:r>
              <a:rPr lang="en-US" sz="36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xấu</a:t>
            </a:r>
            <a:r>
              <a:rPr lang="en-US" sz="36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có</a:t>
            </a:r>
            <a:r>
              <a:rPr lang="en-US" sz="36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thể</a:t>
            </a:r>
            <a:r>
              <a:rPr lang="en-US" sz="36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lợi</a:t>
            </a:r>
            <a:r>
              <a:rPr lang="en-US" sz="36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dụng</a:t>
            </a:r>
            <a:r>
              <a:rPr lang="en-US" sz="36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thông</a:t>
            </a:r>
            <a:r>
              <a:rPr lang="en-US" sz="36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tin </a:t>
            </a:r>
            <a:r>
              <a:rPr lang="en-US" sz="36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này</a:t>
            </a:r>
            <a:r>
              <a:rPr lang="en-US" sz="36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để</a:t>
            </a:r>
            <a:r>
              <a:rPr lang="en-US" sz="36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làm</a:t>
            </a:r>
            <a:r>
              <a:rPr lang="en-US" sz="36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những</a:t>
            </a:r>
            <a:r>
              <a:rPr lang="en-US" sz="36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gì</a:t>
            </a:r>
            <a:r>
              <a:rPr lang="en-US" sz="36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có</a:t>
            </a:r>
            <a:r>
              <a:rPr lang="en-US" sz="36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hại</a:t>
            </a:r>
            <a:r>
              <a:rPr lang="en-US" sz="36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cho</a:t>
            </a:r>
            <a:r>
              <a:rPr lang="en-US" sz="36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em</a:t>
            </a:r>
            <a:r>
              <a:rPr lang="en-US" sz="36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71390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5">
            <a:extLst>
              <a:ext uri="{FF2B5EF4-FFF2-40B4-BE49-F238E27FC236}">
                <a16:creationId xmlns:a16="http://schemas.microsoft.com/office/drawing/2014/main" id="{4B38A128-C89A-D1C7-0EC9-EE8931520D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3307" y="1292906"/>
            <a:ext cx="4346863" cy="646331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514487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Arial"/>
              </a:rPr>
              <a:t>GHI NHỚ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3C343D-573A-066B-A720-2D9355C743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2209800"/>
            <a:ext cx="7315200" cy="2121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defTabSz="5143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257175" defTabSz="5143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5143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5143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5143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257175" marR="0" lvl="1" indent="0" algn="just" defTabSz="51435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cần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bảo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vệ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thông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tin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giao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tiếp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qua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máy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xấu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lấy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cắp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thông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tin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mạo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lừa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đảo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bắt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cóc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gây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hại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en-US" sz="2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26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638" y="-20638"/>
            <a:ext cx="9086850" cy="6837363"/>
          </a:xfrm>
        </p:spPr>
      </p:pic>
      <p:sp>
        <p:nvSpPr>
          <p:cNvPr id="5" name="Heart 4"/>
          <p:cNvSpPr/>
          <p:nvPr/>
        </p:nvSpPr>
        <p:spPr>
          <a:xfrm rot="1015216">
            <a:off x="2089267" y="364065"/>
            <a:ext cx="5131910" cy="3600497"/>
          </a:xfrm>
          <a:prstGeom prst="hear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5400" b="1" i="1" dirty="0" err="1">
                <a:solidFill>
                  <a:srgbClr val="FF0000"/>
                </a:solidFill>
              </a:rPr>
              <a:t>Làm</a:t>
            </a:r>
            <a:r>
              <a:rPr lang="en-US" sz="5400" b="1" i="1" dirty="0">
                <a:solidFill>
                  <a:srgbClr val="FF0000"/>
                </a:solidFill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</a:rPr>
              <a:t>theo</a:t>
            </a:r>
            <a:r>
              <a:rPr lang="en-US" sz="5400" b="1" i="1" dirty="0">
                <a:solidFill>
                  <a:srgbClr val="FF0000"/>
                </a:solidFill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</a:rPr>
              <a:t>lời</a:t>
            </a:r>
            <a:r>
              <a:rPr lang="en-US" sz="5400" b="1" i="1" dirty="0">
                <a:solidFill>
                  <a:srgbClr val="FF0000"/>
                </a:solidFill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</a:rPr>
              <a:t>cô</a:t>
            </a:r>
            <a:r>
              <a:rPr lang="en-US" sz="5400" b="1" i="1" dirty="0">
                <a:solidFill>
                  <a:srgbClr val="FF0000"/>
                </a:solidFill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</a:rPr>
              <a:t>nói</a:t>
            </a:r>
            <a:endParaRPr lang="en-US" sz="5400" b="1" i="1" dirty="0">
              <a:solidFill>
                <a:srgbClr val="FF0000"/>
              </a:solidFill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2662774" y="3889611"/>
            <a:ext cx="1472498" cy="1241947"/>
          </a:xfrm>
          <a:custGeom>
            <a:avLst/>
            <a:gdLst>
              <a:gd name="connsiteX0" fmla="*/ 1472498 w 1472498"/>
              <a:gd name="connsiteY0" fmla="*/ 0 h 1241947"/>
              <a:gd name="connsiteX1" fmla="*/ 1049417 w 1472498"/>
              <a:gd name="connsiteY1" fmla="*/ 109183 h 1241947"/>
              <a:gd name="connsiteX2" fmla="*/ 994826 w 1472498"/>
              <a:gd name="connsiteY2" fmla="*/ 136478 h 1241947"/>
              <a:gd name="connsiteX3" fmla="*/ 953883 w 1472498"/>
              <a:gd name="connsiteY3" fmla="*/ 150126 h 1241947"/>
              <a:gd name="connsiteX4" fmla="*/ 912939 w 1472498"/>
              <a:gd name="connsiteY4" fmla="*/ 177421 h 1241947"/>
              <a:gd name="connsiteX5" fmla="*/ 831053 w 1472498"/>
              <a:gd name="connsiteY5" fmla="*/ 204717 h 1241947"/>
              <a:gd name="connsiteX6" fmla="*/ 790110 w 1472498"/>
              <a:gd name="connsiteY6" fmla="*/ 218365 h 1241947"/>
              <a:gd name="connsiteX7" fmla="*/ 653632 w 1472498"/>
              <a:gd name="connsiteY7" fmla="*/ 232012 h 1241947"/>
              <a:gd name="connsiteX8" fmla="*/ 558098 w 1472498"/>
              <a:gd name="connsiteY8" fmla="*/ 259308 h 1241947"/>
              <a:gd name="connsiteX9" fmla="*/ 517154 w 1472498"/>
              <a:gd name="connsiteY9" fmla="*/ 272956 h 1241947"/>
              <a:gd name="connsiteX10" fmla="*/ 435268 w 1472498"/>
              <a:gd name="connsiteY10" fmla="*/ 286603 h 1241947"/>
              <a:gd name="connsiteX11" fmla="*/ 394325 w 1472498"/>
              <a:gd name="connsiteY11" fmla="*/ 313899 h 1241947"/>
              <a:gd name="connsiteX12" fmla="*/ 353381 w 1472498"/>
              <a:gd name="connsiteY12" fmla="*/ 327547 h 1241947"/>
              <a:gd name="connsiteX13" fmla="*/ 326086 w 1472498"/>
              <a:gd name="connsiteY13" fmla="*/ 368490 h 1241947"/>
              <a:gd name="connsiteX14" fmla="*/ 285142 w 1472498"/>
              <a:gd name="connsiteY14" fmla="*/ 423081 h 1241947"/>
              <a:gd name="connsiteX15" fmla="*/ 230551 w 1472498"/>
              <a:gd name="connsiteY15" fmla="*/ 464024 h 1241947"/>
              <a:gd name="connsiteX16" fmla="*/ 175960 w 1472498"/>
              <a:gd name="connsiteY16" fmla="*/ 559559 h 1241947"/>
              <a:gd name="connsiteX17" fmla="*/ 135017 w 1472498"/>
              <a:gd name="connsiteY17" fmla="*/ 586854 h 1241947"/>
              <a:gd name="connsiteX18" fmla="*/ 39483 w 1472498"/>
              <a:gd name="connsiteY18" fmla="*/ 627797 h 1241947"/>
              <a:gd name="connsiteX19" fmla="*/ 25835 w 1472498"/>
              <a:gd name="connsiteY19" fmla="*/ 818866 h 1241947"/>
              <a:gd name="connsiteX20" fmla="*/ 80426 w 1472498"/>
              <a:gd name="connsiteY20" fmla="*/ 900753 h 1241947"/>
              <a:gd name="connsiteX21" fmla="*/ 107722 w 1472498"/>
              <a:gd name="connsiteY21" fmla="*/ 1078174 h 1241947"/>
              <a:gd name="connsiteX22" fmla="*/ 175960 w 1472498"/>
              <a:gd name="connsiteY22" fmla="*/ 1160060 h 1241947"/>
              <a:gd name="connsiteX23" fmla="*/ 175960 w 1472498"/>
              <a:gd name="connsiteY23" fmla="*/ 1241947 h 1241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472498" h="1241947">
                <a:moveTo>
                  <a:pt x="1472498" y="0"/>
                </a:moveTo>
                <a:cubicBezTo>
                  <a:pt x="1324616" y="24647"/>
                  <a:pt x="1189036" y="39375"/>
                  <a:pt x="1049417" y="109183"/>
                </a:cubicBezTo>
                <a:cubicBezTo>
                  <a:pt x="1031220" y="118281"/>
                  <a:pt x="1013526" y="128464"/>
                  <a:pt x="994826" y="136478"/>
                </a:cubicBezTo>
                <a:cubicBezTo>
                  <a:pt x="981603" y="142145"/>
                  <a:pt x="966750" y="143692"/>
                  <a:pt x="953883" y="150126"/>
                </a:cubicBezTo>
                <a:cubicBezTo>
                  <a:pt x="939212" y="157461"/>
                  <a:pt x="927928" y="170759"/>
                  <a:pt x="912939" y="177421"/>
                </a:cubicBezTo>
                <a:cubicBezTo>
                  <a:pt x="886647" y="189106"/>
                  <a:pt x="858348" y="195618"/>
                  <a:pt x="831053" y="204717"/>
                </a:cubicBezTo>
                <a:cubicBezTo>
                  <a:pt x="817405" y="209266"/>
                  <a:pt x="804425" y="216934"/>
                  <a:pt x="790110" y="218365"/>
                </a:cubicBezTo>
                <a:lnTo>
                  <a:pt x="653632" y="232012"/>
                </a:lnTo>
                <a:lnTo>
                  <a:pt x="558098" y="259308"/>
                </a:lnTo>
                <a:cubicBezTo>
                  <a:pt x="544318" y="263442"/>
                  <a:pt x="531198" y="269835"/>
                  <a:pt x="517154" y="272956"/>
                </a:cubicBezTo>
                <a:cubicBezTo>
                  <a:pt x="490141" y="278959"/>
                  <a:pt x="462563" y="282054"/>
                  <a:pt x="435268" y="286603"/>
                </a:cubicBezTo>
                <a:cubicBezTo>
                  <a:pt x="421620" y="295702"/>
                  <a:pt x="408996" y="306563"/>
                  <a:pt x="394325" y="313899"/>
                </a:cubicBezTo>
                <a:cubicBezTo>
                  <a:pt x="381458" y="320333"/>
                  <a:pt x="364615" y="318560"/>
                  <a:pt x="353381" y="327547"/>
                </a:cubicBezTo>
                <a:cubicBezTo>
                  <a:pt x="340573" y="337793"/>
                  <a:pt x="335620" y="355143"/>
                  <a:pt x="326086" y="368490"/>
                </a:cubicBezTo>
                <a:cubicBezTo>
                  <a:pt x="312865" y="386999"/>
                  <a:pt x="301226" y="406997"/>
                  <a:pt x="285142" y="423081"/>
                </a:cubicBezTo>
                <a:cubicBezTo>
                  <a:pt x="269058" y="439165"/>
                  <a:pt x="248748" y="450376"/>
                  <a:pt x="230551" y="464024"/>
                </a:cubicBezTo>
                <a:cubicBezTo>
                  <a:pt x="219846" y="485434"/>
                  <a:pt x="195251" y="540268"/>
                  <a:pt x="175960" y="559559"/>
                </a:cubicBezTo>
                <a:cubicBezTo>
                  <a:pt x="164362" y="571157"/>
                  <a:pt x="149258" y="578716"/>
                  <a:pt x="135017" y="586854"/>
                </a:cubicBezTo>
                <a:cubicBezTo>
                  <a:pt x="87793" y="613839"/>
                  <a:pt x="85420" y="612485"/>
                  <a:pt x="39483" y="627797"/>
                </a:cubicBezTo>
                <a:cubicBezTo>
                  <a:pt x="-8024" y="699057"/>
                  <a:pt x="-12769" y="687612"/>
                  <a:pt x="25835" y="818866"/>
                </a:cubicBezTo>
                <a:cubicBezTo>
                  <a:pt x="35092" y="850338"/>
                  <a:pt x="80426" y="900753"/>
                  <a:pt x="80426" y="900753"/>
                </a:cubicBezTo>
                <a:cubicBezTo>
                  <a:pt x="80475" y="901145"/>
                  <a:pt x="97301" y="1057333"/>
                  <a:pt x="107722" y="1078174"/>
                </a:cubicBezTo>
                <a:cubicBezTo>
                  <a:pt x="127621" y="1117971"/>
                  <a:pt x="165700" y="1113888"/>
                  <a:pt x="175960" y="1160060"/>
                </a:cubicBezTo>
                <a:cubicBezTo>
                  <a:pt x="181881" y="1186706"/>
                  <a:pt x="175960" y="1214651"/>
                  <a:pt x="175960" y="1241947"/>
                </a:cubicBezTo>
              </a:path>
            </a:pathLst>
          </a:custGeom>
          <a:noFill/>
          <a:ln>
            <a:solidFill>
              <a:srgbClr val="000099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952463"/>
      </p:ext>
    </p:extLst>
  </p:cSld>
  <p:clrMapOvr>
    <a:masterClrMapping/>
  </p:clrMapOvr>
  <p:transition spd="slow" advClick="0" advTm="6000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TS001090307">
  <a:themeElements>
    <a:clrScheme name="TS001090307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S001090307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TS001090307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S001090307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001090307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001090307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001090307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001090307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001090307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1243</TotalTime>
  <Words>421</Words>
  <Application>Microsoft Office PowerPoint</Application>
  <PresentationFormat>On-screen Show (4:3)</PresentationFormat>
  <Paragraphs>26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Century Schoolbook</vt:lpstr>
      <vt:lpstr>Times New Roman</vt:lpstr>
      <vt:lpstr>Office Theme</vt:lpstr>
      <vt:lpstr>3_TS001090307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Techsi.vn</cp:lastModifiedBy>
  <cp:revision>117</cp:revision>
  <dcterms:created xsi:type="dcterms:W3CDTF">2017-10-03T01:20:28Z</dcterms:created>
  <dcterms:modified xsi:type="dcterms:W3CDTF">2025-03-21T02:11:51Z</dcterms:modified>
</cp:coreProperties>
</file>