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7"/>
  </p:notesMasterIdLst>
  <p:sldIdLst>
    <p:sldId id="330" r:id="rId2"/>
    <p:sldId id="331" r:id="rId3"/>
    <p:sldId id="332" r:id="rId4"/>
    <p:sldId id="333" r:id="rId5"/>
    <p:sldId id="335" r:id="rId6"/>
    <p:sldId id="334" r:id="rId7"/>
    <p:sldId id="336" r:id="rId8"/>
    <p:sldId id="342" r:id="rId9"/>
    <p:sldId id="321" r:id="rId10"/>
    <p:sldId id="344" r:id="rId11"/>
    <p:sldId id="346" r:id="rId12"/>
    <p:sldId id="347" r:id="rId13"/>
    <p:sldId id="341" r:id="rId14"/>
    <p:sldId id="324" r:id="rId15"/>
    <p:sldId id="32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B9D"/>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24" autoAdjust="0"/>
  </p:normalViewPr>
  <p:slideViewPr>
    <p:cSldViewPr>
      <p:cViewPr varScale="1">
        <p:scale>
          <a:sx n="69" d="100"/>
          <a:sy n="69" d="100"/>
        </p:scale>
        <p:origin x="1422" y="72"/>
      </p:cViewPr>
      <p:guideLst>
        <p:guide orient="horz" pos="2160"/>
        <p:guide pos="2880"/>
      </p:guideLst>
    </p:cSldViewPr>
  </p:slideViewPr>
  <p:outlineViewPr>
    <p:cViewPr>
      <p:scale>
        <a:sx n="33" d="100"/>
        <a:sy n="33" d="100"/>
      </p:scale>
      <p:origin x="48" y="31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9B11A1B-518D-4713-9862-1915E81722F1}" type="datetimeFigureOut">
              <a:rPr lang="en-US"/>
              <a:pPr>
                <a:defRPr/>
              </a:pPr>
              <a:t>3/21/2025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AC7EC94-FF17-4255-94C3-8CAEEF12D9D8}" type="slidenum">
              <a:rPr lang="en-US"/>
              <a:pPr>
                <a:defRPr/>
              </a:pPr>
              <a:t>‹#›</a:t>
            </a:fld>
            <a:endParaRPr lang="en-US"/>
          </a:p>
        </p:txBody>
      </p:sp>
    </p:spTree>
    <p:extLst>
      <p:ext uri="{BB962C8B-B14F-4D97-AF65-F5344CB8AC3E}">
        <p14:creationId xmlns:p14="http://schemas.microsoft.com/office/powerpoint/2010/main" val="20790424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3FC863D-0979-49A3-8CF5-52109FD8020B}" type="datetime1">
              <a:rPr lang="en-US"/>
              <a:pPr>
                <a:defRPr/>
              </a:pPr>
              <a:t>3/21/2025</a:t>
            </a:fld>
            <a:endParaRPr lang="en-US"/>
          </a:p>
        </p:txBody>
      </p:sp>
      <p:sp>
        <p:nvSpPr>
          <p:cNvPr id="5" name="Footer Placeholder 4"/>
          <p:cNvSpPr>
            <a:spLocks noGrp="1"/>
          </p:cNvSpPr>
          <p:nvPr>
            <p:ph type="ftr" sz="quarter" idx="11"/>
          </p:nvPr>
        </p:nvSpPr>
        <p:spPr/>
        <p:txBody>
          <a:bodyPr/>
          <a:lstStyle>
            <a:lvl1pPr>
              <a:defRPr/>
            </a:lvl1pPr>
          </a:lstStyle>
          <a:p>
            <a:pPr>
              <a:defRPr/>
            </a:pPr>
            <a:r>
              <a:rPr lang="vi-VN"/>
              <a:t>GV: Vũ Thị Thư</a:t>
            </a:r>
            <a:endParaRPr lang="en-US"/>
          </a:p>
        </p:txBody>
      </p:sp>
      <p:sp>
        <p:nvSpPr>
          <p:cNvPr id="6" name="Slide Number Placeholder 5"/>
          <p:cNvSpPr>
            <a:spLocks noGrp="1"/>
          </p:cNvSpPr>
          <p:nvPr>
            <p:ph type="sldNum" sz="quarter" idx="12"/>
          </p:nvPr>
        </p:nvSpPr>
        <p:spPr/>
        <p:txBody>
          <a:bodyPr/>
          <a:lstStyle>
            <a:lvl1pPr>
              <a:defRPr/>
            </a:lvl1pPr>
          </a:lstStyle>
          <a:p>
            <a:pPr>
              <a:defRPr/>
            </a:pPr>
            <a:fld id="{B8C135C7-C806-472D-9D19-2BB1B4333A55}" type="slidenum">
              <a:rPr lang="en-US"/>
              <a:pPr>
                <a:defRPr/>
              </a:pPr>
              <a:t>‹#›</a:t>
            </a:fld>
            <a:endParaRPr lang="en-US"/>
          </a:p>
        </p:txBody>
      </p:sp>
    </p:spTree>
    <p:extLst>
      <p:ext uri="{BB962C8B-B14F-4D97-AF65-F5344CB8AC3E}">
        <p14:creationId xmlns:p14="http://schemas.microsoft.com/office/powerpoint/2010/main" val="115804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8D072F-5A33-4B95-8E4C-4ACC21656DBB}" type="datetime1">
              <a:rPr lang="en-US"/>
              <a:pPr>
                <a:defRPr/>
              </a:pPr>
              <a:t>3/21/2025</a:t>
            </a:fld>
            <a:endParaRPr lang="en-US"/>
          </a:p>
        </p:txBody>
      </p:sp>
      <p:sp>
        <p:nvSpPr>
          <p:cNvPr id="5" name="Footer Placeholder 4"/>
          <p:cNvSpPr>
            <a:spLocks noGrp="1"/>
          </p:cNvSpPr>
          <p:nvPr>
            <p:ph type="ftr" sz="quarter" idx="11"/>
          </p:nvPr>
        </p:nvSpPr>
        <p:spPr/>
        <p:txBody>
          <a:bodyPr/>
          <a:lstStyle>
            <a:lvl1pPr>
              <a:defRPr/>
            </a:lvl1pPr>
          </a:lstStyle>
          <a:p>
            <a:pPr>
              <a:defRPr/>
            </a:pPr>
            <a:r>
              <a:rPr lang="vi-VN"/>
              <a:t>GV: Vũ Thị Thư</a:t>
            </a:r>
            <a:endParaRPr lang="en-US"/>
          </a:p>
        </p:txBody>
      </p:sp>
      <p:sp>
        <p:nvSpPr>
          <p:cNvPr id="6" name="Slide Number Placeholder 5"/>
          <p:cNvSpPr>
            <a:spLocks noGrp="1"/>
          </p:cNvSpPr>
          <p:nvPr>
            <p:ph type="sldNum" sz="quarter" idx="12"/>
          </p:nvPr>
        </p:nvSpPr>
        <p:spPr/>
        <p:txBody>
          <a:bodyPr/>
          <a:lstStyle>
            <a:lvl1pPr>
              <a:defRPr/>
            </a:lvl1pPr>
          </a:lstStyle>
          <a:p>
            <a:pPr>
              <a:defRPr/>
            </a:pPr>
            <a:fld id="{4280967E-2A60-4973-935E-87AF7C05D634}" type="slidenum">
              <a:rPr lang="en-US"/>
              <a:pPr>
                <a:defRPr/>
              </a:pPr>
              <a:t>‹#›</a:t>
            </a:fld>
            <a:endParaRPr lang="en-US"/>
          </a:p>
        </p:txBody>
      </p:sp>
    </p:spTree>
    <p:extLst>
      <p:ext uri="{BB962C8B-B14F-4D97-AF65-F5344CB8AC3E}">
        <p14:creationId xmlns:p14="http://schemas.microsoft.com/office/powerpoint/2010/main" val="25531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38A9BD-5FC8-4C26-AA3F-355C985D178F}" type="datetime1">
              <a:rPr lang="en-US"/>
              <a:pPr>
                <a:defRPr/>
              </a:pPr>
              <a:t>3/21/2025</a:t>
            </a:fld>
            <a:endParaRPr lang="en-US"/>
          </a:p>
        </p:txBody>
      </p:sp>
      <p:sp>
        <p:nvSpPr>
          <p:cNvPr id="5" name="Footer Placeholder 4"/>
          <p:cNvSpPr>
            <a:spLocks noGrp="1"/>
          </p:cNvSpPr>
          <p:nvPr>
            <p:ph type="ftr" sz="quarter" idx="11"/>
          </p:nvPr>
        </p:nvSpPr>
        <p:spPr/>
        <p:txBody>
          <a:bodyPr/>
          <a:lstStyle>
            <a:lvl1pPr>
              <a:defRPr/>
            </a:lvl1pPr>
          </a:lstStyle>
          <a:p>
            <a:pPr>
              <a:defRPr/>
            </a:pPr>
            <a:r>
              <a:rPr lang="vi-VN"/>
              <a:t>GV: Vũ Thị Thư</a:t>
            </a:r>
            <a:endParaRPr lang="en-US"/>
          </a:p>
        </p:txBody>
      </p:sp>
      <p:sp>
        <p:nvSpPr>
          <p:cNvPr id="6" name="Slide Number Placeholder 5"/>
          <p:cNvSpPr>
            <a:spLocks noGrp="1"/>
          </p:cNvSpPr>
          <p:nvPr>
            <p:ph type="sldNum" sz="quarter" idx="12"/>
          </p:nvPr>
        </p:nvSpPr>
        <p:spPr/>
        <p:txBody>
          <a:bodyPr/>
          <a:lstStyle>
            <a:lvl1pPr>
              <a:defRPr/>
            </a:lvl1pPr>
          </a:lstStyle>
          <a:p>
            <a:pPr>
              <a:defRPr/>
            </a:pPr>
            <a:fld id="{9CE2C302-42B6-465B-8A74-2147DCE21D30}" type="slidenum">
              <a:rPr lang="en-US"/>
              <a:pPr>
                <a:defRPr/>
              </a:pPr>
              <a:t>‹#›</a:t>
            </a:fld>
            <a:endParaRPr lang="en-US"/>
          </a:p>
        </p:txBody>
      </p:sp>
    </p:spTree>
    <p:extLst>
      <p:ext uri="{BB962C8B-B14F-4D97-AF65-F5344CB8AC3E}">
        <p14:creationId xmlns:p14="http://schemas.microsoft.com/office/powerpoint/2010/main" val="318784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2A123E-46EC-4829-A203-40DB2E36B7CB}" type="datetime1">
              <a:rPr lang="en-US"/>
              <a:pPr>
                <a:defRPr/>
              </a:pPr>
              <a:t>3/21/2025</a:t>
            </a:fld>
            <a:endParaRPr lang="en-US"/>
          </a:p>
        </p:txBody>
      </p:sp>
      <p:sp>
        <p:nvSpPr>
          <p:cNvPr id="5" name="Footer Placeholder 4"/>
          <p:cNvSpPr>
            <a:spLocks noGrp="1"/>
          </p:cNvSpPr>
          <p:nvPr>
            <p:ph type="ftr" sz="quarter" idx="11"/>
          </p:nvPr>
        </p:nvSpPr>
        <p:spPr/>
        <p:txBody>
          <a:bodyPr/>
          <a:lstStyle>
            <a:lvl1pPr>
              <a:defRPr/>
            </a:lvl1pPr>
          </a:lstStyle>
          <a:p>
            <a:pPr>
              <a:defRPr/>
            </a:pPr>
            <a:r>
              <a:rPr lang="vi-VN"/>
              <a:t>GV: Vũ Thị Thư</a:t>
            </a:r>
            <a:endParaRPr lang="en-US"/>
          </a:p>
        </p:txBody>
      </p:sp>
      <p:sp>
        <p:nvSpPr>
          <p:cNvPr id="6" name="Slide Number Placeholder 5"/>
          <p:cNvSpPr>
            <a:spLocks noGrp="1"/>
          </p:cNvSpPr>
          <p:nvPr>
            <p:ph type="sldNum" sz="quarter" idx="12"/>
          </p:nvPr>
        </p:nvSpPr>
        <p:spPr/>
        <p:txBody>
          <a:bodyPr/>
          <a:lstStyle>
            <a:lvl1pPr>
              <a:defRPr/>
            </a:lvl1pPr>
          </a:lstStyle>
          <a:p>
            <a:pPr>
              <a:defRPr/>
            </a:pPr>
            <a:fld id="{49533810-AA9A-48B1-ABF8-7EAA06871E02}" type="slidenum">
              <a:rPr lang="en-US"/>
              <a:pPr>
                <a:defRPr/>
              </a:pPr>
              <a:t>‹#›</a:t>
            </a:fld>
            <a:endParaRPr lang="en-US"/>
          </a:p>
        </p:txBody>
      </p:sp>
    </p:spTree>
    <p:extLst>
      <p:ext uri="{BB962C8B-B14F-4D97-AF65-F5344CB8AC3E}">
        <p14:creationId xmlns:p14="http://schemas.microsoft.com/office/powerpoint/2010/main" val="3124842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99655D-95B5-4DCD-AA9C-96668B201184}" type="datetime1">
              <a:rPr lang="en-US"/>
              <a:pPr>
                <a:defRPr/>
              </a:pPr>
              <a:t>3/21/2025</a:t>
            </a:fld>
            <a:endParaRPr lang="en-US"/>
          </a:p>
        </p:txBody>
      </p:sp>
      <p:sp>
        <p:nvSpPr>
          <p:cNvPr id="5" name="Footer Placeholder 4"/>
          <p:cNvSpPr>
            <a:spLocks noGrp="1"/>
          </p:cNvSpPr>
          <p:nvPr>
            <p:ph type="ftr" sz="quarter" idx="11"/>
          </p:nvPr>
        </p:nvSpPr>
        <p:spPr/>
        <p:txBody>
          <a:bodyPr/>
          <a:lstStyle>
            <a:lvl1pPr>
              <a:defRPr/>
            </a:lvl1pPr>
          </a:lstStyle>
          <a:p>
            <a:pPr>
              <a:defRPr/>
            </a:pPr>
            <a:r>
              <a:rPr lang="vi-VN"/>
              <a:t>GV: Vũ Thị Thư</a:t>
            </a:r>
            <a:endParaRPr lang="en-US"/>
          </a:p>
        </p:txBody>
      </p:sp>
      <p:sp>
        <p:nvSpPr>
          <p:cNvPr id="6" name="Slide Number Placeholder 5"/>
          <p:cNvSpPr>
            <a:spLocks noGrp="1"/>
          </p:cNvSpPr>
          <p:nvPr>
            <p:ph type="sldNum" sz="quarter" idx="12"/>
          </p:nvPr>
        </p:nvSpPr>
        <p:spPr/>
        <p:txBody>
          <a:bodyPr/>
          <a:lstStyle>
            <a:lvl1pPr>
              <a:defRPr/>
            </a:lvl1pPr>
          </a:lstStyle>
          <a:p>
            <a:pPr>
              <a:defRPr/>
            </a:pPr>
            <a:fld id="{28779484-39C1-4328-BA14-6B8A95C84823}" type="slidenum">
              <a:rPr lang="en-US"/>
              <a:pPr>
                <a:defRPr/>
              </a:pPr>
              <a:t>‹#›</a:t>
            </a:fld>
            <a:endParaRPr lang="en-US"/>
          </a:p>
        </p:txBody>
      </p:sp>
    </p:spTree>
    <p:extLst>
      <p:ext uri="{BB962C8B-B14F-4D97-AF65-F5344CB8AC3E}">
        <p14:creationId xmlns:p14="http://schemas.microsoft.com/office/powerpoint/2010/main" val="122819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FA3696B-E8F8-4D7B-A18E-C1E337575948}" type="datetime1">
              <a:rPr lang="en-US"/>
              <a:pPr>
                <a:defRPr/>
              </a:pPr>
              <a:t>3/21/2025</a:t>
            </a:fld>
            <a:endParaRPr lang="en-US"/>
          </a:p>
        </p:txBody>
      </p:sp>
      <p:sp>
        <p:nvSpPr>
          <p:cNvPr id="6" name="Footer Placeholder 4"/>
          <p:cNvSpPr>
            <a:spLocks noGrp="1"/>
          </p:cNvSpPr>
          <p:nvPr>
            <p:ph type="ftr" sz="quarter" idx="11"/>
          </p:nvPr>
        </p:nvSpPr>
        <p:spPr/>
        <p:txBody>
          <a:bodyPr/>
          <a:lstStyle>
            <a:lvl1pPr>
              <a:defRPr/>
            </a:lvl1pPr>
          </a:lstStyle>
          <a:p>
            <a:pPr>
              <a:defRPr/>
            </a:pPr>
            <a:r>
              <a:rPr lang="vi-VN"/>
              <a:t>GV: Vũ Thị Thư</a:t>
            </a:r>
            <a:endParaRPr lang="en-US"/>
          </a:p>
        </p:txBody>
      </p:sp>
      <p:sp>
        <p:nvSpPr>
          <p:cNvPr id="7" name="Slide Number Placeholder 5"/>
          <p:cNvSpPr>
            <a:spLocks noGrp="1"/>
          </p:cNvSpPr>
          <p:nvPr>
            <p:ph type="sldNum" sz="quarter" idx="12"/>
          </p:nvPr>
        </p:nvSpPr>
        <p:spPr/>
        <p:txBody>
          <a:bodyPr/>
          <a:lstStyle>
            <a:lvl1pPr>
              <a:defRPr/>
            </a:lvl1pPr>
          </a:lstStyle>
          <a:p>
            <a:pPr>
              <a:defRPr/>
            </a:pPr>
            <a:fld id="{6600DB8D-791B-4D82-B610-A4DF3EB7F656}" type="slidenum">
              <a:rPr lang="en-US"/>
              <a:pPr>
                <a:defRPr/>
              </a:pPr>
              <a:t>‹#›</a:t>
            </a:fld>
            <a:endParaRPr lang="en-US"/>
          </a:p>
        </p:txBody>
      </p:sp>
    </p:spTree>
    <p:extLst>
      <p:ext uri="{BB962C8B-B14F-4D97-AF65-F5344CB8AC3E}">
        <p14:creationId xmlns:p14="http://schemas.microsoft.com/office/powerpoint/2010/main" val="101860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A40365E-FE79-4513-921C-D1F3FD905D9D}" type="datetime1">
              <a:rPr lang="en-US"/>
              <a:pPr>
                <a:defRPr/>
              </a:pPr>
              <a:t>3/21/2025</a:t>
            </a:fld>
            <a:endParaRPr lang="en-US"/>
          </a:p>
        </p:txBody>
      </p:sp>
      <p:sp>
        <p:nvSpPr>
          <p:cNvPr id="8" name="Footer Placeholder 4"/>
          <p:cNvSpPr>
            <a:spLocks noGrp="1"/>
          </p:cNvSpPr>
          <p:nvPr>
            <p:ph type="ftr" sz="quarter" idx="11"/>
          </p:nvPr>
        </p:nvSpPr>
        <p:spPr/>
        <p:txBody>
          <a:bodyPr/>
          <a:lstStyle>
            <a:lvl1pPr>
              <a:defRPr/>
            </a:lvl1pPr>
          </a:lstStyle>
          <a:p>
            <a:pPr>
              <a:defRPr/>
            </a:pPr>
            <a:r>
              <a:rPr lang="vi-VN"/>
              <a:t>GV: Vũ Thị Thư</a:t>
            </a:r>
            <a:endParaRPr lang="en-US"/>
          </a:p>
        </p:txBody>
      </p:sp>
      <p:sp>
        <p:nvSpPr>
          <p:cNvPr id="9" name="Slide Number Placeholder 5"/>
          <p:cNvSpPr>
            <a:spLocks noGrp="1"/>
          </p:cNvSpPr>
          <p:nvPr>
            <p:ph type="sldNum" sz="quarter" idx="12"/>
          </p:nvPr>
        </p:nvSpPr>
        <p:spPr/>
        <p:txBody>
          <a:bodyPr/>
          <a:lstStyle>
            <a:lvl1pPr>
              <a:defRPr/>
            </a:lvl1pPr>
          </a:lstStyle>
          <a:p>
            <a:pPr>
              <a:defRPr/>
            </a:pPr>
            <a:fld id="{10AEB91F-C78A-4E97-A853-AF827AE73AF9}" type="slidenum">
              <a:rPr lang="en-US"/>
              <a:pPr>
                <a:defRPr/>
              </a:pPr>
              <a:t>‹#›</a:t>
            </a:fld>
            <a:endParaRPr lang="en-US"/>
          </a:p>
        </p:txBody>
      </p:sp>
    </p:spTree>
    <p:extLst>
      <p:ext uri="{BB962C8B-B14F-4D97-AF65-F5344CB8AC3E}">
        <p14:creationId xmlns:p14="http://schemas.microsoft.com/office/powerpoint/2010/main" val="143220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03515D5-9563-43E1-8128-EE4B8D2448B4}" type="datetime1">
              <a:rPr lang="en-US"/>
              <a:pPr>
                <a:defRPr/>
              </a:pPr>
              <a:t>3/21/2025</a:t>
            </a:fld>
            <a:endParaRPr lang="en-US"/>
          </a:p>
        </p:txBody>
      </p:sp>
      <p:sp>
        <p:nvSpPr>
          <p:cNvPr id="4" name="Footer Placeholder 4"/>
          <p:cNvSpPr>
            <a:spLocks noGrp="1"/>
          </p:cNvSpPr>
          <p:nvPr>
            <p:ph type="ftr" sz="quarter" idx="11"/>
          </p:nvPr>
        </p:nvSpPr>
        <p:spPr/>
        <p:txBody>
          <a:bodyPr/>
          <a:lstStyle>
            <a:lvl1pPr>
              <a:defRPr/>
            </a:lvl1pPr>
          </a:lstStyle>
          <a:p>
            <a:pPr>
              <a:defRPr/>
            </a:pPr>
            <a:r>
              <a:rPr lang="vi-VN"/>
              <a:t>GV: Vũ Thị Thư</a:t>
            </a:r>
            <a:endParaRPr lang="en-US"/>
          </a:p>
        </p:txBody>
      </p:sp>
      <p:sp>
        <p:nvSpPr>
          <p:cNvPr id="5" name="Slide Number Placeholder 5"/>
          <p:cNvSpPr>
            <a:spLocks noGrp="1"/>
          </p:cNvSpPr>
          <p:nvPr>
            <p:ph type="sldNum" sz="quarter" idx="12"/>
          </p:nvPr>
        </p:nvSpPr>
        <p:spPr/>
        <p:txBody>
          <a:bodyPr/>
          <a:lstStyle>
            <a:lvl1pPr>
              <a:defRPr/>
            </a:lvl1pPr>
          </a:lstStyle>
          <a:p>
            <a:pPr>
              <a:defRPr/>
            </a:pPr>
            <a:fld id="{793B6582-64B0-4F90-9DA2-C08D83A8C72D}" type="slidenum">
              <a:rPr lang="en-US"/>
              <a:pPr>
                <a:defRPr/>
              </a:pPr>
              <a:t>‹#›</a:t>
            </a:fld>
            <a:endParaRPr lang="en-US"/>
          </a:p>
        </p:txBody>
      </p:sp>
    </p:spTree>
    <p:extLst>
      <p:ext uri="{BB962C8B-B14F-4D97-AF65-F5344CB8AC3E}">
        <p14:creationId xmlns:p14="http://schemas.microsoft.com/office/powerpoint/2010/main" val="299102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05945D-6991-46F2-B8C9-1640FFC498FD}" type="datetime1">
              <a:rPr lang="en-US"/>
              <a:pPr>
                <a:defRPr/>
              </a:pPr>
              <a:t>3/21/2025</a:t>
            </a:fld>
            <a:endParaRPr lang="en-US"/>
          </a:p>
        </p:txBody>
      </p:sp>
      <p:sp>
        <p:nvSpPr>
          <p:cNvPr id="3" name="Footer Placeholder 4"/>
          <p:cNvSpPr>
            <a:spLocks noGrp="1"/>
          </p:cNvSpPr>
          <p:nvPr>
            <p:ph type="ftr" sz="quarter" idx="11"/>
          </p:nvPr>
        </p:nvSpPr>
        <p:spPr/>
        <p:txBody>
          <a:bodyPr/>
          <a:lstStyle>
            <a:lvl1pPr>
              <a:defRPr/>
            </a:lvl1pPr>
          </a:lstStyle>
          <a:p>
            <a:pPr>
              <a:defRPr/>
            </a:pPr>
            <a:r>
              <a:rPr lang="vi-VN"/>
              <a:t>GV: Vũ Thị Thư</a:t>
            </a:r>
            <a:endParaRPr lang="en-US"/>
          </a:p>
        </p:txBody>
      </p:sp>
      <p:sp>
        <p:nvSpPr>
          <p:cNvPr id="4" name="Slide Number Placeholder 5"/>
          <p:cNvSpPr>
            <a:spLocks noGrp="1"/>
          </p:cNvSpPr>
          <p:nvPr>
            <p:ph type="sldNum" sz="quarter" idx="12"/>
          </p:nvPr>
        </p:nvSpPr>
        <p:spPr/>
        <p:txBody>
          <a:bodyPr/>
          <a:lstStyle>
            <a:lvl1pPr>
              <a:defRPr/>
            </a:lvl1pPr>
          </a:lstStyle>
          <a:p>
            <a:pPr>
              <a:defRPr/>
            </a:pPr>
            <a:fld id="{AEA2C9B1-772C-4D63-917B-A701A18EB708}" type="slidenum">
              <a:rPr lang="en-US"/>
              <a:pPr>
                <a:defRPr/>
              </a:pPr>
              <a:t>‹#›</a:t>
            </a:fld>
            <a:endParaRPr lang="en-US"/>
          </a:p>
        </p:txBody>
      </p:sp>
    </p:spTree>
    <p:extLst>
      <p:ext uri="{BB962C8B-B14F-4D97-AF65-F5344CB8AC3E}">
        <p14:creationId xmlns:p14="http://schemas.microsoft.com/office/powerpoint/2010/main" val="66985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693D2B-5179-4CE3-B714-081768A956F2}" type="datetime1">
              <a:rPr lang="en-US"/>
              <a:pPr>
                <a:defRPr/>
              </a:pPr>
              <a:t>3/21/2025</a:t>
            </a:fld>
            <a:endParaRPr lang="en-US"/>
          </a:p>
        </p:txBody>
      </p:sp>
      <p:sp>
        <p:nvSpPr>
          <p:cNvPr id="6" name="Footer Placeholder 4"/>
          <p:cNvSpPr>
            <a:spLocks noGrp="1"/>
          </p:cNvSpPr>
          <p:nvPr>
            <p:ph type="ftr" sz="quarter" idx="11"/>
          </p:nvPr>
        </p:nvSpPr>
        <p:spPr/>
        <p:txBody>
          <a:bodyPr/>
          <a:lstStyle>
            <a:lvl1pPr>
              <a:defRPr/>
            </a:lvl1pPr>
          </a:lstStyle>
          <a:p>
            <a:pPr>
              <a:defRPr/>
            </a:pPr>
            <a:r>
              <a:rPr lang="vi-VN"/>
              <a:t>GV: Vũ Thị Thư</a:t>
            </a:r>
            <a:endParaRPr lang="en-US"/>
          </a:p>
        </p:txBody>
      </p:sp>
      <p:sp>
        <p:nvSpPr>
          <p:cNvPr id="7" name="Slide Number Placeholder 5"/>
          <p:cNvSpPr>
            <a:spLocks noGrp="1"/>
          </p:cNvSpPr>
          <p:nvPr>
            <p:ph type="sldNum" sz="quarter" idx="12"/>
          </p:nvPr>
        </p:nvSpPr>
        <p:spPr/>
        <p:txBody>
          <a:bodyPr/>
          <a:lstStyle>
            <a:lvl1pPr>
              <a:defRPr/>
            </a:lvl1pPr>
          </a:lstStyle>
          <a:p>
            <a:pPr>
              <a:defRPr/>
            </a:pPr>
            <a:fld id="{BFDE71E5-FACF-401D-9964-1D51B9238082}" type="slidenum">
              <a:rPr lang="en-US"/>
              <a:pPr>
                <a:defRPr/>
              </a:pPr>
              <a:t>‹#›</a:t>
            </a:fld>
            <a:endParaRPr lang="en-US"/>
          </a:p>
        </p:txBody>
      </p:sp>
    </p:spTree>
    <p:extLst>
      <p:ext uri="{BB962C8B-B14F-4D97-AF65-F5344CB8AC3E}">
        <p14:creationId xmlns:p14="http://schemas.microsoft.com/office/powerpoint/2010/main" val="398074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51A2DC-9943-450C-B22F-2A8A11F0CAE4}" type="datetime1">
              <a:rPr lang="en-US"/>
              <a:pPr>
                <a:defRPr/>
              </a:pPr>
              <a:t>3/21/2025</a:t>
            </a:fld>
            <a:endParaRPr lang="en-US"/>
          </a:p>
        </p:txBody>
      </p:sp>
      <p:sp>
        <p:nvSpPr>
          <p:cNvPr id="6" name="Footer Placeholder 4"/>
          <p:cNvSpPr>
            <a:spLocks noGrp="1"/>
          </p:cNvSpPr>
          <p:nvPr>
            <p:ph type="ftr" sz="quarter" idx="11"/>
          </p:nvPr>
        </p:nvSpPr>
        <p:spPr/>
        <p:txBody>
          <a:bodyPr/>
          <a:lstStyle>
            <a:lvl1pPr>
              <a:defRPr/>
            </a:lvl1pPr>
          </a:lstStyle>
          <a:p>
            <a:pPr>
              <a:defRPr/>
            </a:pPr>
            <a:r>
              <a:rPr lang="vi-VN"/>
              <a:t>GV: Vũ Thị Thư</a:t>
            </a:r>
            <a:endParaRPr lang="en-US"/>
          </a:p>
        </p:txBody>
      </p:sp>
      <p:sp>
        <p:nvSpPr>
          <p:cNvPr id="7" name="Slide Number Placeholder 5"/>
          <p:cNvSpPr>
            <a:spLocks noGrp="1"/>
          </p:cNvSpPr>
          <p:nvPr>
            <p:ph type="sldNum" sz="quarter" idx="12"/>
          </p:nvPr>
        </p:nvSpPr>
        <p:spPr/>
        <p:txBody>
          <a:bodyPr/>
          <a:lstStyle>
            <a:lvl1pPr>
              <a:defRPr/>
            </a:lvl1pPr>
          </a:lstStyle>
          <a:p>
            <a:pPr>
              <a:defRPr/>
            </a:pPr>
            <a:fld id="{BDD429B5-2743-458E-B06D-24496F178E68}" type="slidenum">
              <a:rPr lang="en-US"/>
              <a:pPr>
                <a:defRPr/>
              </a:pPr>
              <a:t>‹#›</a:t>
            </a:fld>
            <a:endParaRPr lang="en-US"/>
          </a:p>
        </p:txBody>
      </p:sp>
    </p:spTree>
    <p:extLst>
      <p:ext uri="{BB962C8B-B14F-4D97-AF65-F5344CB8AC3E}">
        <p14:creationId xmlns:p14="http://schemas.microsoft.com/office/powerpoint/2010/main" val="164847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6DA090B6-4A1C-41F2-A9D7-4B37FC3289FD}" type="datetime1">
              <a:rPr lang="en-US"/>
              <a:pPr>
                <a:defRPr/>
              </a:pPr>
              <a:t>3/21/2025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r>
              <a:rPr lang="vi-VN"/>
              <a:t>GV: Vũ Thị Thư</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57870D52-1B65-46A7-A14C-A1659C5B318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22.jpeg"/><Relationship Id="rId12"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png"/><Relationship Id="rId11" Type="http://schemas.openxmlformats.org/officeDocument/2006/relationships/image" Target="../media/image19.png"/><Relationship Id="rId5" Type="http://schemas.openxmlformats.org/officeDocument/2006/relationships/audio" Target="../media/audio3.wav"/><Relationship Id="rId10" Type="http://schemas.openxmlformats.org/officeDocument/2006/relationships/oleObject" Target="../embeddings/oleObject2.bin"/><Relationship Id="rId4" Type="http://schemas.openxmlformats.org/officeDocument/2006/relationships/audio" Target="../media/audio2.wav"/><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2.wav"/><Relationship Id="rId7"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audio" Target="../media/audio4.wav"/><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2.wav"/><Relationship Id="rId7"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audio" Target="../media/audio4.wav"/><Relationship Id="rId4" Type="http://schemas.openxmlformats.org/officeDocument/2006/relationships/audio" Target="../media/audio3.wav"/></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1.wav"/><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8.jpeg"/><Relationship Id="rId11" Type="http://schemas.openxmlformats.org/officeDocument/2006/relationships/image" Target="../media/image19.png"/><Relationship Id="rId5" Type="http://schemas.openxmlformats.org/officeDocument/2006/relationships/audio" Target="../media/audio3.wav"/><Relationship Id="rId10" Type="http://schemas.openxmlformats.org/officeDocument/2006/relationships/oleObject" Target="../embeddings/oleObject4.bin"/><Relationship Id="rId4" Type="http://schemas.openxmlformats.org/officeDocument/2006/relationships/audio" Target="../media/audio4.wav"/><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613"/>
            <a:ext cx="9144000" cy="668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865865" y="381000"/>
            <a:ext cx="316625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smtClean="0">
                <a:ln/>
                <a:solidFill>
                  <a:srgbClr val="00CC00"/>
                </a:solidFill>
                <a:effectLst/>
              </a:rPr>
              <a:t>Khởi</a:t>
            </a:r>
            <a:r>
              <a:rPr lang="en-US" sz="5400" b="1" cap="none" spc="0" dirty="0" smtClean="0">
                <a:ln/>
                <a:solidFill>
                  <a:srgbClr val="00CC00"/>
                </a:solidFill>
                <a:effectLst/>
              </a:rPr>
              <a:t> </a:t>
            </a:r>
            <a:r>
              <a:rPr lang="en-US" sz="5400" b="1" cap="none" spc="0" dirty="0" err="1" smtClean="0">
                <a:ln/>
                <a:solidFill>
                  <a:srgbClr val="00CC00"/>
                </a:solidFill>
                <a:effectLst/>
              </a:rPr>
              <a:t>động</a:t>
            </a:r>
            <a:endParaRPr lang="en-US" sz="5400" b="1" cap="none" spc="0" dirty="0">
              <a:ln/>
              <a:solidFill>
                <a:srgbClr val="00CC00"/>
              </a:solidFill>
              <a:effectLst/>
            </a:endParaRPr>
          </a:p>
        </p:txBody>
      </p:sp>
      <p:sp>
        <p:nvSpPr>
          <p:cNvPr id="5" name="TextBox 4"/>
          <p:cNvSpPr txBox="1"/>
          <p:nvPr/>
        </p:nvSpPr>
        <p:spPr>
          <a:xfrm>
            <a:off x="914400" y="1274559"/>
            <a:ext cx="7391400" cy="3477875"/>
          </a:xfrm>
          <a:prstGeom prst="rect">
            <a:avLst/>
          </a:prstGeom>
          <a:noFill/>
        </p:spPr>
        <p:txBody>
          <a:bodyPr wrap="square" rtlCol="0">
            <a:spAutoFit/>
          </a:bodyPr>
          <a:lstStyle/>
          <a:p>
            <a:pPr algn="just"/>
            <a:r>
              <a:rPr lang="en-US" sz="2400" dirty="0" smtClean="0"/>
              <a:t> </a:t>
            </a:r>
            <a:r>
              <a:rPr lang="en-US" sz="2800" dirty="0" err="1">
                <a:latin typeface="Times" pitchFamily="18" charset="0"/>
                <a:cs typeface="Times" pitchFamily="18" charset="0"/>
              </a:rPr>
              <a:t>Duy</a:t>
            </a:r>
            <a:r>
              <a:rPr lang="en-US" sz="2800" dirty="0">
                <a:latin typeface="Times" pitchFamily="18" charset="0"/>
                <a:cs typeface="Times" pitchFamily="18" charset="0"/>
              </a:rPr>
              <a:t> </a:t>
            </a:r>
            <a:r>
              <a:rPr lang="en-US" sz="2800" dirty="0" err="1">
                <a:latin typeface="Times" pitchFamily="18" charset="0"/>
                <a:cs typeface="Times" pitchFamily="18" charset="0"/>
              </a:rPr>
              <a:t>Khoa</a:t>
            </a:r>
            <a:r>
              <a:rPr lang="en-US" sz="2800" dirty="0">
                <a:latin typeface="Times" pitchFamily="18" charset="0"/>
                <a:cs typeface="Times" pitchFamily="18" charset="0"/>
              </a:rPr>
              <a:t> </a:t>
            </a:r>
            <a:r>
              <a:rPr lang="en-US" sz="2800" dirty="0" err="1">
                <a:latin typeface="Times" pitchFamily="18" charset="0"/>
                <a:cs typeface="Times" pitchFamily="18" charset="0"/>
              </a:rPr>
              <a:t>và</a:t>
            </a:r>
            <a:r>
              <a:rPr lang="en-US" sz="2800" dirty="0">
                <a:latin typeface="Times" pitchFamily="18" charset="0"/>
                <a:cs typeface="Times" pitchFamily="18" charset="0"/>
              </a:rPr>
              <a:t> </a:t>
            </a:r>
            <a:r>
              <a:rPr lang="en-US" sz="2800" dirty="0" err="1">
                <a:latin typeface="Times" pitchFamily="18" charset="0"/>
                <a:cs typeface="Times" pitchFamily="18" charset="0"/>
              </a:rPr>
              <a:t>Lan</a:t>
            </a:r>
            <a:r>
              <a:rPr lang="en-US" sz="2800" dirty="0">
                <a:latin typeface="Times" pitchFamily="18" charset="0"/>
                <a:cs typeface="Times" pitchFamily="18" charset="0"/>
              </a:rPr>
              <a:t> </a:t>
            </a:r>
            <a:r>
              <a:rPr lang="en-US" sz="2800" dirty="0" err="1">
                <a:latin typeface="Times" pitchFamily="18" charset="0"/>
                <a:cs typeface="Times" pitchFamily="18" charset="0"/>
              </a:rPr>
              <a:t>Anh</a:t>
            </a:r>
            <a:r>
              <a:rPr lang="en-US" sz="2800" dirty="0">
                <a:latin typeface="Times" pitchFamily="18" charset="0"/>
                <a:cs typeface="Times" pitchFamily="18" charset="0"/>
              </a:rPr>
              <a:t> </a:t>
            </a:r>
            <a:r>
              <a:rPr lang="en-US" sz="2800" dirty="0" err="1">
                <a:latin typeface="Times" pitchFamily="18" charset="0"/>
                <a:cs typeface="Times" pitchFamily="18" charset="0"/>
              </a:rPr>
              <a:t>chuẩn</a:t>
            </a:r>
            <a:r>
              <a:rPr lang="en-US" sz="2800" dirty="0">
                <a:latin typeface="Times" pitchFamily="18" charset="0"/>
                <a:cs typeface="Times" pitchFamily="18" charset="0"/>
              </a:rPr>
              <a:t> </a:t>
            </a:r>
            <a:r>
              <a:rPr lang="en-US" sz="2800" dirty="0" err="1">
                <a:latin typeface="Times" pitchFamily="18" charset="0"/>
                <a:cs typeface="Times" pitchFamily="18" charset="0"/>
              </a:rPr>
              <a:t>bị</a:t>
            </a:r>
            <a:r>
              <a:rPr lang="en-US" sz="2800" dirty="0">
                <a:latin typeface="Times" pitchFamily="18" charset="0"/>
                <a:cs typeface="Times" pitchFamily="18" charset="0"/>
              </a:rPr>
              <a:t> </a:t>
            </a:r>
            <a:r>
              <a:rPr lang="en-US" sz="2800" dirty="0" err="1">
                <a:latin typeface="Times" pitchFamily="18" charset="0"/>
                <a:cs typeface="Times" pitchFamily="18" charset="0"/>
              </a:rPr>
              <a:t>giới</a:t>
            </a:r>
            <a:r>
              <a:rPr lang="en-US" sz="2800" dirty="0">
                <a:latin typeface="Times" pitchFamily="18" charset="0"/>
                <a:cs typeface="Times" pitchFamily="18" charset="0"/>
              </a:rPr>
              <a:t> </a:t>
            </a:r>
            <a:r>
              <a:rPr lang="en-US" sz="2800" dirty="0" err="1">
                <a:latin typeface="Times" pitchFamily="18" charset="0"/>
                <a:cs typeface="Times" pitchFamily="18" charset="0"/>
              </a:rPr>
              <a:t>thiệu</a:t>
            </a:r>
            <a:r>
              <a:rPr lang="en-US" sz="2800" dirty="0">
                <a:latin typeface="Times" pitchFamily="18" charset="0"/>
                <a:cs typeface="Times" pitchFamily="18" charset="0"/>
              </a:rPr>
              <a:t> </a:t>
            </a:r>
            <a:r>
              <a:rPr lang="en-US" sz="2800" dirty="0" err="1">
                <a:latin typeface="Times" pitchFamily="18" charset="0"/>
                <a:cs typeface="Times" pitchFamily="18" charset="0"/>
              </a:rPr>
              <a:t>về</a:t>
            </a:r>
            <a:r>
              <a:rPr lang="en-US" sz="2800" dirty="0">
                <a:latin typeface="Times" pitchFamily="18" charset="0"/>
                <a:cs typeface="Times" pitchFamily="18" charset="0"/>
              </a:rPr>
              <a:t> </a:t>
            </a:r>
            <a:r>
              <a:rPr lang="en-US" sz="2800" dirty="0" err="1">
                <a:latin typeface="Times" pitchFamily="18" charset="0"/>
                <a:cs typeface="Times" pitchFamily="18" charset="0"/>
              </a:rPr>
              <a:t>bản</a:t>
            </a:r>
            <a:r>
              <a:rPr lang="en-US" sz="2800" dirty="0">
                <a:latin typeface="Times" pitchFamily="18" charset="0"/>
                <a:cs typeface="Times" pitchFamily="18" charset="0"/>
              </a:rPr>
              <a:t> </a:t>
            </a:r>
            <a:r>
              <a:rPr lang="en-US" sz="2800" dirty="0" err="1">
                <a:latin typeface="Times" pitchFamily="18" charset="0"/>
                <a:cs typeface="Times" pitchFamily="18" charset="0"/>
              </a:rPr>
              <a:t>thân</a:t>
            </a:r>
            <a:r>
              <a:rPr lang="en-US" sz="2800" dirty="0">
                <a:latin typeface="Times" pitchFamily="18" charset="0"/>
                <a:cs typeface="Times" pitchFamily="18" charset="0"/>
              </a:rPr>
              <a:t> </a:t>
            </a:r>
            <a:r>
              <a:rPr lang="en-US" sz="2800" dirty="0" err="1">
                <a:latin typeface="Times" pitchFamily="18" charset="0"/>
                <a:cs typeface="Times" pitchFamily="18" charset="0"/>
              </a:rPr>
              <a:t>mình</a:t>
            </a:r>
            <a:r>
              <a:rPr lang="en-US" sz="2800" dirty="0">
                <a:latin typeface="Times" pitchFamily="18" charset="0"/>
                <a:cs typeface="Times" pitchFamily="18" charset="0"/>
              </a:rPr>
              <a:t> </a:t>
            </a:r>
            <a:r>
              <a:rPr lang="en-US" sz="2800" dirty="0" err="1">
                <a:latin typeface="Times" pitchFamily="18" charset="0"/>
                <a:cs typeface="Times" pitchFamily="18" charset="0"/>
              </a:rPr>
              <a:t>trước</a:t>
            </a:r>
            <a:r>
              <a:rPr lang="en-US" sz="2800" dirty="0">
                <a:latin typeface="Times" pitchFamily="18" charset="0"/>
                <a:cs typeface="Times" pitchFamily="18" charset="0"/>
              </a:rPr>
              <a:t> </a:t>
            </a:r>
            <a:r>
              <a:rPr lang="en-US" sz="2800" dirty="0" err="1">
                <a:latin typeface="Times" pitchFamily="18" charset="0"/>
                <a:cs typeface="Times" pitchFamily="18" charset="0"/>
              </a:rPr>
              <a:t>lớp</a:t>
            </a:r>
            <a:r>
              <a:rPr lang="en-US" sz="2800" dirty="0">
                <a:latin typeface="Times" pitchFamily="18" charset="0"/>
                <a:cs typeface="Times" pitchFamily="18" charset="0"/>
              </a:rPr>
              <a:t>. </a:t>
            </a:r>
            <a:r>
              <a:rPr lang="en-US" sz="2800" dirty="0" err="1">
                <a:latin typeface="Times" pitchFamily="18" charset="0"/>
                <a:cs typeface="Times" pitchFamily="18" charset="0"/>
              </a:rPr>
              <a:t>Duy</a:t>
            </a:r>
            <a:r>
              <a:rPr lang="en-US" sz="2800" dirty="0">
                <a:latin typeface="Times" pitchFamily="18" charset="0"/>
                <a:cs typeface="Times" pitchFamily="18" charset="0"/>
              </a:rPr>
              <a:t> </a:t>
            </a:r>
            <a:r>
              <a:rPr lang="en-US" sz="2800" dirty="0" err="1">
                <a:latin typeface="Times" pitchFamily="18" charset="0"/>
                <a:cs typeface="Times" pitchFamily="18" charset="0"/>
              </a:rPr>
              <a:t>Khoa</a:t>
            </a:r>
            <a:r>
              <a:rPr lang="en-US" sz="2800" dirty="0">
                <a:latin typeface="Times" pitchFamily="18" charset="0"/>
                <a:cs typeface="Times" pitchFamily="18" charset="0"/>
              </a:rPr>
              <a:t> </a:t>
            </a:r>
            <a:r>
              <a:rPr lang="en-US" sz="2800" dirty="0" err="1">
                <a:latin typeface="Times" pitchFamily="18" charset="0"/>
                <a:cs typeface="Times" pitchFamily="18" charset="0"/>
              </a:rPr>
              <a:t>viết</a:t>
            </a:r>
            <a:r>
              <a:rPr lang="en-US" sz="2800" dirty="0">
                <a:latin typeface="Times" pitchFamily="18" charset="0"/>
                <a:cs typeface="Times" pitchFamily="18" charset="0"/>
              </a:rPr>
              <a:t> </a:t>
            </a:r>
            <a:r>
              <a:rPr lang="en-US" sz="2800" dirty="0" err="1">
                <a:latin typeface="Times" pitchFamily="18" charset="0"/>
                <a:cs typeface="Times" pitchFamily="18" charset="0"/>
              </a:rPr>
              <a:t>ra</a:t>
            </a:r>
            <a:r>
              <a:rPr lang="en-US" sz="2800" dirty="0">
                <a:latin typeface="Times" pitchFamily="18" charset="0"/>
                <a:cs typeface="Times" pitchFamily="18" charset="0"/>
              </a:rPr>
              <a:t> </a:t>
            </a:r>
            <a:r>
              <a:rPr lang="en-US" sz="2800" dirty="0" err="1">
                <a:latin typeface="Times" pitchFamily="18" charset="0"/>
                <a:cs typeface="Times" pitchFamily="18" charset="0"/>
              </a:rPr>
              <a:t>giấy</a:t>
            </a:r>
            <a:r>
              <a:rPr lang="en-US" sz="2800" dirty="0">
                <a:latin typeface="Times" pitchFamily="18" charset="0"/>
                <a:cs typeface="Times" pitchFamily="18" charset="0"/>
              </a:rPr>
              <a:t> </a:t>
            </a:r>
            <a:r>
              <a:rPr lang="en-US" sz="2800" dirty="0" err="1">
                <a:latin typeface="Times" pitchFamily="18" charset="0"/>
                <a:cs typeface="Times" pitchFamily="18" charset="0"/>
              </a:rPr>
              <a:t>và</a:t>
            </a:r>
            <a:r>
              <a:rPr lang="en-US" sz="2800" dirty="0">
                <a:latin typeface="Times" pitchFamily="18" charset="0"/>
                <a:cs typeface="Times" pitchFamily="18" charset="0"/>
              </a:rPr>
              <a:t> </a:t>
            </a:r>
            <a:r>
              <a:rPr lang="en-US" sz="2800" dirty="0" err="1">
                <a:latin typeface="Times" pitchFamily="18" charset="0"/>
                <a:cs typeface="Times" pitchFamily="18" charset="0"/>
              </a:rPr>
              <a:t>sẽ</a:t>
            </a:r>
            <a:r>
              <a:rPr lang="en-US" sz="2800" dirty="0">
                <a:latin typeface="Times" pitchFamily="18" charset="0"/>
                <a:cs typeface="Times" pitchFamily="18" charset="0"/>
              </a:rPr>
              <a:t> </a:t>
            </a:r>
            <a:r>
              <a:rPr lang="en-US" sz="2800" dirty="0" err="1">
                <a:latin typeface="Times" pitchFamily="18" charset="0"/>
                <a:cs typeface="Times" pitchFamily="18" charset="0"/>
              </a:rPr>
              <a:t>đọc</a:t>
            </a:r>
            <a:r>
              <a:rPr lang="en-US" sz="2800" dirty="0">
                <a:latin typeface="Times" pitchFamily="18" charset="0"/>
                <a:cs typeface="Times" pitchFamily="18" charset="0"/>
              </a:rPr>
              <a:t> </a:t>
            </a:r>
            <a:r>
              <a:rPr lang="en-US" sz="2800" dirty="0" err="1">
                <a:latin typeface="Times" pitchFamily="18" charset="0"/>
                <a:cs typeface="Times" pitchFamily="18" charset="0"/>
              </a:rPr>
              <a:t>lời</a:t>
            </a:r>
            <a:r>
              <a:rPr lang="en-US" sz="2800" dirty="0">
                <a:latin typeface="Times" pitchFamily="18" charset="0"/>
                <a:cs typeface="Times" pitchFamily="18" charset="0"/>
              </a:rPr>
              <a:t> </a:t>
            </a:r>
            <a:r>
              <a:rPr lang="en-US" sz="2800" dirty="0" err="1">
                <a:latin typeface="Times" pitchFamily="18" charset="0"/>
                <a:cs typeface="Times" pitchFamily="18" charset="0"/>
              </a:rPr>
              <a:t>giới</a:t>
            </a:r>
            <a:r>
              <a:rPr lang="en-US" sz="2800" dirty="0">
                <a:latin typeface="Times" pitchFamily="18" charset="0"/>
                <a:cs typeface="Times" pitchFamily="18" charset="0"/>
              </a:rPr>
              <a:t> </a:t>
            </a:r>
            <a:r>
              <a:rPr lang="en-US" sz="2800" dirty="0" err="1">
                <a:latin typeface="Times" pitchFamily="18" charset="0"/>
                <a:cs typeface="Times" pitchFamily="18" charset="0"/>
              </a:rPr>
              <a:t>thiệu</a:t>
            </a:r>
            <a:r>
              <a:rPr lang="en-US" sz="2800" dirty="0">
                <a:latin typeface="Times" pitchFamily="18" charset="0"/>
                <a:cs typeface="Times" pitchFamily="18" charset="0"/>
              </a:rPr>
              <a:t> </a:t>
            </a:r>
            <a:r>
              <a:rPr lang="en-US" sz="2800" dirty="0" smtClean="0">
                <a:latin typeface="Times" pitchFamily="18" charset="0"/>
                <a:cs typeface="Times" pitchFamily="18" charset="0"/>
              </a:rPr>
              <a:t>(H.1</a:t>
            </a:r>
            <a:r>
              <a:rPr lang="en-US" sz="2800" dirty="0">
                <a:latin typeface="Times" pitchFamily="18" charset="0"/>
                <a:cs typeface="Times" pitchFamily="18" charset="0"/>
              </a:rPr>
              <a:t>), </a:t>
            </a:r>
            <a:r>
              <a:rPr lang="en-US" sz="2800" dirty="0" err="1">
                <a:latin typeface="Times" pitchFamily="18" charset="0"/>
                <a:cs typeface="Times" pitchFamily="18" charset="0"/>
              </a:rPr>
              <a:t>còn</a:t>
            </a:r>
            <a:r>
              <a:rPr lang="en-US" sz="2800" dirty="0">
                <a:latin typeface="Times" pitchFamily="18" charset="0"/>
                <a:cs typeface="Times" pitchFamily="18" charset="0"/>
              </a:rPr>
              <a:t> </a:t>
            </a:r>
            <a:r>
              <a:rPr lang="en-US" sz="2800" dirty="0" err="1">
                <a:latin typeface="Times" pitchFamily="18" charset="0"/>
                <a:cs typeface="Times" pitchFamily="18" charset="0"/>
              </a:rPr>
              <a:t>Lan</a:t>
            </a:r>
            <a:r>
              <a:rPr lang="en-US" sz="2800" dirty="0">
                <a:latin typeface="Times" pitchFamily="18" charset="0"/>
                <a:cs typeface="Times" pitchFamily="18" charset="0"/>
              </a:rPr>
              <a:t> </a:t>
            </a:r>
            <a:r>
              <a:rPr lang="en-US" sz="2800" dirty="0" err="1">
                <a:latin typeface="Times" pitchFamily="18" charset="0"/>
                <a:cs typeface="Times" pitchFamily="18" charset="0"/>
              </a:rPr>
              <a:t>Anh</a:t>
            </a:r>
            <a:r>
              <a:rPr lang="en-US" sz="2800" dirty="0">
                <a:latin typeface="Times" pitchFamily="18" charset="0"/>
                <a:cs typeface="Times" pitchFamily="18" charset="0"/>
              </a:rPr>
              <a:t> </a:t>
            </a:r>
            <a:r>
              <a:rPr lang="en-US" sz="2800" dirty="0" err="1">
                <a:latin typeface="Times" pitchFamily="18" charset="0"/>
                <a:cs typeface="Times" pitchFamily="18" charset="0"/>
              </a:rPr>
              <a:t>tạo</a:t>
            </a:r>
            <a:r>
              <a:rPr lang="en-US" sz="2800" dirty="0">
                <a:latin typeface="Times" pitchFamily="18" charset="0"/>
                <a:cs typeface="Times" pitchFamily="18" charset="0"/>
              </a:rPr>
              <a:t> </a:t>
            </a:r>
            <a:r>
              <a:rPr lang="en-US" sz="2800" dirty="0" err="1">
                <a:latin typeface="Times" pitchFamily="18" charset="0"/>
                <a:cs typeface="Times" pitchFamily="18" charset="0"/>
              </a:rPr>
              <a:t>bằng</a:t>
            </a:r>
            <a:r>
              <a:rPr lang="en-US" sz="2800" dirty="0">
                <a:latin typeface="Times" pitchFamily="18" charset="0"/>
                <a:cs typeface="Times" pitchFamily="18" charset="0"/>
              </a:rPr>
              <a:t> </a:t>
            </a:r>
            <a:r>
              <a:rPr lang="en-US" sz="2800" dirty="0" err="1">
                <a:latin typeface="Times" pitchFamily="18" charset="0"/>
                <a:cs typeface="Times" pitchFamily="18" charset="0"/>
              </a:rPr>
              <a:t>phần</a:t>
            </a:r>
            <a:r>
              <a:rPr lang="en-US" sz="2800" dirty="0">
                <a:latin typeface="Times" pitchFamily="18" charset="0"/>
                <a:cs typeface="Times" pitchFamily="18" charset="0"/>
              </a:rPr>
              <a:t> </a:t>
            </a:r>
            <a:r>
              <a:rPr lang="en-US" sz="2800" dirty="0" err="1">
                <a:latin typeface="Times" pitchFamily="18" charset="0"/>
                <a:cs typeface="Times" pitchFamily="18" charset="0"/>
              </a:rPr>
              <a:t>mềm</a:t>
            </a:r>
            <a:r>
              <a:rPr lang="en-US" sz="2800" dirty="0">
                <a:latin typeface="Times" pitchFamily="18" charset="0"/>
                <a:cs typeface="Times" pitchFamily="18" charset="0"/>
              </a:rPr>
              <a:t> </a:t>
            </a:r>
            <a:r>
              <a:rPr lang="en-US" sz="2800" dirty="0" err="1">
                <a:latin typeface="Times" pitchFamily="18" charset="0"/>
                <a:cs typeface="Times" pitchFamily="18" charset="0"/>
              </a:rPr>
              <a:t>và</a:t>
            </a:r>
            <a:r>
              <a:rPr lang="en-US" sz="2800" dirty="0">
                <a:latin typeface="Times" pitchFamily="18" charset="0"/>
                <a:cs typeface="Times" pitchFamily="18" charset="0"/>
              </a:rPr>
              <a:t> </a:t>
            </a:r>
            <a:r>
              <a:rPr lang="en-US" sz="2800" dirty="0" err="1">
                <a:latin typeface="Times" pitchFamily="18" charset="0"/>
                <a:cs typeface="Times" pitchFamily="18" charset="0"/>
              </a:rPr>
              <a:t>trình</a:t>
            </a:r>
            <a:r>
              <a:rPr lang="en-US" sz="2800" dirty="0">
                <a:latin typeface="Times" pitchFamily="18" charset="0"/>
                <a:cs typeface="Times" pitchFamily="18" charset="0"/>
              </a:rPr>
              <a:t> </a:t>
            </a:r>
            <a:r>
              <a:rPr lang="en-US" sz="2800" dirty="0" err="1">
                <a:latin typeface="Times" pitchFamily="18" charset="0"/>
                <a:cs typeface="Times" pitchFamily="18" charset="0"/>
              </a:rPr>
              <a:t>diễn</a:t>
            </a:r>
            <a:r>
              <a:rPr lang="en-US" sz="2800" dirty="0">
                <a:latin typeface="Times" pitchFamily="18" charset="0"/>
                <a:cs typeface="Times" pitchFamily="18" charset="0"/>
              </a:rPr>
              <a:t> </a:t>
            </a:r>
            <a:r>
              <a:rPr lang="en-US" sz="2800" dirty="0" smtClean="0">
                <a:latin typeface="Times" pitchFamily="18" charset="0"/>
                <a:cs typeface="Times" pitchFamily="18" charset="0"/>
              </a:rPr>
              <a:t>(H.2</a:t>
            </a:r>
            <a:r>
              <a:rPr lang="en-US" sz="2800" dirty="0">
                <a:latin typeface="Times" pitchFamily="18" charset="0"/>
                <a:cs typeface="Times" pitchFamily="18" charset="0"/>
              </a:rPr>
              <a:t>). </a:t>
            </a:r>
            <a:r>
              <a:rPr lang="en-US" sz="2800" dirty="0" err="1">
                <a:latin typeface="Times" pitchFamily="18" charset="0"/>
                <a:cs typeface="Times" pitchFamily="18" charset="0"/>
              </a:rPr>
              <a:t>Em</a:t>
            </a:r>
            <a:r>
              <a:rPr lang="en-US" sz="2800" dirty="0">
                <a:latin typeface="Times" pitchFamily="18" charset="0"/>
                <a:cs typeface="Times" pitchFamily="18" charset="0"/>
              </a:rPr>
              <a:t> </a:t>
            </a:r>
            <a:r>
              <a:rPr lang="en-US" sz="2800" dirty="0" err="1">
                <a:latin typeface="Times" pitchFamily="18" charset="0"/>
                <a:cs typeface="Times" pitchFamily="18" charset="0"/>
              </a:rPr>
              <a:t>thích</a:t>
            </a:r>
            <a:r>
              <a:rPr lang="en-US" sz="2800" dirty="0">
                <a:latin typeface="Times" pitchFamily="18" charset="0"/>
                <a:cs typeface="Times" pitchFamily="18" charset="0"/>
              </a:rPr>
              <a:t> </a:t>
            </a:r>
            <a:r>
              <a:rPr lang="en-US" sz="2800" dirty="0" err="1">
                <a:latin typeface="Times" pitchFamily="18" charset="0"/>
                <a:cs typeface="Times" pitchFamily="18" charset="0"/>
              </a:rPr>
              <a:t>phần</a:t>
            </a:r>
            <a:r>
              <a:rPr lang="en-US" sz="2800" dirty="0">
                <a:latin typeface="Times" pitchFamily="18" charset="0"/>
                <a:cs typeface="Times" pitchFamily="18" charset="0"/>
              </a:rPr>
              <a:t>  </a:t>
            </a:r>
            <a:r>
              <a:rPr lang="en-US" sz="2800" dirty="0" err="1">
                <a:latin typeface="Times" pitchFamily="18" charset="0"/>
                <a:cs typeface="Times" pitchFamily="18" charset="0"/>
              </a:rPr>
              <a:t>giới</a:t>
            </a:r>
            <a:r>
              <a:rPr lang="en-US" sz="2800" dirty="0">
                <a:latin typeface="Times" pitchFamily="18" charset="0"/>
                <a:cs typeface="Times" pitchFamily="18" charset="0"/>
              </a:rPr>
              <a:t> </a:t>
            </a:r>
            <a:r>
              <a:rPr lang="en-US" sz="2800" dirty="0" err="1">
                <a:latin typeface="Times" pitchFamily="18" charset="0"/>
                <a:cs typeface="Times" pitchFamily="18" charset="0"/>
              </a:rPr>
              <a:t>thiệu</a:t>
            </a:r>
            <a:r>
              <a:rPr lang="en-US" sz="2800" dirty="0">
                <a:latin typeface="Times" pitchFamily="18" charset="0"/>
                <a:cs typeface="Times" pitchFamily="18" charset="0"/>
              </a:rPr>
              <a:t> </a:t>
            </a:r>
            <a:r>
              <a:rPr lang="en-US" sz="2800" dirty="0" err="1">
                <a:latin typeface="Times" pitchFamily="18" charset="0"/>
                <a:cs typeface="Times" pitchFamily="18" charset="0"/>
              </a:rPr>
              <a:t>của</a:t>
            </a:r>
            <a:r>
              <a:rPr lang="en-US" sz="2800" dirty="0">
                <a:latin typeface="Times" pitchFamily="18" charset="0"/>
                <a:cs typeface="Times" pitchFamily="18" charset="0"/>
              </a:rPr>
              <a:t> </a:t>
            </a:r>
            <a:r>
              <a:rPr lang="en-US" sz="2800" dirty="0" err="1">
                <a:latin typeface="Times" pitchFamily="18" charset="0"/>
                <a:cs typeface="Times" pitchFamily="18" charset="0"/>
              </a:rPr>
              <a:t>Duy</a:t>
            </a:r>
            <a:r>
              <a:rPr lang="en-US" sz="2800" dirty="0">
                <a:latin typeface="Times" pitchFamily="18" charset="0"/>
                <a:cs typeface="Times" pitchFamily="18" charset="0"/>
              </a:rPr>
              <a:t> </a:t>
            </a:r>
            <a:r>
              <a:rPr lang="en-US" sz="2800" dirty="0" err="1">
                <a:latin typeface="Times" pitchFamily="18" charset="0"/>
                <a:cs typeface="Times" pitchFamily="18" charset="0"/>
              </a:rPr>
              <a:t>Khoa</a:t>
            </a:r>
            <a:r>
              <a:rPr lang="en-US" sz="2800" dirty="0">
                <a:latin typeface="Times" pitchFamily="18" charset="0"/>
                <a:cs typeface="Times" pitchFamily="18" charset="0"/>
              </a:rPr>
              <a:t> hay </a:t>
            </a:r>
            <a:r>
              <a:rPr lang="en-US" sz="2800" dirty="0" err="1">
                <a:latin typeface="Times" pitchFamily="18" charset="0"/>
                <a:cs typeface="Times" pitchFamily="18" charset="0"/>
              </a:rPr>
              <a:t>Lan</a:t>
            </a:r>
            <a:r>
              <a:rPr lang="en-US" sz="2800" dirty="0">
                <a:latin typeface="Times" pitchFamily="18" charset="0"/>
                <a:cs typeface="Times" pitchFamily="18" charset="0"/>
              </a:rPr>
              <a:t> </a:t>
            </a:r>
            <a:r>
              <a:rPr lang="en-US" sz="2800" dirty="0" err="1">
                <a:latin typeface="Times" pitchFamily="18" charset="0"/>
                <a:cs typeface="Times" pitchFamily="18" charset="0"/>
              </a:rPr>
              <a:t>Anh</a:t>
            </a:r>
            <a:r>
              <a:rPr lang="en-US" sz="2800" dirty="0">
                <a:latin typeface="Times" pitchFamily="18" charset="0"/>
                <a:cs typeface="Times" pitchFamily="18" charset="0"/>
              </a:rPr>
              <a:t>? </a:t>
            </a:r>
            <a:r>
              <a:rPr lang="en-US" sz="2800" dirty="0" err="1">
                <a:latin typeface="Times" pitchFamily="18" charset="0"/>
                <a:cs typeface="Times" pitchFamily="18" charset="0"/>
              </a:rPr>
              <a:t>Vì</a:t>
            </a:r>
            <a:r>
              <a:rPr lang="en-US" sz="2800" dirty="0">
                <a:latin typeface="Times" pitchFamily="18" charset="0"/>
                <a:cs typeface="Times" pitchFamily="18" charset="0"/>
              </a:rPr>
              <a:t> </a:t>
            </a:r>
            <a:r>
              <a:rPr lang="en-US" sz="2800" dirty="0" err="1">
                <a:latin typeface="Times" pitchFamily="18" charset="0"/>
                <a:cs typeface="Times" pitchFamily="18" charset="0"/>
              </a:rPr>
              <a:t>sao</a:t>
            </a:r>
            <a:r>
              <a:rPr lang="en-US" sz="2800" dirty="0" smtClean="0">
                <a:latin typeface="Times" pitchFamily="18" charset="0"/>
                <a:cs typeface="Times" pitchFamily="18" charset="0"/>
              </a:rPr>
              <a:t>?</a:t>
            </a:r>
          </a:p>
          <a:p>
            <a:pPr algn="just"/>
            <a:r>
              <a:rPr lang="en-US" sz="2800" dirty="0"/>
              <a:t> </a:t>
            </a:r>
            <a:endParaRPr lang="en-US" sz="2800" dirty="0">
              <a:latin typeface="Times" pitchFamily="18" charset="0"/>
              <a:cs typeface="Times" pitchFamily="18" charset="0"/>
            </a:endParaRPr>
          </a:p>
          <a:p>
            <a:r>
              <a:rPr lang="en-US" sz="2800" dirty="0"/>
              <a:t>           </a:t>
            </a:r>
          </a:p>
          <a:p>
            <a:pPr algn="ctr"/>
            <a:endParaRPr lang="en-US" sz="2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581400"/>
            <a:ext cx="3052048" cy="194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581400"/>
            <a:ext cx="3276600" cy="187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3" descr="bor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8" y="-66675"/>
            <a:ext cx="92202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 y="1981200"/>
            <a:ext cx="8229600" cy="584775"/>
          </a:xfrm>
          <a:prstGeom prst="rect">
            <a:avLst/>
          </a:prstGeom>
        </p:spPr>
        <p:txBody>
          <a:bodyPr wrap="square">
            <a:spAutoFit/>
          </a:bodyPr>
          <a:lstStyle/>
          <a:p>
            <a:pPr algn="ctr" eaLnBrk="1" hangingPunct="1"/>
            <a:r>
              <a:rPr lang="en-US" altLang="en-US" sz="3200" b="1" dirty="0" err="1">
                <a:solidFill>
                  <a:srgbClr val="FF0000"/>
                </a:solidFill>
                <a:latin typeface="Times" pitchFamily="18" charset="0"/>
                <a:cs typeface="Times" pitchFamily="18" charset="0"/>
              </a:rPr>
              <a:t>Bài</a:t>
            </a:r>
            <a:r>
              <a:rPr lang="en-US" altLang="en-US" sz="3200" b="1" dirty="0">
                <a:solidFill>
                  <a:srgbClr val="FF0000"/>
                </a:solidFill>
                <a:latin typeface="Times" pitchFamily="18" charset="0"/>
                <a:cs typeface="Times" pitchFamily="18" charset="0"/>
              </a:rPr>
              <a:t> 1:</a:t>
            </a:r>
            <a:r>
              <a:rPr lang="en-US" sz="3200" b="1" dirty="0">
                <a:solidFill>
                  <a:srgbClr val="FF0000"/>
                </a:solidFill>
                <a:latin typeface="Times" pitchFamily="18" charset="0"/>
                <a:cs typeface="Times" pitchFamily="18" charset="0"/>
              </a:rPr>
              <a:t>Làm </a:t>
            </a:r>
            <a:r>
              <a:rPr lang="en-US" sz="3200" b="1" dirty="0" err="1">
                <a:solidFill>
                  <a:srgbClr val="FF0000"/>
                </a:solidFill>
                <a:latin typeface="Times" pitchFamily="18" charset="0"/>
                <a:cs typeface="Times" pitchFamily="18" charset="0"/>
              </a:rPr>
              <a:t>quen</a:t>
            </a:r>
            <a:r>
              <a:rPr lang="en-US" sz="3200" b="1" dirty="0">
                <a:solidFill>
                  <a:srgbClr val="FF0000"/>
                </a:solidFill>
                <a:latin typeface="Times" pitchFamily="18" charset="0"/>
                <a:cs typeface="Times" pitchFamily="18" charset="0"/>
              </a:rPr>
              <a:t> </a:t>
            </a:r>
            <a:r>
              <a:rPr lang="en-US" sz="3200" b="1" dirty="0" err="1">
                <a:solidFill>
                  <a:srgbClr val="FF0000"/>
                </a:solidFill>
                <a:latin typeface="Times" pitchFamily="18" charset="0"/>
                <a:cs typeface="Times" pitchFamily="18" charset="0"/>
              </a:rPr>
              <a:t>với</a:t>
            </a:r>
            <a:r>
              <a:rPr lang="en-US" sz="3200" b="1" dirty="0">
                <a:solidFill>
                  <a:srgbClr val="FF0000"/>
                </a:solidFill>
                <a:latin typeface="Times" pitchFamily="18" charset="0"/>
                <a:cs typeface="Times" pitchFamily="18" charset="0"/>
              </a:rPr>
              <a:t> </a:t>
            </a:r>
            <a:r>
              <a:rPr lang="en-US" sz="3200" b="1" dirty="0" err="1">
                <a:solidFill>
                  <a:srgbClr val="FF0000"/>
                </a:solidFill>
                <a:latin typeface="Times" pitchFamily="18" charset="0"/>
                <a:cs typeface="Times" pitchFamily="18" charset="0"/>
              </a:rPr>
              <a:t>phần</a:t>
            </a:r>
            <a:r>
              <a:rPr lang="en-US" sz="3200" b="1" dirty="0">
                <a:solidFill>
                  <a:srgbClr val="FF0000"/>
                </a:solidFill>
                <a:latin typeface="Times" pitchFamily="18" charset="0"/>
                <a:cs typeface="Times" pitchFamily="18" charset="0"/>
              </a:rPr>
              <a:t> </a:t>
            </a:r>
            <a:r>
              <a:rPr lang="en-US" sz="3200" b="1" dirty="0" err="1">
                <a:solidFill>
                  <a:srgbClr val="FF0000"/>
                </a:solidFill>
                <a:latin typeface="Times" pitchFamily="18" charset="0"/>
                <a:cs typeface="Times" pitchFamily="18" charset="0"/>
              </a:rPr>
              <a:t>mềm</a:t>
            </a:r>
            <a:r>
              <a:rPr lang="en-US" sz="3200" b="1" dirty="0">
                <a:solidFill>
                  <a:srgbClr val="FF0000"/>
                </a:solidFill>
                <a:latin typeface="Times" pitchFamily="18" charset="0"/>
                <a:cs typeface="Times" pitchFamily="18" charset="0"/>
              </a:rPr>
              <a:t> </a:t>
            </a:r>
            <a:r>
              <a:rPr lang="en-US" sz="3200" b="1" dirty="0" err="1">
                <a:solidFill>
                  <a:srgbClr val="FF0000"/>
                </a:solidFill>
                <a:latin typeface="Times" pitchFamily="18" charset="0"/>
                <a:cs typeface="Times" pitchFamily="18" charset="0"/>
              </a:rPr>
              <a:t>trình</a:t>
            </a:r>
            <a:r>
              <a:rPr lang="en-US" sz="3200" b="1" dirty="0">
                <a:solidFill>
                  <a:srgbClr val="FF0000"/>
                </a:solidFill>
                <a:latin typeface="Times" pitchFamily="18" charset="0"/>
                <a:cs typeface="Times" pitchFamily="18" charset="0"/>
              </a:rPr>
              <a:t> </a:t>
            </a:r>
            <a:r>
              <a:rPr lang="en-US" sz="3200" b="1" dirty="0" err="1">
                <a:solidFill>
                  <a:srgbClr val="FF0000"/>
                </a:solidFill>
                <a:latin typeface="Times" pitchFamily="18" charset="0"/>
                <a:cs typeface="Times" pitchFamily="18" charset="0"/>
              </a:rPr>
              <a:t>chiếu</a:t>
            </a:r>
            <a:r>
              <a:rPr lang="en-US" sz="3200" b="1" dirty="0">
                <a:solidFill>
                  <a:srgbClr val="FF0000"/>
                </a:solidFill>
                <a:latin typeface="Times" pitchFamily="18" charset="0"/>
                <a:cs typeface="Times" pitchFamily="18" charset="0"/>
              </a:rPr>
              <a:t>.</a:t>
            </a:r>
            <a:endParaRPr lang="en-US" altLang="en-US" sz="3200" b="1" dirty="0">
              <a:solidFill>
                <a:srgbClr val="FF0000"/>
              </a:solidFill>
              <a:latin typeface="Times" pitchFamily="18" charset="0"/>
              <a:cs typeface="Times" pitchFamily="18" charset="0"/>
            </a:endParaRPr>
          </a:p>
        </p:txBody>
      </p:sp>
      <p:sp>
        <p:nvSpPr>
          <p:cNvPr id="4" name="Rectangle 3"/>
          <p:cNvSpPr/>
          <p:nvPr/>
        </p:nvSpPr>
        <p:spPr>
          <a:xfrm>
            <a:off x="2392185" y="2848539"/>
            <a:ext cx="4435830" cy="584775"/>
          </a:xfrm>
          <a:prstGeom prst="rect">
            <a:avLst/>
          </a:prstGeom>
        </p:spPr>
        <p:txBody>
          <a:bodyPr wrap="none">
            <a:spAutoFit/>
          </a:bodyPr>
          <a:lstStyle/>
          <a:p>
            <a:pPr algn="ctr"/>
            <a:r>
              <a:rPr lang="en-US" sz="3200" b="1" i="1" dirty="0" err="1">
                <a:latin typeface="Times New Roman" panose="02020603050405020304" pitchFamily="18" charset="0"/>
                <a:cs typeface="Times New Roman" panose="02020603050405020304" pitchFamily="18" charset="0"/>
              </a:rPr>
              <a:t>Sách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giáo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khoa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trang</a:t>
            </a:r>
            <a:r>
              <a:rPr lang="en-US" sz="3200" b="1" i="1" dirty="0">
                <a:latin typeface="Times New Roman" panose="02020603050405020304" pitchFamily="18" charset="0"/>
                <a:cs typeface="Times New Roman" panose="02020603050405020304" pitchFamily="18" charset="0"/>
              </a:rPr>
              <a:t> </a:t>
            </a:r>
            <a:r>
              <a:rPr lang="en-US" sz="3200" b="1" i="1" dirty="0" smtClean="0">
                <a:latin typeface="Times New Roman" panose="02020603050405020304" pitchFamily="18" charset="0"/>
                <a:cs typeface="Times New Roman" panose="02020603050405020304" pitchFamily="18" charset="0"/>
              </a:rPr>
              <a:t>49 </a:t>
            </a:r>
            <a:endParaRPr 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6176164"/>
      </p:ext>
    </p:extLst>
  </p:cSld>
  <p:clrMapOvr>
    <a:masterClrMapping/>
  </p:clrMapOvr>
  <p:transition spd="slow" advTm="3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339725" y="323850"/>
            <a:ext cx="8270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just"/>
            <a:r>
              <a:rPr lang="en-US" altLang="en-US" sz="3600" b="1" dirty="0" err="1">
                <a:solidFill>
                  <a:srgbClr val="FF0000"/>
                </a:solidFill>
                <a:latin typeface="Times New Roman" pitchFamily="18" charset="0"/>
                <a:cs typeface="Times New Roman" pitchFamily="18" charset="0"/>
              </a:rPr>
              <a:t>Câu</a:t>
            </a:r>
            <a:r>
              <a:rPr lang="en-US" altLang="en-US" sz="3600" b="1" dirty="0">
                <a:solidFill>
                  <a:srgbClr val="FF0000"/>
                </a:solidFill>
                <a:latin typeface="Times New Roman" pitchFamily="18" charset="0"/>
                <a:cs typeface="Times New Roman" pitchFamily="18" charset="0"/>
              </a:rPr>
              <a:t> 1: </a:t>
            </a:r>
            <a:r>
              <a:rPr lang="en-US" sz="3600" dirty="0" err="1">
                <a:solidFill>
                  <a:srgbClr val="FF0000"/>
                </a:solidFill>
                <a:latin typeface="Times New Roman" pitchFamily="18" charset="0"/>
                <a:cs typeface="Times New Roman" pitchFamily="18" charset="0"/>
              </a:rPr>
              <a:t>Em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hãy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chỉ</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ra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biểu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tượng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của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phần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mềm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trình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chiếu</a:t>
            </a:r>
            <a:r>
              <a:rPr lang="en-US" sz="3600" dirty="0">
                <a:solidFill>
                  <a:srgbClr val="FF0000"/>
                </a:solidFill>
                <a:latin typeface="Times New Roman" pitchFamily="18" charset="0"/>
                <a:cs typeface="Times New Roman" pitchFamily="18" charset="0"/>
              </a:rPr>
              <a:t>.</a:t>
            </a:r>
          </a:p>
        </p:txBody>
      </p:sp>
      <p:sp>
        <p:nvSpPr>
          <p:cNvPr id="5" name="TextBox 4"/>
          <p:cNvSpPr txBox="1">
            <a:spLocks noChangeArrowheads="1"/>
          </p:cNvSpPr>
          <p:nvPr/>
        </p:nvSpPr>
        <p:spPr bwMode="auto">
          <a:xfrm>
            <a:off x="1557564" y="3549650"/>
            <a:ext cx="3524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r>
              <a:rPr lang="en-US" altLang="en-US" sz="3200" b="1" dirty="0">
                <a:latin typeface="Times New Roman" pitchFamily="18" charset="0"/>
                <a:cs typeface="Times New Roman" pitchFamily="18" charset="0"/>
              </a:rPr>
              <a:t>A</a:t>
            </a:r>
          </a:p>
        </p:txBody>
      </p:sp>
      <p:sp>
        <p:nvSpPr>
          <p:cNvPr id="7" name="Rectangle 6"/>
          <p:cNvSpPr>
            <a:spLocks noChangeArrowheads="1"/>
          </p:cNvSpPr>
          <p:nvPr/>
        </p:nvSpPr>
        <p:spPr bwMode="auto">
          <a:xfrm>
            <a:off x="7086600" y="3530600"/>
            <a:ext cx="495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b="1" dirty="0">
                <a:latin typeface="Times New Roman" pitchFamily="18" charset="0"/>
                <a:cs typeface="Times New Roman" pitchFamily="18" charset="0"/>
              </a:rPr>
              <a:t>C</a:t>
            </a:r>
          </a:p>
        </p:txBody>
      </p:sp>
      <p:sp>
        <p:nvSpPr>
          <p:cNvPr id="8" name="Rectangle 7"/>
          <p:cNvSpPr>
            <a:spLocks noChangeArrowheads="1"/>
          </p:cNvSpPr>
          <p:nvPr/>
        </p:nvSpPr>
        <p:spPr bwMode="auto">
          <a:xfrm>
            <a:off x="4205287" y="3521166"/>
            <a:ext cx="539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b="1" dirty="0">
                <a:latin typeface="Times New Roman" pitchFamily="18" charset="0"/>
                <a:cs typeface="Times New Roman" pitchFamily="18" charset="0"/>
              </a:rPr>
              <a:t>B</a:t>
            </a:r>
          </a:p>
        </p:txBody>
      </p:sp>
      <p:pic>
        <p:nvPicPr>
          <p:cNvPr id="19" name="Picture 18" descr="smil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1850" y="4105366"/>
            <a:ext cx="19431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24f2d569eb670c5657cc3f023f153c7f_4908-desperate-stock-vector-illustration-and-royalty-free-disappointed-face-clipart_450-371.jpeg"/>
          <p:cNvPicPr>
            <a:picLocks noChangeAspect="1"/>
          </p:cNvPicPr>
          <p:nvPr/>
        </p:nvPicPr>
        <p:blipFill>
          <a:blip r:embed="rId7" cstate="print"/>
          <a:srcRect/>
          <a:stretch>
            <a:fillRect/>
          </a:stretch>
        </p:blipFill>
        <p:spPr bwMode="auto">
          <a:xfrm>
            <a:off x="6214835" y="4223543"/>
            <a:ext cx="1743529" cy="1916113"/>
          </a:xfrm>
          <a:prstGeom prst="rect">
            <a:avLst/>
          </a:prstGeom>
          <a:ln>
            <a:noFill/>
          </a:ln>
          <a:effectLst>
            <a:softEdge rad="112500"/>
          </a:effectLst>
        </p:spPr>
      </p:pic>
      <p:pic>
        <p:nvPicPr>
          <p:cNvPr id="22" name="Picture 21" descr="24f2d569eb670c5657cc3f023f153c7f_4908-desperate-stock-vector-illustration-and-royalty-free-disappointed-face-clipart_450-371.jpeg"/>
          <p:cNvPicPr>
            <a:picLocks noChangeAspect="1"/>
          </p:cNvPicPr>
          <p:nvPr/>
        </p:nvPicPr>
        <p:blipFill>
          <a:blip r:embed="rId7" cstate="print"/>
          <a:srcRect/>
          <a:stretch>
            <a:fillRect/>
          </a:stretch>
        </p:blipFill>
        <p:spPr bwMode="auto">
          <a:xfrm>
            <a:off x="685800" y="4224156"/>
            <a:ext cx="1743529" cy="1916113"/>
          </a:xfrm>
          <a:prstGeom prst="rect">
            <a:avLst/>
          </a:prstGeom>
          <a:ln>
            <a:noFill/>
          </a:ln>
          <a:effectLst>
            <a:softEdge rad="112500"/>
          </a:effectLst>
        </p:spPr>
      </p:pic>
      <p:graphicFrame>
        <p:nvGraphicFramePr>
          <p:cNvPr id="2" name="Object 1"/>
          <p:cNvGraphicFramePr>
            <a:graphicFrameLocks noChangeAspect="1"/>
          </p:cNvGraphicFramePr>
          <p:nvPr>
            <p:extLst>
              <p:ext uri="{D42A27DB-BD31-4B8C-83A1-F6EECF244321}">
                <p14:modId xmlns:p14="http://schemas.microsoft.com/office/powerpoint/2010/main" val="3177937698"/>
              </p:ext>
            </p:extLst>
          </p:nvPr>
        </p:nvGraphicFramePr>
        <p:xfrm>
          <a:off x="1270863" y="2286000"/>
          <a:ext cx="1158466" cy="1069231"/>
        </p:xfrm>
        <a:graphic>
          <a:graphicData uri="http://schemas.openxmlformats.org/presentationml/2006/ole">
            <mc:AlternateContent xmlns:mc="http://schemas.openxmlformats.org/markup-compatibility/2006">
              <mc:Choice xmlns:v="urn:schemas-microsoft-com:vml" Requires="v">
                <p:oleObj spid="_x0000_s15416" name="Bitmap Image" r:id="rId8" imgW="314286" imgH="352474" progId="PBrush">
                  <p:embed/>
                </p:oleObj>
              </mc:Choice>
              <mc:Fallback>
                <p:oleObj name="Bitmap Image" r:id="rId8" imgW="314286" imgH="352474" progId="PBrush">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0863" y="2286000"/>
                        <a:ext cx="1158466" cy="1069231"/>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93179173"/>
              </p:ext>
            </p:extLst>
          </p:nvPr>
        </p:nvGraphicFramePr>
        <p:xfrm>
          <a:off x="3903662" y="2362200"/>
          <a:ext cx="1143000" cy="838200"/>
        </p:xfrm>
        <a:graphic>
          <a:graphicData uri="http://schemas.openxmlformats.org/presentationml/2006/ole">
            <mc:AlternateContent xmlns:mc="http://schemas.openxmlformats.org/markup-compatibility/2006">
              <mc:Choice xmlns:v="urn:schemas-microsoft-com:vml" Requires="v">
                <p:oleObj spid="_x0000_s15417" name="Bitmap Image" r:id="rId10" imgW="314286" imgH="304923" progId="PBrush">
                  <p:embed/>
                </p:oleObj>
              </mc:Choice>
              <mc:Fallback>
                <p:oleObj name="Bitmap Image" r:id="rId10" imgW="314286" imgH="304923" progId="PBrush">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3662" y="2362200"/>
                        <a:ext cx="114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17112352"/>
              </p:ext>
            </p:extLst>
          </p:nvPr>
        </p:nvGraphicFramePr>
        <p:xfrm>
          <a:off x="6794499" y="2362200"/>
          <a:ext cx="1124857" cy="762000"/>
        </p:xfrm>
        <a:graphic>
          <a:graphicData uri="http://schemas.openxmlformats.org/presentationml/2006/ole">
            <mc:AlternateContent xmlns:mc="http://schemas.openxmlformats.org/markup-compatibility/2006">
              <mc:Choice xmlns:v="urn:schemas-microsoft-com:vml" Requires="v">
                <p:oleObj spid="_x0000_s15418" name="Bitmap Image" r:id="rId12" imgW="457143" imgH="514422" progId="PBrush">
                  <p:embed/>
                </p:oleObj>
              </mc:Choice>
              <mc:Fallback>
                <p:oleObj name="Bitmap Image" r:id="rId12" imgW="457143" imgH="514422" progId="PBrush">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94499" y="2362200"/>
                        <a:ext cx="1124857" cy="762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81852398"/>
      </p:ext>
    </p:extLst>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 chuong lac.wav"/>
                                        </p:tgtEl>
                                      </p:cMediaNode>
                                    </p:audio>
                                  </p:sub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4" presetClass="entr" presetSubtype="1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subTnLst>
                                    <p:audio>
                                      <p:cMediaNode>
                                        <p:cTn display="0" masterRel="sameClick">
                                          <p:stCondLst>
                                            <p:cond evt="begin" delay="0">
                                              <p:tn val="11"/>
                                            </p:cond>
                                          </p:stCondLst>
                                          <p:endCondLst>
                                            <p:cond evt="onStopAudio" delay="0">
                                              <p:tgtEl>
                                                <p:sldTgt/>
                                              </p:tgtEl>
                                            </p:cond>
                                          </p:endCondLst>
                                        </p:cTn>
                                        <p:tgtEl>
                                          <p:sndTgt r:embed="rId4" name="sai-3 (online-audio-converter.com).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subTnLst>
                                    <p:audio>
                                      <p:cMediaNode>
                                        <p:cTn display="0" masterRel="sameClick">
                                          <p:stCondLst>
                                            <p:cond evt="begin" delay="0">
                                              <p:tn val="17"/>
                                            </p:cond>
                                          </p:stCondLst>
                                          <p:endCondLst>
                                            <p:cond evt="onStopAudio" delay="0">
                                              <p:tgtEl>
                                                <p:sldTgt/>
                                              </p:tgtEl>
                                            </p:cond>
                                          </p:endCondLst>
                                        </p:cTn>
                                        <p:tgtEl>
                                          <p:sndTgt r:embed="rId5" name="sai-2 (online-audio-converter.com).wav"/>
                                        </p:tgtEl>
                                      </p:cMediaNode>
                                    </p:audio>
                                  </p:sub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23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0" name="TextBox 3"/>
          <p:cNvSpPr txBox="1">
            <a:spLocks noChangeArrowheads="1"/>
          </p:cNvSpPr>
          <p:nvPr/>
        </p:nvSpPr>
        <p:spPr bwMode="auto">
          <a:xfrm>
            <a:off x="762000" y="623888"/>
            <a:ext cx="6934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a:r>
              <a:rPr lang="en-US" sz="3600" dirty="0" err="1">
                <a:solidFill>
                  <a:srgbClr val="FF0000"/>
                </a:solidFill>
                <a:latin typeface="Times New Roman" pitchFamily="18" charset="0"/>
                <a:cs typeface="Times New Roman" pitchFamily="18" charset="0"/>
              </a:rPr>
              <a:t>Câu</a:t>
            </a:r>
            <a:r>
              <a:rPr lang="en-US" sz="3600" dirty="0">
                <a:solidFill>
                  <a:srgbClr val="FF0000"/>
                </a:solidFill>
                <a:latin typeface="Times New Roman" pitchFamily="18" charset="0"/>
                <a:cs typeface="Times New Roman" pitchFamily="18" charset="0"/>
              </a:rPr>
              <a:t> 2: </a:t>
            </a:r>
            <a:r>
              <a:rPr lang="en-US" sz="3600" dirty="0" err="1">
                <a:solidFill>
                  <a:srgbClr val="FF0000"/>
                </a:solidFill>
                <a:latin typeface="Times New Roman" pitchFamily="18" charset="0"/>
                <a:cs typeface="Times New Roman" pitchFamily="18" charset="0"/>
              </a:rPr>
              <a:t>Để</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tạo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trang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trình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chiếu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mới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trên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dải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lệnh</a:t>
            </a:r>
            <a:r>
              <a:rPr lang="en-US" sz="3600" dirty="0">
                <a:solidFill>
                  <a:srgbClr val="FF0000"/>
                </a:solidFill>
                <a:latin typeface="Times New Roman" pitchFamily="18" charset="0"/>
                <a:cs typeface="Times New Roman" pitchFamily="18" charset="0"/>
              </a:rPr>
              <a:t> Home </a:t>
            </a:r>
            <a:r>
              <a:rPr lang="en-US" sz="3600" dirty="0" err="1">
                <a:solidFill>
                  <a:srgbClr val="FF0000"/>
                </a:solidFill>
                <a:latin typeface="Times New Roman" pitchFamily="18" charset="0"/>
                <a:cs typeface="Times New Roman" pitchFamily="18" charset="0"/>
              </a:rPr>
              <a:t>và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nháy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chọn</a:t>
            </a:r>
            <a:r>
              <a:rPr lang="en-US" sz="3600" dirty="0">
                <a:solidFill>
                  <a:srgbClr val="FF0000"/>
                </a:solidFill>
                <a:latin typeface="Times New Roman" pitchFamily="18" charset="0"/>
                <a:cs typeface="Times New Roman" pitchFamily="18" charset="0"/>
              </a:rPr>
              <a:t>:</a:t>
            </a:r>
          </a:p>
        </p:txBody>
      </p:sp>
      <p:sp>
        <p:nvSpPr>
          <p:cNvPr id="14339" name="TextBox 4"/>
          <p:cNvSpPr txBox="1">
            <a:spLocks noChangeArrowheads="1"/>
          </p:cNvSpPr>
          <p:nvPr/>
        </p:nvSpPr>
        <p:spPr bwMode="auto">
          <a:xfrm>
            <a:off x="3029861" y="5110700"/>
            <a:ext cx="6806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r>
              <a:rPr lang="en-US" altLang="en-US" sz="3600" b="1" dirty="0" smtClean="0">
                <a:latin typeface="Times New Roman" pitchFamily="18" charset="0"/>
                <a:cs typeface="Times New Roman" pitchFamily="18" charset="0"/>
              </a:rPr>
              <a:t>D.</a:t>
            </a:r>
            <a:endParaRPr lang="en-US" altLang="en-US" sz="3600" b="1" dirty="0">
              <a:latin typeface="Times New Roman" pitchFamily="18" charset="0"/>
              <a:cs typeface="Times New Roman" pitchFamily="18" charset="0"/>
            </a:endParaRPr>
          </a:p>
        </p:txBody>
      </p:sp>
      <p:sp>
        <p:nvSpPr>
          <p:cNvPr id="14340" name="Rectangle 5"/>
          <p:cNvSpPr>
            <a:spLocks noChangeArrowheads="1"/>
          </p:cNvSpPr>
          <p:nvPr/>
        </p:nvSpPr>
        <p:spPr bwMode="auto">
          <a:xfrm>
            <a:off x="3091479" y="2311710"/>
            <a:ext cx="6335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600" b="1" dirty="0" smtClean="0">
                <a:latin typeface="Times New Roman" pitchFamily="18" charset="0"/>
                <a:cs typeface="Times New Roman" pitchFamily="18" charset="0"/>
              </a:rPr>
              <a:t>A.</a:t>
            </a:r>
            <a:endParaRPr lang="en-US" altLang="en-US" sz="3600" b="1" dirty="0">
              <a:latin typeface="Times New Roman" pitchFamily="18" charset="0"/>
              <a:cs typeface="Times New Roman" pitchFamily="18" charset="0"/>
            </a:endParaRPr>
          </a:p>
        </p:txBody>
      </p:sp>
      <p:sp>
        <p:nvSpPr>
          <p:cNvPr id="14341" name="Rectangle 6"/>
          <p:cNvSpPr>
            <a:spLocks noChangeArrowheads="1"/>
          </p:cNvSpPr>
          <p:nvPr/>
        </p:nvSpPr>
        <p:spPr bwMode="auto">
          <a:xfrm>
            <a:off x="3053437" y="4310697"/>
            <a:ext cx="6335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600" b="1" dirty="0" smtClean="0">
                <a:latin typeface="Times New Roman" pitchFamily="18" charset="0"/>
                <a:cs typeface="Times New Roman" pitchFamily="18" charset="0"/>
              </a:rPr>
              <a:t>C.</a:t>
            </a:r>
            <a:endParaRPr lang="en-US" altLang="en-US" sz="3600" b="1" dirty="0">
              <a:latin typeface="Times New Roman" pitchFamily="18" charset="0"/>
              <a:cs typeface="Times New Roman" pitchFamily="18" charset="0"/>
            </a:endParaRPr>
          </a:p>
        </p:txBody>
      </p:sp>
      <p:sp>
        <p:nvSpPr>
          <p:cNvPr id="14342" name="Rectangle 7"/>
          <p:cNvSpPr>
            <a:spLocks noChangeArrowheads="1"/>
          </p:cNvSpPr>
          <p:nvPr/>
        </p:nvSpPr>
        <p:spPr bwMode="auto">
          <a:xfrm>
            <a:off x="3053437" y="3432810"/>
            <a:ext cx="6078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600" b="1" dirty="0" smtClean="0">
                <a:latin typeface="Times New Roman" pitchFamily="18" charset="0"/>
                <a:cs typeface="Times New Roman" pitchFamily="18" charset="0"/>
              </a:rPr>
              <a:t>B.</a:t>
            </a:r>
            <a:endParaRPr lang="en-US" altLang="en-US" sz="3600" b="1" dirty="0">
              <a:latin typeface="Times New Roman" pitchFamily="18" charset="0"/>
              <a:cs typeface="Times New Roman" pitchFamily="18" charset="0"/>
            </a:endParaRPr>
          </a:p>
        </p:txBody>
      </p:sp>
      <p:pic>
        <p:nvPicPr>
          <p:cNvPr id="15" name="Picture 14" descr="nhung-hinh-mat-cuoi-buon-mat-cuoi-khoc-5.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10487" y="4042410"/>
            <a:ext cx="6111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smil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48788" y="2015527"/>
            <a:ext cx="7588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nhung-hinh-mat-cuoi-buon-mat-cuoi-khoc-5.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10487" y="3128010"/>
            <a:ext cx="6111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nhung-hinh-mat-cuoi-buon-mat-cuoi-khoc-5.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94838" y="4951700"/>
            <a:ext cx="6127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4018031" y="2351585"/>
            <a:ext cx="2590800" cy="584775"/>
          </a:xfrm>
          <a:prstGeom prst="rect">
            <a:avLst/>
          </a:prstGeom>
        </p:spPr>
        <p:txBody>
          <a:bodyPr wrap="square">
            <a:spAutoFit/>
          </a:bodyPr>
          <a:lstStyle/>
          <a:p>
            <a:r>
              <a:rPr lang="en-US" sz="3200" dirty="0">
                <a:latin typeface="Times New Roman" pitchFamily="18" charset="0"/>
                <a:cs typeface="Times New Roman" pitchFamily="18" charset="0"/>
              </a:rPr>
              <a:t>New Slide </a:t>
            </a:r>
          </a:p>
        </p:txBody>
      </p:sp>
      <p:sp>
        <p:nvSpPr>
          <p:cNvPr id="20" name="Rectangle 19"/>
          <p:cNvSpPr/>
          <p:nvPr/>
        </p:nvSpPr>
        <p:spPr>
          <a:xfrm>
            <a:off x="3923205" y="4257735"/>
            <a:ext cx="1303562" cy="584775"/>
          </a:xfrm>
          <a:prstGeom prst="rect">
            <a:avLst/>
          </a:prstGeom>
        </p:spPr>
        <p:txBody>
          <a:bodyPr wrap="none">
            <a:spAutoFit/>
          </a:bodyPr>
          <a:lstStyle/>
          <a:p>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Reset </a:t>
            </a:r>
          </a:p>
        </p:txBody>
      </p:sp>
      <p:sp>
        <p:nvSpPr>
          <p:cNvPr id="21" name="Rectangle 20"/>
          <p:cNvSpPr/>
          <p:nvPr/>
        </p:nvSpPr>
        <p:spPr>
          <a:xfrm>
            <a:off x="4077374" y="3343335"/>
            <a:ext cx="1449436" cy="584775"/>
          </a:xfrm>
          <a:prstGeom prst="rect">
            <a:avLst/>
          </a:prstGeom>
        </p:spPr>
        <p:txBody>
          <a:bodyPr wrap="none">
            <a:spAutoFit/>
          </a:bodyPr>
          <a:lstStyle/>
          <a:p>
            <a:r>
              <a:rPr lang="en-US" sz="3200" dirty="0">
                <a:latin typeface="Times New Roman" pitchFamily="18" charset="0"/>
                <a:cs typeface="Times New Roman" pitchFamily="18" charset="0"/>
              </a:rPr>
              <a:t>Layout </a:t>
            </a:r>
          </a:p>
        </p:txBody>
      </p:sp>
      <p:sp>
        <p:nvSpPr>
          <p:cNvPr id="24" name="Rectangle 23"/>
          <p:cNvSpPr/>
          <p:nvPr/>
        </p:nvSpPr>
        <p:spPr>
          <a:xfrm>
            <a:off x="4054234" y="5059362"/>
            <a:ext cx="1415772" cy="584775"/>
          </a:xfrm>
          <a:prstGeom prst="rect">
            <a:avLst/>
          </a:prstGeom>
        </p:spPr>
        <p:txBody>
          <a:bodyPr wrap="none">
            <a:spAutoFit/>
          </a:bodyPr>
          <a:lstStyle/>
          <a:p>
            <a:r>
              <a:rPr lang="en-US" sz="3200" dirty="0">
                <a:latin typeface="Times New Roman" pitchFamily="18" charset="0"/>
                <a:cs typeface="Times New Roman" pitchFamily="18" charset="0"/>
              </a:rPr>
              <a:t>Section</a:t>
            </a:r>
          </a:p>
        </p:txBody>
      </p:sp>
    </p:spTree>
    <p:extLst>
      <p:ext uri="{BB962C8B-B14F-4D97-AF65-F5344CB8AC3E}">
        <p14:creationId xmlns:p14="http://schemas.microsoft.com/office/powerpoint/2010/main" val="2047307277"/>
      </p:ext>
    </p:extLst>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14340"/>
                    </p:tgtEl>
                  </p:cond>
                </p:stCondLst>
                <p:endSync evt="end" delay="0">
                  <p:rtn val="all"/>
                </p:endSync>
                <p:childTnLst>
                  <p:par>
                    <p:cTn id="3" fill="hold" nodeType="clickPar">
                      <p:stCondLst>
                        <p:cond delay="0"/>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 chuong lac.wav"/>
                                        </p:tgtEl>
                                      </p:cMediaNode>
                                    </p:audio>
                                  </p:subTnLst>
                                </p:cTn>
                              </p:par>
                            </p:childTnLst>
                          </p:cTn>
                        </p:par>
                      </p:childTnLst>
                    </p:cTn>
                  </p:par>
                </p:childTnLst>
              </p:cTn>
              <p:nextCondLst>
                <p:cond evt="onClick" delay="0">
                  <p:tgtEl>
                    <p:spTgt spid="14340"/>
                  </p:tgtEl>
                </p:cond>
              </p:nextCondLst>
            </p:seq>
            <p:seq concurrent="1" nextAc="seek">
              <p:cTn id="8" restart="whenNotActive" fill="hold" evtFilter="cancelBubble" nodeType="interactiveSeq">
                <p:stCondLst>
                  <p:cond evt="onClick" delay="0">
                    <p:tgtEl>
                      <p:spTgt spid="1434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subTnLst>
                                    <p:audio>
                                      <p:cMediaNode>
                                        <p:cTn display="0" masterRel="sameClick">
                                          <p:stCondLst>
                                            <p:cond evt="begin" delay="0">
                                              <p:tn val="11"/>
                                            </p:cond>
                                          </p:stCondLst>
                                          <p:endCondLst>
                                            <p:cond evt="onStopAudio" delay="0">
                                              <p:tgtEl>
                                                <p:sldTgt/>
                                              </p:tgtEl>
                                            </p:cond>
                                          </p:endCondLst>
                                        </p:cTn>
                                        <p:tgtEl>
                                          <p:sndTgt r:embed="rId3" name="sai-3 (online-audio-converter.com).wav"/>
                                        </p:tgtEl>
                                      </p:cMediaNode>
                                    </p:audio>
                                  </p:subTnLst>
                                </p:cTn>
                              </p:par>
                            </p:childTnLst>
                          </p:cTn>
                        </p:par>
                      </p:childTnLst>
                    </p:cTn>
                  </p:par>
                </p:childTnLst>
              </p:cTn>
              <p:nextCondLst>
                <p:cond evt="onClick" delay="0">
                  <p:tgtEl>
                    <p:spTgt spid="14341"/>
                  </p:tgtEl>
                </p:cond>
              </p:nextCondLst>
            </p:seq>
            <p:seq concurrent="1" nextAc="seek">
              <p:cTn id="14" restart="whenNotActive" fill="hold" evtFilter="cancelBubble" nodeType="interactiveSeq">
                <p:stCondLst>
                  <p:cond evt="onClick" delay="0">
                    <p:tgtEl>
                      <p:spTgt spid="1434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subTnLst>
                                    <p:audio>
                                      <p:cMediaNode>
                                        <p:cTn display="0" masterRel="sameClick">
                                          <p:stCondLst>
                                            <p:cond evt="begin" delay="0">
                                              <p:tn val="17"/>
                                            </p:cond>
                                          </p:stCondLst>
                                          <p:endCondLst>
                                            <p:cond evt="onStopAudio" delay="0">
                                              <p:tgtEl>
                                                <p:sldTgt/>
                                              </p:tgtEl>
                                            </p:cond>
                                          </p:endCondLst>
                                        </p:cTn>
                                        <p:tgtEl>
                                          <p:sndTgt r:embed="rId4" name="sai-2 (online-audio-converter.com).wav"/>
                                        </p:tgtEl>
                                      </p:cMediaNode>
                                    </p:audio>
                                  </p:subTnLst>
                                </p:cTn>
                              </p:par>
                            </p:childTnLst>
                          </p:cTn>
                        </p:par>
                      </p:childTnLst>
                    </p:cTn>
                  </p:par>
                </p:childTnLst>
              </p:cTn>
              <p:nextCondLst>
                <p:cond evt="onClick" delay="0">
                  <p:tgtEl>
                    <p:spTgt spid="14342"/>
                  </p:tgtEl>
                </p:cond>
              </p:nextCondLst>
            </p:seq>
            <p:seq concurrent="1" nextAc="seek">
              <p:cTn id="20" restart="whenNotActive" fill="hold" evtFilter="cancelBubble" nodeType="interactiveSeq">
                <p:stCondLst>
                  <p:cond evt="onClick" delay="0">
                    <p:tgtEl>
                      <p:spTgt spid="1433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subTnLst>
                                    <p:audio>
                                      <p:cMediaNode>
                                        <p:cTn display="0" masterRel="sameClick">
                                          <p:stCondLst>
                                            <p:cond evt="begin" delay="0">
                                              <p:tn val="23"/>
                                            </p:cond>
                                          </p:stCondLst>
                                          <p:endCondLst>
                                            <p:cond evt="onStopAudio" delay="0">
                                              <p:tgtEl>
                                                <p:sldTgt/>
                                              </p:tgtEl>
                                            </p:cond>
                                          </p:endCondLst>
                                        </p:cTn>
                                        <p:tgtEl>
                                          <p:sndTgt r:embed="rId5" name="sai-1 (online-audio-converter.com).wav"/>
                                        </p:tgtEl>
                                      </p:cMediaNode>
                                    </p:audio>
                                  </p:subTnLst>
                                </p:cTn>
                              </p:par>
                            </p:childTnLst>
                          </p:cTn>
                        </p:par>
                      </p:childTnLst>
                    </p:cTn>
                  </p:par>
                </p:childTnLst>
              </p:cTn>
              <p:nextCondLst>
                <p:cond evt="onClick" delay="0">
                  <p:tgtEl>
                    <p:spTgt spid="1433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23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0" name="TextBox 3"/>
          <p:cNvSpPr txBox="1">
            <a:spLocks noChangeArrowheads="1"/>
          </p:cNvSpPr>
          <p:nvPr/>
        </p:nvSpPr>
        <p:spPr bwMode="auto">
          <a:xfrm>
            <a:off x="762000" y="623888"/>
            <a:ext cx="662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a:r>
              <a:rPr lang="en-US" sz="3600" dirty="0" err="1">
                <a:solidFill>
                  <a:srgbClr val="FF0000"/>
                </a:solidFill>
                <a:latin typeface="Times New Roman" pitchFamily="18" charset="0"/>
                <a:cs typeface="Times New Roman" pitchFamily="18" charset="0"/>
              </a:rPr>
              <a:t>Câu</a:t>
            </a:r>
            <a:r>
              <a:rPr lang="en-US" sz="3600" dirty="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3: </a:t>
            </a:r>
            <a:r>
              <a:rPr lang="es-ES" sz="3600" dirty="0" err="1">
                <a:solidFill>
                  <a:srgbClr val="FF0000"/>
                </a:solidFill>
                <a:latin typeface="Times" pitchFamily="18" charset="0"/>
                <a:cs typeface="Times" pitchFamily="18" charset="0"/>
              </a:rPr>
              <a:t>Để</a:t>
            </a:r>
            <a:r>
              <a:rPr lang="es-ES" sz="3600" dirty="0">
                <a:solidFill>
                  <a:srgbClr val="FF0000"/>
                </a:solidFill>
                <a:latin typeface="Times" pitchFamily="18" charset="0"/>
                <a:cs typeface="Times" pitchFamily="18" charset="0"/>
              </a:rPr>
              <a:t> </a:t>
            </a:r>
            <a:r>
              <a:rPr lang="es-ES" sz="3600" dirty="0" err="1">
                <a:solidFill>
                  <a:srgbClr val="FF0000"/>
                </a:solidFill>
                <a:latin typeface="Times" pitchFamily="18" charset="0"/>
                <a:cs typeface="Times" pitchFamily="18" charset="0"/>
              </a:rPr>
              <a:t>lưu</a:t>
            </a:r>
            <a:r>
              <a:rPr lang="es-ES" sz="3600" dirty="0">
                <a:solidFill>
                  <a:srgbClr val="FF0000"/>
                </a:solidFill>
                <a:latin typeface="Times" pitchFamily="18" charset="0"/>
                <a:cs typeface="Times" pitchFamily="18" charset="0"/>
              </a:rPr>
              <a:t> </a:t>
            </a:r>
            <a:r>
              <a:rPr lang="es-ES" sz="3600" dirty="0" err="1">
                <a:solidFill>
                  <a:srgbClr val="FF0000"/>
                </a:solidFill>
                <a:latin typeface="Times" pitchFamily="18" charset="0"/>
                <a:cs typeface="Times" pitchFamily="18" charset="0"/>
              </a:rPr>
              <a:t>tệp</a:t>
            </a:r>
            <a:r>
              <a:rPr lang="es-ES" sz="3600" dirty="0">
                <a:solidFill>
                  <a:srgbClr val="FF0000"/>
                </a:solidFill>
                <a:latin typeface="Times" pitchFamily="18" charset="0"/>
                <a:cs typeface="Times" pitchFamily="18" charset="0"/>
              </a:rPr>
              <a:t> </a:t>
            </a:r>
            <a:r>
              <a:rPr lang="es-ES" sz="3600" dirty="0" err="1">
                <a:solidFill>
                  <a:srgbClr val="FF0000"/>
                </a:solidFill>
                <a:latin typeface="Times" pitchFamily="18" charset="0"/>
                <a:cs typeface="Times" pitchFamily="18" charset="0"/>
              </a:rPr>
              <a:t>trình</a:t>
            </a:r>
            <a:r>
              <a:rPr lang="es-ES" sz="3600" dirty="0">
                <a:solidFill>
                  <a:srgbClr val="FF0000"/>
                </a:solidFill>
                <a:latin typeface="Times" pitchFamily="18" charset="0"/>
                <a:cs typeface="Times" pitchFamily="18" charset="0"/>
              </a:rPr>
              <a:t> </a:t>
            </a:r>
            <a:r>
              <a:rPr lang="es-ES" sz="3600" dirty="0" err="1" smtClean="0">
                <a:solidFill>
                  <a:srgbClr val="FF0000"/>
                </a:solidFill>
                <a:latin typeface="Times" pitchFamily="18" charset="0"/>
                <a:cs typeface="Times" pitchFamily="18" charset="0"/>
              </a:rPr>
              <a:t>chiếu</a:t>
            </a:r>
            <a:r>
              <a:rPr lang="es-ES" sz="3600" dirty="0" smtClean="0">
                <a:solidFill>
                  <a:srgbClr val="FF0000"/>
                </a:solidFill>
                <a:latin typeface="Times" pitchFamily="18" charset="0"/>
                <a:cs typeface="Times" pitchFamily="18" charset="0"/>
              </a:rPr>
              <a:t> </a:t>
            </a:r>
            <a:r>
              <a:rPr lang="es-ES" sz="3600" dirty="0" err="1">
                <a:solidFill>
                  <a:srgbClr val="FF0000"/>
                </a:solidFill>
                <a:latin typeface="Times" pitchFamily="18" charset="0"/>
                <a:cs typeface="Times" pitchFamily="18" charset="0"/>
              </a:rPr>
              <a:t>trên</a:t>
            </a:r>
            <a:r>
              <a:rPr lang="es-ES" sz="3600" dirty="0">
                <a:solidFill>
                  <a:srgbClr val="FF0000"/>
                </a:solidFill>
                <a:latin typeface="Times" pitchFamily="18" charset="0"/>
                <a:cs typeface="Times" pitchFamily="18" charset="0"/>
              </a:rPr>
              <a:t> </a:t>
            </a:r>
            <a:r>
              <a:rPr lang="es-ES" sz="3600" dirty="0" err="1">
                <a:solidFill>
                  <a:srgbClr val="FF0000"/>
                </a:solidFill>
                <a:latin typeface="Times" pitchFamily="18" charset="0"/>
                <a:cs typeface="Times" pitchFamily="18" charset="0"/>
              </a:rPr>
              <a:t>dải</a:t>
            </a:r>
            <a:r>
              <a:rPr lang="es-ES" sz="3600" dirty="0">
                <a:solidFill>
                  <a:srgbClr val="FF0000"/>
                </a:solidFill>
                <a:latin typeface="Times" pitchFamily="18" charset="0"/>
                <a:cs typeface="Times" pitchFamily="18" charset="0"/>
              </a:rPr>
              <a:t> </a:t>
            </a:r>
            <a:r>
              <a:rPr lang="es-ES" sz="3600" dirty="0" err="1">
                <a:solidFill>
                  <a:srgbClr val="FF0000"/>
                </a:solidFill>
                <a:latin typeface="Times" pitchFamily="18" charset="0"/>
                <a:cs typeface="Times" pitchFamily="18" charset="0"/>
              </a:rPr>
              <a:t>lệnh</a:t>
            </a:r>
            <a:r>
              <a:rPr lang="es-ES" sz="3600">
                <a:solidFill>
                  <a:srgbClr val="FF0000"/>
                </a:solidFill>
                <a:latin typeface="Times" pitchFamily="18" charset="0"/>
                <a:cs typeface="Times" pitchFamily="18" charset="0"/>
              </a:rPr>
              <a:t> </a:t>
            </a:r>
            <a:r>
              <a:rPr lang="es-ES" sz="3600" smtClean="0">
                <a:solidFill>
                  <a:srgbClr val="FF0000"/>
                </a:solidFill>
                <a:latin typeface="Times" pitchFamily="18" charset="0"/>
                <a:cs typeface="Times" pitchFamily="18" charset="0"/>
              </a:rPr>
              <a:t>File, </a:t>
            </a:r>
            <a:r>
              <a:rPr lang="es-ES" sz="3600" dirty="0" err="1">
                <a:solidFill>
                  <a:srgbClr val="FF0000"/>
                </a:solidFill>
                <a:latin typeface="Times" pitchFamily="18" charset="0"/>
                <a:cs typeface="Times" pitchFamily="18" charset="0"/>
              </a:rPr>
              <a:t>em</a:t>
            </a:r>
            <a:r>
              <a:rPr lang="es-ES" sz="3600" dirty="0">
                <a:solidFill>
                  <a:srgbClr val="FF0000"/>
                </a:solidFill>
                <a:latin typeface="Times" pitchFamily="18" charset="0"/>
                <a:cs typeface="Times" pitchFamily="18" charset="0"/>
              </a:rPr>
              <a:t> </a:t>
            </a:r>
            <a:r>
              <a:rPr lang="es-ES" sz="3600" dirty="0" err="1">
                <a:solidFill>
                  <a:srgbClr val="FF0000"/>
                </a:solidFill>
                <a:latin typeface="Times" pitchFamily="18" charset="0"/>
                <a:cs typeface="Times" pitchFamily="18" charset="0"/>
              </a:rPr>
              <a:t>nháy</a:t>
            </a:r>
            <a:r>
              <a:rPr lang="es-ES" sz="3600" dirty="0">
                <a:solidFill>
                  <a:srgbClr val="FF0000"/>
                </a:solidFill>
                <a:latin typeface="Times" pitchFamily="18" charset="0"/>
                <a:cs typeface="Times" pitchFamily="18" charset="0"/>
              </a:rPr>
              <a:t> </a:t>
            </a:r>
            <a:r>
              <a:rPr lang="es-ES" sz="3600" dirty="0" err="1">
                <a:solidFill>
                  <a:srgbClr val="FF0000"/>
                </a:solidFill>
                <a:latin typeface="Times" pitchFamily="18" charset="0"/>
                <a:cs typeface="Times" pitchFamily="18" charset="0"/>
              </a:rPr>
              <a:t>chọn</a:t>
            </a:r>
            <a:r>
              <a:rPr lang="es-ES" sz="3600" dirty="0">
                <a:solidFill>
                  <a:srgbClr val="FF0000"/>
                </a:solidFill>
                <a:latin typeface="Times" pitchFamily="18" charset="0"/>
                <a:cs typeface="Times" pitchFamily="18" charset="0"/>
              </a:rPr>
              <a:t>:</a:t>
            </a:r>
            <a:endParaRPr lang="en-US" sz="3600" dirty="0">
              <a:solidFill>
                <a:srgbClr val="FF0000"/>
              </a:solidFill>
              <a:latin typeface="Times" pitchFamily="18" charset="0"/>
              <a:cs typeface="Times" pitchFamily="18" charset="0"/>
            </a:endParaRPr>
          </a:p>
        </p:txBody>
      </p:sp>
      <p:sp>
        <p:nvSpPr>
          <p:cNvPr id="14339" name="TextBox 4"/>
          <p:cNvSpPr txBox="1">
            <a:spLocks noChangeArrowheads="1"/>
          </p:cNvSpPr>
          <p:nvPr/>
        </p:nvSpPr>
        <p:spPr bwMode="auto">
          <a:xfrm>
            <a:off x="3162043" y="4951628"/>
            <a:ext cx="6806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r>
              <a:rPr lang="en-US" altLang="en-US" sz="3600" b="1" dirty="0" smtClean="0">
                <a:latin typeface="Times New Roman" pitchFamily="18" charset="0"/>
                <a:cs typeface="Times New Roman" pitchFamily="18" charset="0"/>
              </a:rPr>
              <a:t>D.</a:t>
            </a:r>
            <a:endParaRPr lang="en-US" altLang="en-US" sz="3600" b="1" dirty="0">
              <a:latin typeface="Times New Roman" pitchFamily="18" charset="0"/>
              <a:cs typeface="Times New Roman" pitchFamily="18" charset="0"/>
            </a:endParaRPr>
          </a:p>
        </p:txBody>
      </p:sp>
      <p:sp>
        <p:nvSpPr>
          <p:cNvPr id="14340" name="Rectangle 5"/>
          <p:cNvSpPr>
            <a:spLocks noChangeArrowheads="1"/>
          </p:cNvSpPr>
          <p:nvPr/>
        </p:nvSpPr>
        <p:spPr bwMode="auto">
          <a:xfrm>
            <a:off x="3184595" y="3895105"/>
            <a:ext cx="6335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600" b="1" dirty="0">
                <a:latin typeface="Times New Roman" pitchFamily="18" charset="0"/>
                <a:cs typeface="Times New Roman" pitchFamily="18" charset="0"/>
              </a:rPr>
              <a:t>C</a:t>
            </a:r>
            <a:r>
              <a:rPr lang="en-US" altLang="en-US" sz="3600" b="1" dirty="0" smtClean="0">
                <a:latin typeface="Times New Roman" pitchFamily="18" charset="0"/>
                <a:cs typeface="Times New Roman" pitchFamily="18" charset="0"/>
              </a:rPr>
              <a:t>.</a:t>
            </a:r>
            <a:endParaRPr lang="en-US" altLang="en-US" sz="3600" b="1" dirty="0">
              <a:latin typeface="Times New Roman" pitchFamily="18" charset="0"/>
              <a:cs typeface="Times New Roman" pitchFamily="18" charset="0"/>
            </a:endParaRPr>
          </a:p>
        </p:txBody>
      </p:sp>
      <p:sp>
        <p:nvSpPr>
          <p:cNvPr id="14341" name="Rectangle 6"/>
          <p:cNvSpPr>
            <a:spLocks noChangeArrowheads="1"/>
          </p:cNvSpPr>
          <p:nvPr/>
        </p:nvSpPr>
        <p:spPr bwMode="auto">
          <a:xfrm>
            <a:off x="3085717" y="2881712"/>
            <a:ext cx="6078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600" b="1" dirty="0">
                <a:latin typeface="Times New Roman" pitchFamily="18" charset="0"/>
                <a:cs typeface="Times New Roman" pitchFamily="18" charset="0"/>
              </a:rPr>
              <a:t>B</a:t>
            </a:r>
            <a:r>
              <a:rPr lang="en-US" altLang="en-US" sz="3600" b="1" dirty="0" smtClean="0">
                <a:latin typeface="Times New Roman" pitchFamily="18" charset="0"/>
                <a:cs typeface="Times New Roman" pitchFamily="18" charset="0"/>
              </a:rPr>
              <a:t>.</a:t>
            </a:r>
            <a:endParaRPr lang="en-US" altLang="en-US" sz="3600" b="1" dirty="0">
              <a:latin typeface="Times New Roman" pitchFamily="18" charset="0"/>
              <a:cs typeface="Times New Roman" pitchFamily="18" charset="0"/>
            </a:endParaRPr>
          </a:p>
        </p:txBody>
      </p:sp>
      <p:sp>
        <p:nvSpPr>
          <p:cNvPr id="14342" name="Rectangle 7"/>
          <p:cNvSpPr>
            <a:spLocks noChangeArrowheads="1"/>
          </p:cNvSpPr>
          <p:nvPr/>
        </p:nvSpPr>
        <p:spPr bwMode="auto">
          <a:xfrm>
            <a:off x="3085717" y="2003825"/>
            <a:ext cx="6335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600" b="1" dirty="0" smtClean="0">
                <a:latin typeface="Times New Roman" pitchFamily="18" charset="0"/>
                <a:cs typeface="Times New Roman" pitchFamily="18" charset="0"/>
              </a:rPr>
              <a:t>A.</a:t>
            </a:r>
            <a:endParaRPr lang="en-US" altLang="en-US" sz="3600" b="1" dirty="0">
              <a:latin typeface="Times New Roman" pitchFamily="18" charset="0"/>
              <a:cs typeface="Times New Roman" pitchFamily="18" charset="0"/>
            </a:endParaRPr>
          </a:p>
        </p:txBody>
      </p:sp>
      <p:pic>
        <p:nvPicPr>
          <p:cNvPr id="15" name="Picture 14" descr="nhung-hinh-mat-cuoi-buon-mat-cuoi-khoc-5.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42767" y="2681288"/>
            <a:ext cx="6111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smil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95129" y="3696584"/>
            <a:ext cx="7588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nhung-hinh-mat-cuoi-buon-mat-cuoi-khoc-5.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55991" y="1788500"/>
            <a:ext cx="6111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nhung-hinh-mat-cuoi-buon-mat-cuoi-khoc-5.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54403" y="4856450"/>
            <a:ext cx="6127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8"/>
          <p:cNvSpPr txBox="1">
            <a:spLocks noChangeArrowheads="1"/>
          </p:cNvSpPr>
          <p:nvPr/>
        </p:nvSpPr>
        <p:spPr bwMode="auto">
          <a:xfrm>
            <a:off x="3968547" y="2003825"/>
            <a:ext cx="12330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dirty="0" smtClean="0">
                <a:latin typeface="Times" pitchFamily="18" charset="0"/>
                <a:cs typeface="Times" pitchFamily="18" charset="0"/>
              </a:rPr>
              <a:t>Home</a:t>
            </a:r>
            <a:endParaRPr lang="en-US" altLang="en-US" sz="3200" b="1" dirty="0">
              <a:latin typeface="Times" pitchFamily="18" charset="0"/>
              <a:cs typeface="Times" pitchFamily="18" charset="0"/>
            </a:endParaRPr>
          </a:p>
        </p:txBody>
      </p:sp>
      <p:sp>
        <p:nvSpPr>
          <p:cNvPr id="25" name="TextBox 10"/>
          <p:cNvSpPr txBox="1">
            <a:spLocks noChangeArrowheads="1"/>
          </p:cNvSpPr>
          <p:nvPr/>
        </p:nvSpPr>
        <p:spPr bwMode="auto">
          <a:xfrm>
            <a:off x="4039654" y="3884416"/>
            <a:ext cx="11079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dirty="0">
                <a:latin typeface="Times" pitchFamily="18" charset="0"/>
                <a:cs typeface="Times" pitchFamily="18" charset="0"/>
              </a:rPr>
              <a:t>Save </a:t>
            </a:r>
            <a:endParaRPr lang="en-US" altLang="en-US" sz="3200" b="1" dirty="0">
              <a:latin typeface="Times" pitchFamily="18" charset="0"/>
              <a:cs typeface="Times" pitchFamily="18" charset="0"/>
            </a:endParaRPr>
          </a:p>
        </p:txBody>
      </p:sp>
      <p:sp>
        <p:nvSpPr>
          <p:cNvPr id="26" name="Rectangle 25"/>
          <p:cNvSpPr/>
          <p:nvPr/>
        </p:nvSpPr>
        <p:spPr>
          <a:xfrm>
            <a:off x="3842701" y="4951628"/>
            <a:ext cx="1245854" cy="584775"/>
          </a:xfrm>
          <a:prstGeom prst="rect">
            <a:avLst/>
          </a:prstGeom>
        </p:spPr>
        <p:txBody>
          <a:bodyPr wrap="none">
            <a:spAutoFit/>
          </a:bodyPr>
          <a:lstStyle/>
          <a:p>
            <a:r>
              <a:rPr lang="en-US" sz="3200" b="1" dirty="0">
                <a:latin typeface="Times" pitchFamily="18" charset="0"/>
                <a:cs typeface="Times" pitchFamily="18" charset="0"/>
              </a:rPr>
              <a:t>Close </a:t>
            </a:r>
          </a:p>
        </p:txBody>
      </p:sp>
      <p:sp>
        <p:nvSpPr>
          <p:cNvPr id="27" name="TextBox 9"/>
          <p:cNvSpPr txBox="1">
            <a:spLocks noChangeArrowheads="1"/>
          </p:cNvSpPr>
          <p:nvPr/>
        </p:nvSpPr>
        <p:spPr bwMode="auto">
          <a:xfrm>
            <a:off x="3962016" y="2904496"/>
            <a:ext cx="20313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dirty="0">
                <a:latin typeface="Times" pitchFamily="18" charset="0"/>
                <a:cs typeface="Times" pitchFamily="18" charset="0"/>
              </a:rPr>
              <a:t>Open	</a:t>
            </a:r>
            <a:endParaRPr lang="en-US" altLang="en-US" sz="3200" b="1" dirty="0">
              <a:latin typeface="Times" pitchFamily="18" charset="0"/>
              <a:cs typeface="Times" pitchFamily="18" charset="0"/>
            </a:endParaRPr>
          </a:p>
        </p:txBody>
      </p:sp>
    </p:spTree>
    <p:extLst>
      <p:ext uri="{BB962C8B-B14F-4D97-AF65-F5344CB8AC3E}">
        <p14:creationId xmlns:p14="http://schemas.microsoft.com/office/powerpoint/2010/main" val="1599416719"/>
      </p:ext>
    </p:extLst>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14340"/>
                    </p:tgtEl>
                  </p:cond>
                </p:stCondLst>
                <p:endSync evt="end" delay="0">
                  <p:rtn val="all"/>
                </p:endSync>
                <p:childTnLst>
                  <p:par>
                    <p:cTn id="3" fill="hold" nodeType="clickPar">
                      <p:stCondLst>
                        <p:cond delay="0"/>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 chuong lac.wav"/>
                                        </p:tgtEl>
                                      </p:cMediaNode>
                                    </p:audio>
                                  </p:subTnLst>
                                </p:cTn>
                              </p:par>
                            </p:childTnLst>
                          </p:cTn>
                        </p:par>
                      </p:childTnLst>
                    </p:cTn>
                  </p:par>
                </p:childTnLst>
              </p:cTn>
              <p:nextCondLst>
                <p:cond evt="onClick" delay="0">
                  <p:tgtEl>
                    <p:spTgt spid="14340"/>
                  </p:tgtEl>
                </p:cond>
              </p:nextCondLst>
            </p:seq>
            <p:seq concurrent="1" nextAc="seek">
              <p:cTn id="8" restart="whenNotActive" fill="hold" evtFilter="cancelBubble" nodeType="interactiveSeq">
                <p:stCondLst>
                  <p:cond evt="onClick" delay="0">
                    <p:tgtEl>
                      <p:spTgt spid="1434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subTnLst>
                                    <p:audio>
                                      <p:cMediaNode>
                                        <p:cTn display="0" masterRel="sameClick">
                                          <p:stCondLst>
                                            <p:cond evt="begin" delay="0">
                                              <p:tn val="11"/>
                                            </p:cond>
                                          </p:stCondLst>
                                          <p:endCondLst>
                                            <p:cond evt="onStopAudio" delay="0">
                                              <p:tgtEl>
                                                <p:sldTgt/>
                                              </p:tgtEl>
                                            </p:cond>
                                          </p:endCondLst>
                                        </p:cTn>
                                        <p:tgtEl>
                                          <p:sndTgt r:embed="rId3" name="sai-3 (online-audio-converter.com).wav"/>
                                        </p:tgtEl>
                                      </p:cMediaNode>
                                    </p:audio>
                                  </p:subTnLst>
                                </p:cTn>
                              </p:par>
                            </p:childTnLst>
                          </p:cTn>
                        </p:par>
                      </p:childTnLst>
                    </p:cTn>
                  </p:par>
                </p:childTnLst>
              </p:cTn>
              <p:nextCondLst>
                <p:cond evt="onClick" delay="0">
                  <p:tgtEl>
                    <p:spTgt spid="14341"/>
                  </p:tgtEl>
                </p:cond>
              </p:nextCondLst>
            </p:seq>
            <p:seq concurrent="1" nextAc="seek">
              <p:cTn id="14" restart="whenNotActive" fill="hold" evtFilter="cancelBubble" nodeType="interactiveSeq">
                <p:stCondLst>
                  <p:cond evt="onClick" delay="0">
                    <p:tgtEl>
                      <p:spTgt spid="1434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subTnLst>
                                    <p:audio>
                                      <p:cMediaNode>
                                        <p:cTn display="0" masterRel="sameClick">
                                          <p:stCondLst>
                                            <p:cond evt="begin" delay="0">
                                              <p:tn val="17"/>
                                            </p:cond>
                                          </p:stCondLst>
                                          <p:endCondLst>
                                            <p:cond evt="onStopAudio" delay="0">
                                              <p:tgtEl>
                                                <p:sldTgt/>
                                              </p:tgtEl>
                                            </p:cond>
                                          </p:endCondLst>
                                        </p:cTn>
                                        <p:tgtEl>
                                          <p:sndTgt r:embed="rId4" name="sai-2 (online-audio-converter.com).wav"/>
                                        </p:tgtEl>
                                      </p:cMediaNode>
                                    </p:audio>
                                  </p:subTnLst>
                                </p:cTn>
                              </p:par>
                            </p:childTnLst>
                          </p:cTn>
                        </p:par>
                      </p:childTnLst>
                    </p:cTn>
                  </p:par>
                </p:childTnLst>
              </p:cTn>
              <p:nextCondLst>
                <p:cond evt="onClick" delay="0">
                  <p:tgtEl>
                    <p:spTgt spid="14342"/>
                  </p:tgtEl>
                </p:cond>
              </p:nextCondLst>
            </p:seq>
            <p:seq concurrent="1" nextAc="seek">
              <p:cTn id="20" restart="whenNotActive" fill="hold" evtFilter="cancelBubble" nodeType="interactiveSeq">
                <p:stCondLst>
                  <p:cond evt="onClick" delay="0">
                    <p:tgtEl>
                      <p:spTgt spid="1433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subTnLst>
                                    <p:audio>
                                      <p:cMediaNode>
                                        <p:cTn display="0" masterRel="sameClick">
                                          <p:stCondLst>
                                            <p:cond evt="begin" delay="0">
                                              <p:tn val="23"/>
                                            </p:cond>
                                          </p:stCondLst>
                                          <p:endCondLst>
                                            <p:cond evt="onStopAudio" delay="0">
                                              <p:tgtEl>
                                                <p:sldTgt/>
                                              </p:tgtEl>
                                            </p:cond>
                                          </p:endCondLst>
                                        </p:cTn>
                                        <p:tgtEl>
                                          <p:sndTgt r:embed="rId5" name="sai-1 (online-audio-converter.com).wav"/>
                                        </p:tgtEl>
                                      </p:cMediaNode>
                                    </p:audio>
                                  </p:subTnLst>
                                </p:cTn>
                              </p:par>
                            </p:childTnLst>
                          </p:cTn>
                        </p:par>
                      </p:childTnLst>
                    </p:cTn>
                  </p:par>
                </p:childTnLst>
              </p:cTn>
              <p:nextCondLst>
                <p:cond evt="onClick" delay="0">
                  <p:tgtEl>
                    <p:spTgt spid="1433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1" y="1676400"/>
            <a:ext cx="7924800" cy="2554545"/>
          </a:xfrm>
          <a:prstGeom prst="rect">
            <a:avLst/>
          </a:prstGeom>
        </p:spPr>
        <p:txBody>
          <a:bodyPr wrap="square">
            <a:spAutoFit/>
          </a:bodyPr>
          <a:lstStyle/>
          <a:p>
            <a:pPr algn="just"/>
            <a:r>
              <a:rPr lang="en-US" sz="3200" dirty="0" err="1" smtClean="0">
                <a:latin typeface="Times" pitchFamily="18" charset="0"/>
                <a:cs typeface="Times" pitchFamily="18" charset="0"/>
              </a:rPr>
              <a:t>Em</a:t>
            </a:r>
            <a:r>
              <a:rPr lang="en-US" sz="3200" dirty="0" smtClean="0">
                <a:latin typeface="Times" pitchFamily="18" charset="0"/>
                <a:cs typeface="Times" pitchFamily="18" charset="0"/>
              </a:rPr>
              <a:t> </a:t>
            </a:r>
            <a:r>
              <a:rPr lang="en-US" sz="3200" dirty="0" err="1">
                <a:latin typeface="Times" pitchFamily="18" charset="0"/>
                <a:cs typeface="Times" pitchFamily="18" charset="0"/>
              </a:rPr>
              <a:t>hãy</a:t>
            </a:r>
            <a:r>
              <a:rPr lang="en-US" sz="3200" dirty="0">
                <a:latin typeface="Times" pitchFamily="18" charset="0"/>
                <a:cs typeface="Times" pitchFamily="18" charset="0"/>
              </a:rPr>
              <a:t> QS </a:t>
            </a:r>
            <a:r>
              <a:rPr lang="en-US" sz="3200" dirty="0" err="1">
                <a:latin typeface="Times" pitchFamily="18" charset="0"/>
                <a:cs typeface="Times" pitchFamily="18" charset="0"/>
              </a:rPr>
              <a:t>mẫu</a:t>
            </a:r>
            <a:r>
              <a:rPr lang="en-US" sz="3200" dirty="0">
                <a:latin typeface="Times" pitchFamily="18" charset="0"/>
                <a:cs typeface="Times" pitchFamily="18" charset="0"/>
              </a:rPr>
              <a:t> </a:t>
            </a:r>
            <a:r>
              <a:rPr lang="en-US" sz="3200" dirty="0" err="1">
                <a:latin typeface="Times" pitchFamily="18" charset="0"/>
                <a:cs typeface="Times" pitchFamily="18" charset="0"/>
              </a:rPr>
              <a:t>bài</a:t>
            </a:r>
            <a:r>
              <a:rPr lang="en-US" sz="3200" dirty="0">
                <a:latin typeface="Times" pitchFamily="18" charset="0"/>
                <a:cs typeface="Times" pitchFamily="18" charset="0"/>
              </a:rPr>
              <a:t> </a:t>
            </a:r>
            <a:r>
              <a:rPr lang="en-US" sz="3200" dirty="0" err="1">
                <a:latin typeface="Times" pitchFamily="18" charset="0"/>
                <a:cs typeface="Times" pitchFamily="18" charset="0"/>
              </a:rPr>
              <a:t>trình</a:t>
            </a:r>
            <a:r>
              <a:rPr lang="en-US" sz="3200" dirty="0">
                <a:latin typeface="Times" pitchFamily="18" charset="0"/>
                <a:cs typeface="Times" pitchFamily="18" charset="0"/>
              </a:rPr>
              <a:t> </a:t>
            </a:r>
            <a:r>
              <a:rPr lang="en-US" sz="3200" dirty="0" err="1">
                <a:latin typeface="Times" pitchFamily="18" charset="0"/>
                <a:cs typeface="Times" pitchFamily="18" charset="0"/>
              </a:rPr>
              <a:t>chiếu</a:t>
            </a:r>
            <a:r>
              <a:rPr lang="en-US" sz="3200" dirty="0">
                <a:latin typeface="Times" pitchFamily="18" charset="0"/>
                <a:cs typeface="Times" pitchFamily="18" charset="0"/>
              </a:rPr>
              <a:t> </a:t>
            </a:r>
            <a:r>
              <a:rPr lang="en-US" sz="3200" dirty="0" err="1">
                <a:latin typeface="Times" pitchFamily="18" charset="0"/>
                <a:cs typeface="Times" pitchFamily="18" charset="0"/>
              </a:rPr>
              <a:t>gồm</a:t>
            </a:r>
            <a:r>
              <a:rPr lang="en-US" sz="3200" dirty="0">
                <a:latin typeface="Times" pitchFamily="18" charset="0"/>
                <a:cs typeface="Times" pitchFamily="18" charset="0"/>
              </a:rPr>
              <a:t> 2 </a:t>
            </a:r>
            <a:r>
              <a:rPr lang="en-US" sz="3200" dirty="0" err="1">
                <a:latin typeface="Times" pitchFamily="18" charset="0"/>
                <a:cs typeface="Times" pitchFamily="18" charset="0"/>
              </a:rPr>
              <a:t>trang</a:t>
            </a:r>
            <a:r>
              <a:rPr lang="en-US" sz="3200" dirty="0">
                <a:latin typeface="Times" pitchFamily="18" charset="0"/>
                <a:cs typeface="Times" pitchFamily="18" charset="0"/>
              </a:rPr>
              <a:t> </a:t>
            </a:r>
            <a:r>
              <a:rPr lang="en-US" sz="3200" dirty="0" err="1">
                <a:latin typeface="Times" pitchFamily="18" charset="0"/>
                <a:cs typeface="Times" pitchFamily="18" charset="0"/>
              </a:rPr>
              <a:t>có</a:t>
            </a:r>
            <a:r>
              <a:rPr lang="en-US" sz="3200" dirty="0">
                <a:latin typeface="Times" pitchFamily="18" charset="0"/>
                <a:cs typeface="Times" pitchFamily="18" charset="0"/>
              </a:rPr>
              <a:t> </a:t>
            </a:r>
            <a:r>
              <a:rPr lang="en-US" sz="3200" dirty="0" err="1">
                <a:latin typeface="Times" pitchFamily="18" charset="0"/>
                <a:cs typeface="Times" pitchFamily="18" charset="0"/>
              </a:rPr>
              <a:t>thông</a:t>
            </a:r>
            <a:r>
              <a:rPr lang="en-US" sz="3200" dirty="0">
                <a:latin typeface="Times" pitchFamily="18" charset="0"/>
                <a:cs typeface="Times" pitchFamily="18" charset="0"/>
              </a:rPr>
              <a:t> tin </a:t>
            </a:r>
            <a:r>
              <a:rPr lang="en-US" sz="3200" dirty="0" err="1">
                <a:latin typeface="Times" pitchFamily="18" charset="0"/>
                <a:cs typeface="Times" pitchFamily="18" charset="0"/>
              </a:rPr>
              <a:t>về</a:t>
            </a:r>
            <a:r>
              <a:rPr lang="en-US" sz="3200" dirty="0">
                <a:latin typeface="Times" pitchFamily="18" charset="0"/>
                <a:cs typeface="Times" pitchFamily="18" charset="0"/>
              </a:rPr>
              <a:t> </a:t>
            </a:r>
            <a:r>
              <a:rPr lang="en-US" sz="3200" dirty="0" err="1">
                <a:latin typeface="Times" pitchFamily="18" charset="0"/>
                <a:cs typeface="Times" pitchFamily="18" charset="0"/>
              </a:rPr>
              <a:t>họ</a:t>
            </a:r>
            <a:r>
              <a:rPr lang="en-US" sz="3200" dirty="0">
                <a:latin typeface="Times" pitchFamily="18" charset="0"/>
                <a:cs typeface="Times" pitchFamily="18" charset="0"/>
              </a:rPr>
              <a:t> </a:t>
            </a:r>
            <a:r>
              <a:rPr lang="en-US" sz="3200" dirty="0" err="1">
                <a:latin typeface="Times" pitchFamily="18" charset="0"/>
                <a:cs typeface="Times" pitchFamily="18" charset="0"/>
              </a:rPr>
              <a:t>tên</a:t>
            </a:r>
            <a:r>
              <a:rPr lang="en-US" sz="3200" dirty="0">
                <a:latin typeface="Times" pitchFamily="18" charset="0"/>
                <a:cs typeface="Times" pitchFamily="18" charset="0"/>
              </a:rPr>
              <a:t> </a:t>
            </a:r>
            <a:r>
              <a:rPr lang="en-US" sz="3200" dirty="0" err="1">
                <a:latin typeface="Times" pitchFamily="18" charset="0"/>
                <a:cs typeface="Times" pitchFamily="18" charset="0"/>
              </a:rPr>
              <a:t>và</a:t>
            </a:r>
            <a:r>
              <a:rPr lang="en-US" sz="3200" dirty="0">
                <a:latin typeface="Times" pitchFamily="18" charset="0"/>
                <a:cs typeface="Times" pitchFamily="18" charset="0"/>
              </a:rPr>
              <a:t> </a:t>
            </a:r>
            <a:r>
              <a:rPr lang="en-US" sz="3200" dirty="0" err="1">
                <a:latin typeface="Times" pitchFamily="18" charset="0"/>
                <a:cs typeface="Times" pitchFamily="18" charset="0"/>
              </a:rPr>
              <a:t>môn</a:t>
            </a:r>
            <a:r>
              <a:rPr lang="en-US" sz="3200" dirty="0">
                <a:latin typeface="Times" pitchFamily="18" charset="0"/>
                <a:cs typeface="Times" pitchFamily="18" charset="0"/>
              </a:rPr>
              <a:t> </a:t>
            </a:r>
            <a:r>
              <a:rPr lang="en-US" sz="3200" dirty="0" err="1">
                <a:latin typeface="Times" pitchFamily="18" charset="0"/>
                <a:cs typeface="Times" pitchFamily="18" charset="0"/>
              </a:rPr>
              <a:t>dạy</a:t>
            </a:r>
            <a:r>
              <a:rPr lang="en-US" sz="3200" dirty="0">
                <a:latin typeface="Times" pitchFamily="18" charset="0"/>
                <a:cs typeface="Times" pitchFamily="18" charset="0"/>
              </a:rPr>
              <a:t> </a:t>
            </a:r>
            <a:r>
              <a:rPr lang="en-US" sz="3200" dirty="0" err="1">
                <a:latin typeface="Times" pitchFamily="18" charset="0"/>
                <a:cs typeface="Times" pitchFamily="18" charset="0"/>
              </a:rPr>
              <a:t>của</a:t>
            </a:r>
            <a:r>
              <a:rPr lang="en-US" sz="3200" dirty="0">
                <a:latin typeface="Times" pitchFamily="18" charset="0"/>
                <a:cs typeface="Times" pitchFamily="18" charset="0"/>
              </a:rPr>
              <a:t> </a:t>
            </a:r>
            <a:r>
              <a:rPr lang="en-US" sz="3200" dirty="0" err="1">
                <a:latin typeface="Times" pitchFamily="18" charset="0"/>
                <a:cs typeface="Times" pitchFamily="18" charset="0"/>
              </a:rPr>
              <a:t>thầy</a:t>
            </a:r>
            <a:r>
              <a:rPr lang="en-US" sz="3200" dirty="0">
                <a:latin typeface="Times" pitchFamily="18" charset="0"/>
                <a:cs typeface="Times" pitchFamily="18" charset="0"/>
              </a:rPr>
              <a:t> </a:t>
            </a:r>
            <a:r>
              <a:rPr lang="en-US" sz="3200" dirty="0" err="1">
                <a:latin typeface="Times" pitchFamily="18" charset="0"/>
                <a:cs typeface="Times" pitchFamily="18" charset="0"/>
              </a:rPr>
              <a:t>cô</a:t>
            </a:r>
            <a:r>
              <a:rPr lang="en-US" sz="3200" dirty="0">
                <a:latin typeface="Times" pitchFamily="18" charset="0"/>
                <a:cs typeface="Times" pitchFamily="18" charset="0"/>
              </a:rPr>
              <a:t> </a:t>
            </a:r>
            <a:r>
              <a:rPr lang="en-US" sz="3200" dirty="0" err="1">
                <a:latin typeface="Times" pitchFamily="18" charset="0"/>
                <a:cs typeface="Times" pitchFamily="18" charset="0"/>
              </a:rPr>
              <a:t>mà</a:t>
            </a:r>
            <a:r>
              <a:rPr lang="en-US" sz="3200" dirty="0">
                <a:latin typeface="Times" pitchFamily="18" charset="0"/>
                <a:cs typeface="Times" pitchFamily="18" charset="0"/>
              </a:rPr>
              <a:t> </a:t>
            </a:r>
            <a:r>
              <a:rPr lang="en-US" sz="3200" dirty="0" err="1">
                <a:latin typeface="Times" pitchFamily="18" charset="0"/>
                <a:cs typeface="Times" pitchFamily="18" charset="0"/>
              </a:rPr>
              <a:t>em</a:t>
            </a:r>
            <a:r>
              <a:rPr lang="en-US" sz="3200" dirty="0">
                <a:latin typeface="Times" pitchFamily="18" charset="0"/>
                <a:cs typeface="Times" pitchFamily="18" charset="0"/>
              </a:rPr>
              <a:t> </a:t>
            </a:r>
            <a:r>
              <a:rPr lang="en-US" sz="3200" dirty="0" err="1">
                <a:latin typeface="Times" pitchFamily="18" charset="0"/>
                <a:cs typeface="Times" pitchFamily="18" charset="0"/>
              </a:rPr>
              <a:t>yêu</a:t>
            </a:r>
            <a:r>
              <a:rPr lang="en-US" sz="3200" dirty="0">
                <a:latin typeface="Times" pitchFamily="18" charset="0"/>
                <a:cs typeface="Times" pitchFamily="18" charset="0"/>
              </a:rPr>
              <a:t> </a:t>
            </a:r>
            <a:r>
              <a:rPr lang="en-US" sz="3200" dirty="0" err="1">
                <a:latin typeface="Times" pitchFamily="18" charset="0"/>
                <a:cs typeface="Times" pitchFamily="18" charset="0"/>
              </a:rPr>
              <a:t>quý</a:t>
            </a:r>
            <a:r>
              <a:rPr lang="en-US" sz="3200" dirty="0">
                <a:latin typeface="Times" pitchFamily="18" charset="0"/>
                <a:cs typeface="Times" pitchFamily="18" charset="0"/>
              </a:rPr>
              <a:t>. </a:t>
            </a:r>
            <a:r>
              <a:rPr lang="en-US" sz="3200" dirty="0" err="1">
                <a:latin typeface="Times" pitchFamily="18" charset="0"/>
                <a:cs typeface="Times" pitchFamily="18" charset="0"/>
              </a:rPr>
              <a:t>Dựa</a:t>
            </a:r>
            <a:r>
              <a:rPr lang="en-US" sz="3200" dirty="0">
                <a:latin typeface="Times" pitchFamily="18" charset="0"/>
                <a:cs typeface="Times" pitchFamily="18" charset="0"/>
              </a:rPr>
              <a:t> </a:t>
            </a:r>
            <a:r>
              <a:rPr lang="en-US" sz="3200" dirty="0" err="1">
                <a:latin typeface="Times" pitchFamily="18" charset="0"/>
                <a:cs typeface="Times" pitchFamily="18" charset="0"/>
              </a:rPr>
              <a:t>vào</a:t>
            </a:r>
            <a:r>
              <a:rPr lang="en-US" sz="3200" dirty="0">
                <a:latin typeface="Times" pitchFamily="18" charset="0"/>
                <a:cs typeface="Times" pitchFamily="18" charset="0"/>
              </a:rPr>
              <a:t> </a:t>
            </a:r>
            <a:r>
              <a:rPr lang="en-US" sz="3200" dirty="0" err="1">
                <a:latin typeface="Times" pitchFamily="18" charset="0"/>
                <a:cs typeface="Times" pitchFamily="18" charset="0"/>
              </a:rPr>
              <a:t>đó</a:t>
            </a:r>
            <a:r>
              <a:rPr lang="en-US" sz="3200" dirty="0">
                <a:latin typeface="Times" pitchFamily="18" charset="0"/>
                <a:cs typeface="Times" pitchFamily="18" charset="0"/>
              </a:rPr>
              <a:t> </a:t>
            </a:r>
            <a:r>
              <a:rPr lang="en-US" sz="3200" dirty="0" err="1">
                <a:latin typeface="Times" pitchFamily="18" charset="0"/>
                <a:cs typeface="Times" pitchFamily="18" charset="0"/>
              </a:rPr>
              <a:t>em</a:t>
            </a:r>
            <a:r>
              <a:rPr lang="en-US" sz="3200" dirty="0">
                <a:latin typeface="Times" pitchFamily="18" charset="0"/>
                <a:cs typeface="Times" pitchFamily="18" charset="0"/>
              </a:rPr>
              <a:t> </a:t>
            </a:r>
            <a:r>
              <a:rPr lang="en-US" sz="3200" dirty="0" err="1">
                <a:latin typeface="Times" pitchFamily="18" charset="0"/>
                <a:cs typeface="Times" pitchFamily="18" charset="0"/>
              </a:rPr>
              <a:t>hãy</a:t>
            </a:r>
            <a:r>
              <a:rPr lang="en-US" sz="3200" dirty="0">
                <a:latin typeface="Times" pitchFamily="18" charset="0"/>
                <a:cs typeface="Times" pitchFamily="18" charset="0"/>
              </a:rPr>
              <a:t> </a:t>
            </a:r>
            <a:r>
              <a:rPr lang="en-US" sz="3200" dirty="0" err="1">
                <a:latin typeface="Times" pitchFamily="18" charset="0"/>
                <a:cs typeface="Times" pitchFamily="18" charset="0"/>
              </a:rPr>
              <a:t>tạo</a:t>
            </a:r>
            <a:r>
              <a:rPr lang="en-US" sz="3200" dirty="0">
                <a:latin typeface="Times" pitchFamily="18" charset="0"/>
                <a:cs typeface="Times" pitchFamily="18" charset="0"/>
              </a:rPr>
              <a:t> </a:t>
            </a:r>
            <a:r>
              <a:rPr lang="en-US" sz="3200" dirty="0" err="1">
                <a:latin typeface="Times" pitchFamily="18" charset="0"/>
                <a:cs typeface="Times" pitchFamily="18" charset="0"/>
              </a:rPr>
              <a:t>một</a:t>
            </a:r>
            <a:r>
              <a:rPr lang="en-US" sz="3200" dirty="0">
                <a:latin typeface="Times" pitchFamily="18" charset="0"/>
                <a:cs typeface="Times" pitchFamily="18" charset="0"/>
              </a:rPr>
              <a:t> </a:t>
            </a:r>
            <a:r>
              <a:rPr lang="en-US" sz="3200" dirty="0" err="1">
                <a:latin typeface="Times" pitchFamily="18" charset="0"/>
                <a:cs typeface="Times" pitchFamily="18" charset="0"/>
              </a:rPr>
              <a:t>bài</a:t>
            </a:r>
            <a:r>
              <a:rPr lang="en-US" sz="3200" dirty="0">
                <a:latin typeface="Times" pitchFamily="18" charset="0"/>
                <a:cs typeface="Times" pitchFamily="18" charset="0"/>
              </a:rPr>
              <a:t> </a:t>
            </a:r>
            <a:r>
              <a:rPr lang="en-US" sz="3200" dirty="0" err="1">
                <a:latin typeface="Times" pitchFamily="18" charset="0"/>
                <a:cs typeface="Times" pitchFamily="18" charset="0"/>
              </a:rPr>
              <a:t>trình</a:t>
            </a:r>
            <a:r>
              <a:rPr lang="en-US" sz="3200" dirty="0">
                <a:latin typeface="Times" pitchFamily="18" charset="0"/>
                <a:cs typeface="Times" pitchFamily="18" charset="0"/>
              </a:rPr>
              <a:t> </a:t>
            </a:r>
            <a:r>
              <a:rPr lang="en-US" sz="3200" dirty="0" err="1">
                <a:latin typeface="Times" pitchFamily="18" charset="0"/>
                <a:cs typeface="Times" pitchFamily="18" charset="0"/>
              </a:rPr>
              <a:t>chiếu</a:t>
            </a:r>
            <a:r>
              <a:rPr lang="en-US" sz="3200" dirty="0">
                <a:latin typeface="Times" pitchFamily="18" charset="0"/>
                <a:cs typeface="Times" pitchFamily="18" charset="0"/>
              </a:rPr>
              <a:t> </a:t>
            </a:r>
            <a:r>
              <a:rPr lang="en-US" sz="3200" dirty="0" err="1">
                <a:latin typeface="Times" pitchFamily="18" charset="0"/>
                <a:cs typeface="Times" pitchFamily="18" charset="0"/>
              </a:rPr>
              <a:t>về</a:t>
            </a:r>
            <a:r>
              <a:rPr lang="en-US" sz="3200" dirty="0">
                <a:latin typeface="Times" pitchFamily="18" charset="0"/>
                <a:cs typeface="Times" pitchFamily="18" charset="0"/>
              </a:rPr>
              <a:t> </a:t>
            </a:r>
            <a:r>
              <a:rPr lang="en-US" sz="3200" dirty="0" err="1">
                <a:latin typeface="Times" pitchFamily="18" charset="0"/>
                <a:cs typeface="Times" pitchFamily="18" charset="0"/>
              </a:rPr>
              <a:t>gia</a:t>
            </a:r>
            <a:r>
              <a:rPr lang="en-US" sz="3200" dirty="0">
                <a:latin typeface="Times" pitchFamily="18" charset="0"/>
                <a:cs typeface="Times" pitchFamily="18" charset="0"/>
              </a:rPr>
              <a:t> </a:t>
            </a:r>
            <a:r>
              <a:rPr lang="en-US" sz="3200" dirty="0" err="1">
                <a:latin typeface="Times" pitchFamily="18" charset="0"/>
                <a:cs typeface="Times" pitchFamily="18" charset="0"/>
              </a:rPr>
              <a:t>đình</a:t>
            </a:r>
            <a:r>
              <a:rPr lang="en-US" sz="3200" dirty="0">
                <a:latin typeface="Times" pitchFamily="18" charset="0"/>
                <a:cs typeface="Times" pitchFamily="18" charset="0"/>
              </a:rPr>
              <a:t> </a:t>
            </a:r>
            <a:r>
              <a:rPr lang="en-US" sz="3200" dirty="0" err="1">
                <a:latin typeface="Times" pitchFamily="18" charset="0"/>
                <a:cs typeface="Times" pitchFamily="18" charset="0"/>
              </a:rPr>
              <a:t>em</a:t>
            </a:r>
            <a:r>
              <a:rPr lang="en-US" sz="3200" dirty="0">
                <a:latin typeface="Times" pitchFamily="18" charset="0"/>
                <a:cs typeface="Times" pitchFamily="18" charset="0"/>
              </a:rPr>
              <a:t> </a:t>
            </a:r>
            <a:r>
              <a:rPr lang="en-US" sz="3200" dirty="0" err="1">
                <a:latin typeface="Times" pitchFamily="18" charset="0"/>
                <a:cs typeface="Times" pitchFamily="18" charset="0"/>
              </a:rPr>
              <a:t>gồm</a:t>
            </a:r>
            <a:r>
              <a:rPr lang="en-US" sz="3200" dirty="0">
                <a:latin typeface="Times" pitchFamily="18" charset="0"/>
                <a:cs typeface="Times" pitchFamily="18" charset="0"/>
              </a:rPr>
              <a:t> </a:t>
            </a:r>
            <a:r>
              <a:rPr lang="en-US" sz="3200" dirty="0" err="1">
                <a:latin typeface="Times" pitchFamily="18" charset="0"/>
                <a:cs typeface="Times" pitchFamily="18" charset="0"/>
              </a:rPr>
              <a:t>có</a:t>
            </a:r>
            <a:r>
              <a:rPr lang="en-US" sz="3200" dirty="0">
                <a:latin typeface="Times" pitchFamily="18" charset="0"/>
                <a:cs typeface="Times" pitchFamily="18" charset="0"/>
              </a:rPr>
              <a:t> </a:t>
            </a:r>
            <a:r>
              <a:rPr lang="en-US" sz="3200" dirty="0" err="1">
                <a:latin typeface="Times" pitchFamily="18" charset="0"/>
                <a:cs typeface="Times" pitchFamily="18" charset="0"/>
              </a:rPr>
              <a:t>hai</a:t>
            </a:r>
            <a:r>
              <a:rPr lang="en-US" sz="3200" dirty="0">
                <a:latin typeface="Times" pitchFamily="18" charset="0"/>
                <a:cs typeface="Times" pitchFamily="18" charset="0"/>
              </a:rPr>
              <a:t> </a:t>
            </a:r>
            <a:r>
              <a:rPr lang="en-US" sz="3200" dirty="0" err="1">
                <a:latin typeface="Times" pitchFamily="18" charset="0"/>
                <a:cs typeface="Times" pitchFamily="18" charset="0"/>
              </a:rPr>
              <a:t>hoặc</a:t>
            </a:r>
            <a:r>
              <a:rPr lang="en-US" sz="3200" dirty="0">
                <a:latin typeface="Times" pitchFamily="18" charset="0"/>
                <a:cs typeface="Times" pitchFamily="18" charset="0"/>
              </a:rPr>
              <a:t> </a:t>
            </a:r>
            <a:r>
              <a:rPr lang="en-US" sz="3200" dirty="0" err="1">
                <a:latin typeface="Times" pitchFamily="18" charset="0"/>
                <a:cs typeface="Times" pitchFamily="18" charset="0"/>
              </a:rPr>
              <a:t>nhiều</a:t>
            </a:r>
            <a:r>
              <a:rPr lang="en-US" sz="3200" dirty="0">
                <a:latin typeface="Times" pitchFamily="18" charset="0"/>
                <a:cs typeface="Times" pitchFamily="18" charset="0"/>
              </a:rPr>
              <a:t> </a:t>
            </a:r>
            <a:r>
              <a:rPr lang="en-US" sz="3200" dirty="0" err="1">
                <a:latin typeface="Times" pitchFamily="18" charset="0"/>
                <a:cs typeface="Times" pitchFamily="18" charset="0"/>
              </a:rPr>
              <a:t>trang</a:t>
            </a:r>
            <a:r>
              <a:rPr lang="en-US" sz="3200" dirty="0">
                <a:latin typeface="Times" pitchFamily="18" charset="0"/>
                <a:cs typeface="Times" pitchFamily="18" charset="0"/>
              </a:rPr>
              <a:t> </a:t>
            </a:r>
            <a:r>
              <a:rPr lang="en-US" sz="3200" dirty="0" err="1">
                <a:latin typeface="Times" pitchFamily="18" charset="0"/>
                <a:cs typeface="Times" pitchFamily="18" charset="0"/>
              </a:rPr>
              <a:t>hơn</a:t>
            </a:r>
            <a:r>
              <a:rPr lang="en-US" sz="3200" dirty="0">
                <a:latin typeface="Times" pitchFamily="18" charset="0"/>
                <a:cs typeface="Times" pitchFamily="18" charset="0"/>
              </a:rPr>
              <a: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52400"/>
            <a:ext cx="8305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383345"/>
            <a:ext cx="6477000" cy="228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049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381000" y="457200"/>
            <a:ext cx="8174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sz="3600" b="1">
                <a:latin typeface="Times New Roman" pitchFamily="18" charset="0"/>
                <a:cs typeface="Times New Roman" pitchFamily="18" charset="0"/>
              </a:rPr>
              <a:t>Thao tác nhấn nút trái chuột liên tiếp 2 lần rồi thả ngón tay ra gọi là:</a:t>
            </a:r>
          </a:p>
        </p:txBody>
      </p:sp>
      <p:sp>
        <p:nvSpPr>
          <p:cNvPr id="12291" name="TextBox 4"/>
          <p:cNvSpPr txBox="1">
            <a:spLocks noChangeArrowheads="1"/>
          </p:cNvSpPr>
          <p:nvPr/>
        </p:nvSpPr>
        <p:spPr bwMode="auto">
          <a:xfrm>
            <a:off x="2971800" y="2584450"/>
            <a:ext cx="83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a:latin typeface="Times New Roman" pitchFamily="18" charset="0"/>
                <a:cs typeface="Times New Roman" pitchFamily="18" charset="0"/>
              </a:rPr>
              <a:t>A.</a:t>
            </a:r>
          </a:p>
        </p:txBody>
      </p:sp>
      <p:sp>
        <p:nvSpPr>
          <p:cNvPr id="12292" name="Rectangle 5"/>
          <p:cNvSpPr>
            <a:spLocks noChangeArrowheads="1"/>
          </p:cNvSpPr>
          <p:nvPr/>
        </p:nvSpPr>
        <p:spPr bwMode="auto">
          <a:xfrm>
            <a:off x="3021013" y="5062538"/>
            <a:ext cx="633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600" b="1">
                <a:latin typeface="Times New Roman" pitchFamily="18" charset="0"/>
                <a:cs typeface="Times New Roman" pitchFamily="18" charset="0"/>
              </a:rPr>
              <a:t>D.</a:t>
            </a:r>
          </a:p>
        </p:txBody>
      </p:sp>
      <p:sp>
        <p:nvSpPr>
          <p:cNvPr id="33797" name="Rectangle 6"/>
          <p:cNvSpPr>
            <a:spLocks noChangeArrowheads="1"/>
          </p:cNvSpPr>
          <p:nvPr/>
        </p:nvSpPr>
        <p:spPr bwMode="auto">
          <a:xfrm>
            <a:off x="2994025" y="4224338"/>
            <a:ext cx="633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600" b="1">
                <a:latin typeface="Times New Roman" pitchFamily="18" charset="0"/>
                <a:cs typeface="Times New Roman" pitchFamily="18" charset="0"/>
              </a:rPr>
              <a:t>C.</a:t>
            </a:r>
          </a:p>
        </p:txBody>
      </p:sp>
      <p:sp>
        <p:nvSpPr>
          <p:cNvPr id="12294" name="Rectangle 7"/>
          <p:cNvSpPr>
            <a:spLocks noChangeArrowheads="1"/>
          </p:cNvSpPr>
          <p:nvPr/>
        </p:nvSpPr>
        <p:spPr bwMode="auto">
          <a:xfrm>
            <a:off x="3001963" y="3386138"/>
            <a:ext cx="6080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600" b="1">
                <a:latin typeface="Times New Roman" pitchFamily="18" charset="0"/>
                <a:cs typeface="Times New Roman" pitchFamily="18" charset="0"/>
              </a:rPr>
              <a:t>B.</a:t>
            </a:r>
          </a:p>
        </p:txBody>
      </p:sp>
      <p:sp>
        <p:nvSpPr>
          <p:cNvPr id="33799" name="TextBox 8"/>
          <p:cNvSpPr txBox="1">
            <a:spLocks noChangeArrowheads="1"/>
          </p:cNvSpPr>
          <p:nvPr/>
        </p:nvSpPr>
        <p:spPr bwMode="auto">
          <a:xfrm>
            <a:off x="3810000" y="2520950"/>
            <a:ext cx="2482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a:latin typeface="Calibri" pitchFamily="34" charset="0"/>
              </a:rPr>
              <a:t>Nháy  chuột</a:t>
            </a:r>
            <a:endParaRPr lang="en-US" altLang="en-US" sz="3600" b="1">
              <a:latin typeface="Times New Roman" pitchFamily="18" charset="0"/>
              <a:cs typeface="Times New Roman" pitchFamily="18" charset="0"/>
            </a:endParaRPr>
          </a:p>
        </p:txBody>
      </p:sp>
      <p:sp>
        <p:nvSpPr>
          <p:cNvPr id="33800" name="TextBox 9"/>
          <p:cNvSpPr txBox="1">
            <a:spLocks noChangeArrowheads="1"/>
          </p:cNvSpPr>
          <p:nvPr/>
        </p:nvSpPr>
        <p:spPr bwMode="auto">
          <a:xfrm>
            <a:off x="3757613" y="3386138"/>
            <a:ext cx="29543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a:latin typeface="Calibri" pitchFamily="34" charset="0"/>
              </a:rPr>
              <a:t>Kéo thả chuột	</a:t>
            </a:r>
            <a:endParaRPr lang="en-US" altLang="en-US" sz="3600" b="1">
              <a:latin typeface="Times New Roman" pitchFamily="18" charset="0"/>
              <a:cs typeface="Times New Roman" pitchFamily="18" charset="0"/>
            </a:endParaRPr>
          </a:p>
        </p:txBody>
      </p:sp>
      <p:sp>
        <p:nvSpPr>
          <p:cNvPr id="33801" name="TextBox 10"/>
          <p:cNvSpPr txBox="1">
            <a:spLocks noChangeArrowheads="1"/>
          </p:cNvSpPr>
          <p:nvPr/>
        </p:nvSpPr>
        <p:spPr bwMode="auto">
          <a:xfrm>
            <a:off x="3771900" y="4192588"/>
            <a:ext cx="3243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a:latin typeface="Calibri" pitchFamily="34" charset="0"/>
              </a:rPr>
              <a:t>Nháy đúp chuột</a:t>
            </a:r>
            <a:endParaRPr lang="en-US" altLang="en-US" sz="3600" b="1">
              <a:latin typeface="Times New Roman" pitchFamily="18" charset="0"/>
              <a:cs typeface="Times New Roman" pitchFamily="18" charset="0"/>
            </a:endParaRPr>
          </a:p>
        </p:txBody>
      </p:sp>
      <p:sp>
        <p:nvSpPr>
          <p:cNvPr id="33802" name="TextBox 11"/>
          <p:cNvSpPr txBox="1">
            <a:spLocks noChangeArrowheads="1"/>
          </p:cNvSpPr>
          <p:nvPr/>
        </p:nvSpPr>
        <p:spPr bwMode="auto">
          <a:xfrm>
            <a:off x="3767138" y="5068888"/>
            <a:ext cx="3282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ctr"/>
            <a:r>
              <a:rPr lang="en-US" sz="3600" b="1">
                <a:latin typeface="Calibri" pitchFamily="34" charset="0"/>
              </a:rPr>
              <a:t>Di chuyển chuột</a:t>
            </a:r>
            <a:endParaRPr lang="en-US" sz="3600">
              <a:latin typeface="Calibri" pitchFamily="34" charset="0"/>
            </a:endParaRPr>
          </a:p>
        </p:txBody>
      </p:sp>
      <p:pic>
        <p:nvPicPr>
          <p:cNvPr id="22" name="Picture 21" descr="hinh-anh-mat-buo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52650" y="2584450"/>
            <a:ext cx="769938"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hinh-anh-mat-buo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82813" y="3398838"/>
            <a:ext cx="7397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hinh-anh-mat-buo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36788" y="5062538"/>
            <a:ext cx="73501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smile.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12963" y="4059238"/>
            <a:ext cx="76517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66800" y="834479"/>
            <a:ext cx="6172200" cy="769441"/>
          </a:xfrm>
          <a:prstGeom prst="rect">
            <a:avLst/>
          </a:prstGeom>
          <a:noFill/>
        </p:spPr>
        <p:txBody>
          <a:bodyPr wrap="square" rtlCol="0">
            <a:spAutoFit/>
          </a:bodyPr>
          <a:lstStyle/>
          <a:p>
            <a:r>
              <a:rPr lang="en-US" sz="4400" b="1" dirty="0" smtClean="0">
                <a:solidFill>
                  <a:srgbClr val="FF0000"/>
                </a:solidFill>
                <a:latin typeface="Times" pitchFamily="18" charset="0"/>
                <a:cs typeface="Times" pitchFamily="18" charset="0"/>
              </a:rPr>
              <a:t>-&gt;</a:t>
            </a:r>
            <a:r>
              <a:rPr lang="en-US" sz="4400" b="1" dirty="0" err="1" smtClean="0">
                <a:solidFill>
                  <a:srgbClr val="FF0000"/>
                </a:solidFill>
                <a:latin typeface="Times" pitchFamily="18" charset="0"/>
                <a:cs typeface="Times" pitchFamily="18" charset="0"/>
              </a:rPr>
              <a:t>Em</a:t>
            </a:r>
            <a:r>
              <a:rPr lang="en-US" sz="4400" b="1" dirty="0" smtClean="0">
                <a:solidFill>
                  <a:srgbClr val="FF0000"/>
                </a:solidFill>
                <a:latin typeface="Times" pitchFamily="18" charset="0"/>
                <a:cs typeface="Times" pitchFamily="18" charset="0"/>
              </a:rPr>
              <a:t> </a:t>
            </a:r>
            <a:r>
              <a:rPr lang="en-US" sz="4400" b="1" dirty="0" err="1" smtClean="0">
                <a:solidFill>
                  <a:srgbClr val="FF0000"/>
                </a:solidFill>
                <a:latin typeface="Times" pitchFamily="18" charset="0"/>
                <a:cs typeface="Times" pitchFamily="18" charset="0"/>
              </a:rPr>
              <a:t>cần</a:t>
            </a:r>
            <a:r>
              <a:rPr lang="en-US" sz="4400" b="1" dirty="0" smtClean="0">
                <a:solidFill>
                  <a:srgbClr val="FF0000"/>
                </a:solidFill>
                <a:latin typeface="Times" pitchFamily="18" charset="0"/>
                <a:cs typeface="Times" pitchFamily="18" charset="0"/>
              </a:rPr>
              <a:t> </a:t>
            </a:r>
            <a:r>
              <a:rPr lang="en-US" sz="4400" b="1" dirty="0" err="1" smtClean="0">
                <a:solidFill>
                  <a:srgbClr val="FF0000"/>
                </a:solidFill>
                <a:latin typeface="Times" pitchFamily="18" charset="0"/>
                <a:cs typeface="Times" pitchFamily="18" charset="0"/>
              </a:rPr>
              <a:t>ghi</a:t>
            </a:r>
            <a:r>
              <a:rPr lang="en-US" sz="4400" b="1" dirty="0" smtClean="0">
                <a:solidFill>
                  <a:srgbClr val="FF0000"/>
                </a:solidFill>
                <a:latin typeface="Times" pitchFamily="18" charset="0"/>
                <a:cs typeface="Times" pitchFamily="18" charset="0"/>
              </a:rPr>
              <a:t> </a:t>
            </a:r>
            <a:r>
              <a:rPr lang="en-US" sz="4400" b="1" dirty="0" err="1" smtClean="0">
                <a:solidFill>
                  <a:srgbClr val="FF0000"/>
                </a:solidFill>
                <a:latin typeface="Times" pitchFamily="18" charset="0"/>
                <a:cs typeface="Times" pitchFamily="18" charset="0"/>
              </a:rPr>
              <a:t>nhớ</a:t>
            </a:r>
            <a:endParaRPr lang="en-US" sz="4400" b="1" dirty="0">
              <a:solidFill>
                <a:srgbClr val="FF0000"/>
              </a:solidFill>
              <a:latin typeface="Times" pitchFamily="18" charset="0"/>
              <a:cs typeface="Times" pitchFamily="18" charset="0"/>
            </a:endParaRPr>
          </a:p>
        </p:txBody>
      </p:sp>
      <p:sp>
        <p:nvSpPr>
          <p:cNvPr id="4" name="TextBox 3"/>
          <p:cNvSpPr txBox="1"/>
          <p:nvPr/>
        </p:nvSpPr>
        <p:spPr>
          <a:xfrm>
            <a:off x="1375025" y="1652789"/>
            <a:ext cx="6571193" cy="3539430"/>
          </a:xfrm>
          <a:prstGeom prst="rect">
            <a:avLst/>
          </a:prstGeom>
          <a:noFill/>
        </p:spPr>
        <p:txBody>
          <a:bodyPr wrap="square" rtlCol="0">
            <a:spAutoFit/>
          </a:bodyPr>
          <a:lstStyle/>
          <a:p>
            <a:pPr algn="just"/>
            <a:r>
              <a:rPr lang="en-US" sz="2800" dirty="0" smtClean="0">
                <a:latin typeface="Times" pitchFamily="18" charset="0"/>
                <a:cs typeface="Times" pitchFamily="18" charset="0"/>
              </a:rPr>
              <a:t>- </a:t>
            </a:r>
            <a:r>
              <a:rPr lang="en-US" sz="2800" dirty="0" err="1" smtClean="0">
                <a:latin typeface="Times" pitchFamily="18" charset="0"/>
                <a:cs typeface="Times" pitchFamily="18" charset="0"/>
              </a:rPr>
              <a:t>Để</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kích</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hoạt</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phần</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mềm</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trình</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chiếu</a:t>
            </a:r>
            <a:r>
              <a:rPr lang="en-US" sz="2800" dirty="0" smtClean="0">
                <a:latin typeface="Times" pitchFamily="18" charset="0"/>
                <a:cs typeface="Times" pitchFamily="18" charset="0"/>
              </a:rPr>
              <a:t> PowerPoint, </a:t>
            </a:r>
            <a:r>
              <a:rPr lang="en-US" sz="2800" dirty="0" err="1" smtClean="0">
                <a:latin typeface="Times" pitchFamily="18" charset="0"/>
                <a:cs typeface="Times" pitchFamily="18" charset="0"/>
              </a:rPr>
              <a:t>nháy</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đúp</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chuột</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vào</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biểu</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tượng</a:t>
            </a:r>
            <a:r>
              <a:rPr lang="en-US" sz="2800" dirty="0" smtClean="0">
                <a:latin typeface="Times" pitchFamily="18" charset="0"/>
                <a:cs typeface="Times" pitchFamily="18" charset="0"/>
              </a:rPr>
              <a:t> PowerPoint </a:t>
            </a:r>
          </a:p>
          <a:p>
            <a:pPr algn="just"/>
            <a:r>
              <a:rPr lang="en-US" sz="2800" dirty="0" smtClean="0">
                <a:latin typeface="Times" pitchFamily="18" charset="0"/>
                <a:cs typeface="Times" pitchFamily="18" charset="0"/>
              </a:rPr>
              <a:t>- </a:t>
            </a:r>
            <a:r>
              <a:rPr lang="en-US" sz="2800" dirty="0" err="1" smtClean="0">
                <a:latin typeface="Times" pitchFamily="18" charset="0"/>
                <a:cs typeface="Times" pitchFamily="18" charset="0"/>
              </a:rPr>
              <a:t>Để</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tạo</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mới</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tệp</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trình</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chiếu</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nháy</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chuột</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chọn</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lệnh</a:t>
            </a:r>
            <a:r>
              <a:rPr lang="en-US" sz="2800" dirty="0" smtClean="0">
                <a:latin typeface="Times" pitchFamily="18" charset="0"/>
                <a:cs typeface="Times" pitchFamily="18" charset="0"/>
              </a:rPr>
              <a:t> New </a:t>
            </a:r>
            <a:r>
              <a:rPr lang="en-US" sz="2800" dirty="0" err="1" smtClean="0">
                <a:latin typeface="Times" pitchFamily="18" charset="0"/>
                <a:cs typeface="Times" pitchFamily="18" charset="0"/>
              </a:rPr>
              <a:t>trên</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bảng</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chọn</a:t>
            </a:r>
            <a:r>
              <a:rPr lang="en-US" sz="2800" dirty="0" smtClean="0">
                <a:latin typeface="Times" pitchFamily="18" charset="0"/>
                <a:cs typeface="Times" pitchFamily="18" charset="0"/>
              </a:rPr>
              <a:t> File.</a:t>
            </a:r>
          </a:p>
          <a:p>
            <a:pPr algn="just"/>
            <a:r>
              <a:rPr lang="en-US" sz="2800" dirty="0" smtClean="0">
                <a:latin typeface="Times" pitchFamily="18" charset="0"/>
                <a:cs typeface="Times" pitchFamily="18" charset="0"/>
              </a:rPr>
              <a:t>- </a:t>
            </a:r>
            <a:r>
              <a:rPr lang="en-US" sz="2800" dirty="0" err="1" smtClean="0">
                <a:latin typeface="Times" pitchFamily="18" charset="0"/>
                <a:cs typeface="Times" pitchFamily="18" charset="0"/>
              </a:rPr>
              <a:t>Để</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lưu</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tệp</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trình</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chiếu</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vừa</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tạo</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nháy</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chuột</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chọn</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lệnh</a:t>
            </a:r>
            <a:r>
              <a:rPr lang="en-US" sz="2800" dirty="0" smtClean="0">
                <a:latin typeface="Times" pitchFamily="18" charset="0"/>
                <a:cs typeface="Times" pitchFamily="18" charset="0"/>
              </a:rPr>
              <a:t> Save </a:t>
            </a:r>
            <a:r>
              <a:rPr lang="en-US" sz="2800" dirty="0" err="1" smtClean="0">
                <a:latin typeface="Times" pitchFamily="18" charset="0"/>
                <a:cs typeface="Times" pitchFamily="18" charset="0"/>
              </a:rPr>
              <a:t>trên</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bảng</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chọn</a:t>
            </a:r>
            <a:r>
              <a:rPr lang="en-US" sz="2800" dirty="0" smtClean="0">
                <a:latin typeface="Times" pitchFamily="18" charset="0"/>
                <a:cs typeface="Times" pitchFamily="18" charset="0"/>
              </a:rPr>
              <a:t> File, </a:t>
            </a:r>
            <a:r>
              <a:rPr lang="en-US" sz="2800" dirty="0" err="1" smtClean="0">
                <a:latin typeface="Times" pitchFamily="18" charset="0"/>
                <a:cs typeface="Times" pitchFamily="18" charset="0"/>
              </a:rPr>
              <a:t>sau</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đó</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đặt</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tên</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cho</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tệp</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và</a:t>
            </a:r>
            <a:r>
              <a:rPr lang="en-US" sz="2800" dirty="0" smtClean="0">
                <a:latin typeface="Times" pitchFamily="18" charset="0"/>
                <a:cs typeface="Times" pitchFamily="18" charset="0"/>
              </a:rPr>
              <a:t> </a:t>
            </a:r>
            <a:r>
              <a:rPr lang="en-US" sz="2800" dirty="0" err="1" smtClean="0">
                <a:latin typeface="Times" pitchFamily="18" charset="0"/>
                <a:cs typeface="Times" pitchFamily="18" charset="0"/>
              </a:rPr>
              <a:t>chọn</a:t>
            </a:r>
            <a:r>
              <a:rPr lang="en-US" sz="2800" dirty="0" smtClean="0">
                <a:latin typeface="Times" pitchFamily="18" charset="0"/>
                <a:cs typeface="Times" pitchFamily="18" charset="0"/>
              </a:rPr>
              <a:t> Save.</a:t>
            </a:r>
            <a:endParaRPr lang="en-US" sz="2800" dirty="0">
              <a:latin typeface="Times" pitchFamily="18" charset="0"/>
              <a:cs typeface="Times"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463211059"/>
              </p:ext>
            </p:extLst>
          </p:nvPr>
        </p:nvGraphicFramePr>
        <p:xfrm>
          <a:off x="3260110" y="2520950"/>
          <a:ext cx="543359" cy="398463"/>
        </p:xfrm>
        <a:graphic>
          <a:graphicData uri="http://schemas.openxmlformats.org/presentationml/2006/ole">
            <mc:AlternateContent xmlns:mc="http://schemas.openxmlformats.org/markup-compatibility/2006">
              <mc:Choice xmlns:v="urn:schemas-microsoft-com:vml" Requires="v">
                <p:oleObj spid="_x0000_s14369" name="Bitmap Image" r:id="rId10" imgW="314286" imgH="304923" progId="PBrush">
                  <p:embed/>
                </p:oleObj>
              </mc:Choice>
              <mc:Fallback>
                <p:oleObj name="Bitmap Image" r:id="rId10" imgW="314286" imgH="304923" progId="PBrush">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60110" y="2520950"/>
                        <a:ext cx="543359" cy="398463"/>
                      </a:xfrm>
                      <a:prstGeom prst="rect">
                        <a:avLst/>
                      </a:prstGeom>
                      <a:noFill/>
                      <a:ln>
                        <a:noFill/>
                      </a:ln>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 chuong lac.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29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subTnLst>
                                    <p:audio>
                                      <p:cMediaNode>
                                        <p:cTn display="0" masterRel="sameClick">
                                          <p:stCondLst>
                                            <p:cond evt="begin" delay="0">
                                              <p:tn val="11"/>
                                            </p:cond>
                                          </p:stCondLst>
                                          <p:endCondLst>
                                            <p:cond evt="onStopAudio" delay="0">
                                              <p:tgtEl>
                                                <p:sldTgt/>
                                              </p:tgtEl>
                                            </p:cond>
                                          </p:endCondLst>
                                        </p:cTn>
                                        <p:tgtEl>
                                          <p:sndTgt r:embed="rId4" name="sai-1 (online-audio-converter.com).wav"/>
                                        </p:tgtEl>
                                      </p:cMediaNode>
                                    </p:audio>
                                  </p:subTnLst>
                                </p:cTn>
                              </p:par>
                            </p:childTnLst>
                          </p:cTn>
                        </p:par>
                      </p:childTnLst>
                    </p:cTn>
                  </p:par>
                </p:childTnLst>
              </p:cTn>
              <p:nextCondLst>
                <p:cond evt="onClick" delay="0">
                  <p:tgtEl>
                    <p:spTgt spid="12291"/>
                  </p:tgtEl>
                </p:cond>
              </p:nextCondLst>
            </p:seq>
            <p:seq concurrent="1" nextAc="seek">
              <p:cTn id="14" restart="whenNotActive" fill="hold" evtFilter="cancelBubble" nodeType="interactiveSeq">
                <p:stCondLst>
                  <p:cond evt="onClick" delay="0">
                    <p:tgtEl>
                      <p:spTgt spid="1229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ssolve">
                                      <p:cBhvr>
                                        <p:cTn id="19" dur="500"/>
                                        <p:tgtEl>
                                          <p:spTgt spid="23"/>
                                        </p:tgtEl>
                                      </p:cBhvr>
                                    </p:animEffect>
                                  </p:childTnLst>
                                  <p:subTnLst>
                                    <p:audio>
                                      <p:cMediaNode>
                                        <p:cTn display="0" masterRel="sameClick">
                                          <p:stCondLst>
                                            <p:cond evt="begin" delay="0">
                                              <p:tn val="17"/>
                                            </p:cond>
                                          </p:stCondLst>
                                          <p:endCondLst>
                                            <p:cond evt="onStopAudio" delay="0">
                                              <p:tgtEl>
                                                <p:sldTgt/>
                                              </p:tgtEl>
                                            </p:cond>
                                          </p:endCondLst>
                                        </p:cTn>
                                        <p:tgtEl>
                                          <p:sndTgt r:embed="rId5" name="sai-2 (online-audio-converter.com).wav"/>
                                        </p:tgtEl>
                                      </p:cMediaNode>
                                    </p:audio>
                                  </p:subTnLst>
                                </p:cTn>
                              </p:par>
                            </p:childTnLst>
                          </p:cTn>
                        </p:par>
                      </p:childTnLst>
                    </p:cTn>
                  </p:par>
                </p:childTnLst>
              </p:cTn>
              <p:nextCondLst>
                <p:cond evt="onClick" delay="0">
                  <p:tgtEl>
                    <p:spTgt spid="12294"/>
                  </p:tgtEl>
                </p:cond>
              </p:nextCondLst>
            </p:seq>
            <p:seq concurrent="1" nextAc="seek">
              <p:cTn id="20" restart="whenNotActive" fill="hold" evtFilter="cancelBubble" nodeType="interactiveSeq">
                <p:stCondLst>
                  <p:cond evt="onClick" delay="0">
                    <p:tgtEl>
                      <p:spTgt spid="1229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500"/>
                                        <p:tgtEl>
                                          <p:spTgt spid="24"/>
                                        </p:tgtEl>
                                      </p:cBhvr>
                                    </p:animEffect>
                                  </p:childTnLst>
                                  <p:subTnLst>
                                    <p:audio>
                                      <p:cMediaNode>
                                        <p:cTn display="0" masterRel="sameClick">
                                          <p:stCondLst>
                                            <p:cond evt="begin" delay="0">
                                              <p:tn val="23"/>
                                            </p:cond>
                                          </p:stCondLst>
                                          <p:endCondLst>
                                            <p:cond evt="onStopAudio" delay="0">
                                              <p:tgtEl>
                                                <p:sldTgt/>
                                              </p:tgtEl>
                                            </p:cond>
                                          </p:endCondLst>
                                        </p:cTn>
                                        <p:tgtEl>
                                          <p:sndTgt r:embed="rId4" name="sai-1 (online-audio-converter.com).wav"/>
                                        </p:tgtEl>
                                      </p:cMediaNode>
                                    </p:audio>
                                  </p:subTnLst>
                                </p:cTn>
                              </p:par>
                            </p:childTnLst>
                          </p:cTn>
                        </p:par>
                      </p:childTnLst>
                    </p:cTn>
                  </p:par>
                </p:childTnLst>
              </p:cTn>
              <p:nextCondLst>
                <p:cond evt="onClick" delay="0">
                  <p:tgtEl>
                    <p:spTgt spid="1229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8991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WordArt 4"/>
          <p:cNvSpPr>
            <a:spLocks noChangeArrowheads="1" noChangeShapeType="1" noTextEdit="1"/>
          </p:cNvSpPr>
          <p:nvPr/>
        </p:nvSpPr>
        <p:spPr bwMode="auto">
          <a:xfrm>
            <a:off x="1905000" y="1365250"/>
            <a:ext cx="6019800" cy="3398838"/>
          </a:xfrm>
          <a:prstGeom prst="rect">
            <a:avLst/>
          </a:prstGeom>
        </p:spPr>
        <p:txBody>
          <a:bodyPr spcFirstLastPara="1" wrap="none" fromWordArt="1">
            <a:prstTxWarp prst="textArchUp">
              <a:avLst>
                <a:gd name="adj" fmla="val 10478549"/>
              </a:avLst>
            </a:prstTxWarp>
          </a:bodyPr>
          <a:lstStyle/>
          <a:p>
            <a:pPr algn="ctr"/>
            <a:r>
              <a:rPr lang="en-US" sz="3600" kern="10">
                <a:ln w="9525">
                  <a:solidFill>
                    <a:srgbClr val="FFCC00"/>
                  </a:solidFill>
                  <a:round/>
                  <a:headEnd/>
                  <a:tailEnd/>
                </a:ln>
                <a:solidFill>
                  <a:srgbClr val="FFCC00"/>
                </a:solidFill>
                <a:latin typeface="Times New Roman"/>
                <a:cs typeface="Times New Roman"/>
              </a:rPr>
              <a:t>Tiết học kết thúc</a:t>
            </a:r>
          </a:p>
        </p:txBody>
      </p:sp>
      <p:sp>
        <p:nvSpPr>
          <p:cNvPr id="35844" name="WordArt 5"/>
          <p:cNvSpPr>
            <a:spLocks noChangeArrowheads="1" noChangeShapeType="1" noTextEdit="1"/>
          </p:cNvSpPr>
          <p:nvPr/>
        </p:nvSpPr>
        <p:spPr bwMode="auto">
          <a:xfrm>
            <a:off x="657225" y="3657600"/>
            <a:ext cx="7829550" cy="792163"/>
          </a:xfrm>
          <a:prstGeom prst="rect">
            <a:avLst/>
          </a:prstGeom>
        </p:spPr>
        <p:txBody>
          <a:bodyPr wrap="none" fromWordArt="1">
            <a:prstTxWarp prst="textPlain">
              <a:avLst>
                <a:gd name="adj" fmla="val 50000"/>
              </a:avLst>
            </a:prstTxWarp>
          </a:bodyPr>
          <a:lstStyle/>
          <a:p>
            <a:pPr algn="ctr"/>
            <a:r>
              <a:rPr lang="en-US" sz="3600" kern="1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rPr>
              <a:t>CHÚC CÁC CON  CHĂM NGOAN, HỌC GIỎI</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60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970" y="1143000"/>
            <a:ext cx="67056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38200" y="3075419"/>
            <a:ext cx="7543800" cy="2554545"/>
          </a:xfrm>
          <a:prstGeom prst="rect">
            <a:avLst/>
          </a:prstGeom>
        </p:spPr>
        <p:txBody>
          <a:bodyPr wrap="square">
            <a:spAutoFit/>
          </a:bodyPr>
          <a:lstStyle/>
          <a:p>
            <a:pPr algn="just"/>
            <a:r>
              <a:rPr lang="pt-BR" sz="3200" dirty="0" smtClean="0">
                <a:latin typeface="Times" pitchFamily="18" charset="0"/>
                <a:cs typeface="Times" pitchFamily="18" charset="0"/>
              </a:rPr>
              <a:t> </a:t>
            </a:r>
            <a:r>
              <a:rPr lang="pt-BR" sz="3200" dirty="0">
                <a:latin typeface="Times" pitchFamily="18" charset="0"/>
                <a:cs typeface="Times" pitchFamily="18" charset="0"/>
              </a:rPr>
              <a:t>Em hãy tìm biểu tượng của phần mềm trình chiếu trên màn hình nền và nháy đúp chuột vào biểu tượng đó. Hãy mô tả với bạn những gì em nhìn thấy trên màn hình của phần mềm trình chiếu</a:t>
            </a:r>
            <a:endParaRPr lang="en-US" sz="3200" dirty="0">
              <a:latin typeface="Times" pitchFamily="18" charset="0"/>
              <a:cs typeface="Times" pitchFamily="18" charset="0"/>
            </a:endParaRPr>
          </a:p>
        </p:txBody>
      </p:sp>
      <p:sp>
        <p:nvSpPr>
          <p:cNvPr id="8" name="Rectangle 7"/>
          <p:cNvSpPr/>
          <p:nvPr/>
        </p:nvSpPr>
        <p:spPr>
          <a:xfrm>
            <a:off x="762000" y="527745"/>
            <a:ext cx="5808000" cy="584775"/>
          </a:xfrm>
          <a:prstGeom prst="rect">
            <a:avLst/>
          </a:prstGeom>
        </p:spPr>
        <p:txBody>
          <a:bodyPr wrap="none">
            <a:spAutoFit/>
          </a:bodyPr>
          <a:lstStyle/>
          <a:p>
            <a:r>
              <a:rPr lang="pt-BR" sz="3200" b="1" dirty="0">
                <a:solidFill>
                  <a:srgbClr val="FF0000"/>
                </a:solidFill>
                <a:latin typeface="Times" pitchFamily="18" charset="0"/>
                <a:cs typeface="Times" pitchFamily="18" charset="0"/>
              </a:rPr>
              <a:t>1</a:t>
            </a:r>
            <a:r>
              <a:rPr lang="pt-BR" sz="3200" b="1" dirty="0" smtClean="0">
                <a:solidFill>
                  <a:srgbClr val="FF0000"/>
                </a:solidFill>
                <a:latin typeface="Times" pitchFamily="18" charset="0"/>
                <a:cs typeface="Times" pitchFamily="18" charset="0"/>
              </a:rPr>
              <a:t>. Làm </a:t>
            </a:r>
            <a:r>
              <a:rPr lang="pt-BR" sz="3200" b="1" dirty="0">
                <a:solidFill>
                  <a:srgbClr val="FF0000"/>
                </a:solidFill>
                <a:latin typeface="Times" pitchFamily="18" charset="0"/>
                <a:cs typeface="Times" pitchFamily="18" charset="0"/>
              </a:rPr>
              <a:t>quen với người bạn mới </a:t>
            </a:r>
            <a:endParaRPr lang="en-US" sz="3200" dirty="0">
              <a:solidFill>
                <a:srgbClr val="FF0000"/>
              </a:solidFill>
              <a:latin typeface="Times" pitchFamily="18" charset="0"/>
              <a:cs typeface="Times" pitchFamily="18" charset="0"/>
            </a:endParaRPr>
          </a:p>
        </p:txBody>
      </p:sp>
    </p:spTree>
    <p:extLst>
      <p:ext uri="{BB962C8B-B14F-4D97-AF65-F5344CB8AC3E}">
        <p14:creationId xmlns:p14="http://schemas.microsoft.com/office/powerpoint/2010/main" val="399116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8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38200" y="2186587"/>
            <a:ext cx="7239000" cy="1569660"/>
          </a:xfrm>
          <a:prstGeom prst="rect">
            <a:avLst/>
          </a:prstGeom>
        </p:spPr>
        <p:txBody>
          <a:bodyPr wrap="square">
            <a:spAutoFit/>
          </a:bodyPr>
          <a:lstStyle/>
          <a:p>
            <a:pPr algn="just"/>
            <a:r>
              <a:rPr lang="pt-BR" sz="3200" b="1" i="1" dirty="0" smtClean="0">
                <a:solidFill>
                  <a:srgbClr val="FF0000"/>
                </a:solidFill>
                <a:latin typeface="Times" pitchFamily="18" charset="0"/>
                <a:cs typeface="Times" pitchFamily="18" charset="0"/>
              </a:rPr>
              <a:t>-&gt;Em </a:t>
            </a:r>
            <a:r>
              <a:rPr lang="pt-BR" sz="3200" b="1" i="1" dirty="0">
                <a:solidFill>
                  <a:srgbClr val="FF0000"/>
                </a:solidFill>
                <a:latin typeface="Times" pitchFamily="18" charset="0"/>
                <a:cs typeface="Times" pitchFamily="18" charset="0"/>
              </a:rPr>
              <a:t>kích hoạt phần mềm Power Point bằng cách nháy đúp chuột vào biểu tượng.</a:t>
            </a:r>
            <a:endParaRPr lang="en-US" sz="3200" dirty="0">
              <a:solidFill>
                <a:srgbClr val="FF0000"/>
              </a:solidFill>
              <a:latin typeface="Times" pitchFamily="18" charset="0"/>
              <a:cs typeface="Times" pitchFamily="18" charset="0"/>
            </a:endParaRPr>
          </a:p>
        </p:txBody>
      </p:sp>
    </p:spTree>
    <p:extLst>
      <p:ext uri="{BB962C8B-B14F-4D97-AF65-F5344CB8AC3E}">
        <p14:creationId xmlns:p14="http://schemas.microsoft.com/office/powerpoint/2010/main" val="3855484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1663" y="240587"/>
            <a:ext cx="5577745" cy="584775"/>
          </a:xfrm>
          <a:prstGeom prst="rect">
            <a:avLst/>
          </a:prstGeom>
        </p:spPr>
        <p:txBody>
          <a:bodyPr wrap="none">
            <a:spAutoFit/>
          </a:bodyPr>
          <a:lstStyle/>
          <a:p>
            <a:r>
              <a:rPr lang="pt-BR" sz="3200" b="1" dirty="0" smtClean="0">
                <a:solidFill>
                  <a:srgbClr val="FF0000"/>
                </a:solidFill>
                <a:latin typeface="Times" pitchFamily="18" charset="0"/>
                <a:cs typeface="Times" pitchFamily="18" charset="0"/>
              </a:rPr>
              <a:t>2. Tạo </a:t>
            </a:r>
            <a:r>
              <a:rPr lang="pt-BR" sz="3200" b="1" dirty="0">
                <a:solidFill>
                  <a:srgbClr val="FF0000"/>
                </a:solidFill>
                <a:latin typeface="Times" pitchFamily="18" charset="0"/>
                <a:cs typeface="Times" pitchFamily="18" charset="0"/>
              </a:rPr>
              <a:t>bài trình chiếu đầu tiên </a:t>
            </a:r>
            <a:endParaRPr lang="en-US" sz="3200" dirty="0">
              <a:solidFill>
                <a:srgbClr val="FF0000"/>
              </a:solidFill>
              <a:latin typeface="Times" pitchFamily="18" charset="0"/>
              <a:cs typeface="Times" pitchFamily="18" charset="0"/>
            </a:endParaRPr>
          </a:p>
        </p:txBody>
      </p:sp>
      <p:sp>
        <p:nvSpPr>
          <p:cNvPr id="9" name="Rectangle 8"/>
          <p:cNvSpPr/>
          <p:nvPr/>
        </p:nvSpPr>
        <p:spPr>
          <a:xfrm>
            <a:off x="381000" y="825362"/>
            <a:ext cx="8382000" cy="1077218"/>
          </a:xfrm>
          <a:prstGeom prst="rect">
            <a:avLst/>
          </a:prstGeom>
        </p:spPr>
        <p:txBody>
          <a:bodyPr wrap="square">
            <a:spAutoFit/>
          </a:bodyPr>
          <a:lstStyle/>
          <a:p>
            <a:pPr algn="just"/>
            <a:r>
              <a:rPr lang="pt-BR" sz="3200" dirty="0">
                <a:latin typeface="Times" pitchFamily="18" charset="0"/>
                <a:cs typeface="Times" pitchFamily="18" charset="0"/>
              </a:rPr>
              <a:t>Em hãy làm theo các bước hướng dẫn ở H.3 để tạo bài trình chiếu giống của bạn Lan Anh.</a:t>
            </a:r>
            <a:endParaRPr lang="en-US" sz="3200" dirty="0">
              <a:latin typeface="Times" pitchFamily="18" charset="0"/>
              <a:cs typeface="Times" pitchFamily="18" charset="0"/>
            </a:endParaRPr>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8153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176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4788"/>
            <a:ext cx="89916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57200" y="2438400"/>
            <a:ext cx="8229600" cy="1569660"/>
          </a:xfrm>
          <a:prstGeom prst="rect">
            <a:avLst/>
          </a:prstGeom>
        </p:spPr>
        <p:txBody>
          <a:bodyPr wrap="square">
            <a:spAutoFit/>
          </a:bodyPr>
          <a:lstStyle/>
          <a:p>
            <a:pPr algn="just"/>
            <a:r>
              <a:rPr lang="pt-BR" sz="3200" dirty="0">
                <a:solidFill>
                  <a:srgbClr val="FF0000"/>
                </a:solidFill>
                <a:latin typeface="Times" pitchFamily="18" charset="0"/>
                <a:cs typeface="Times" pitchFamily="18" charset="0"/>
              </a:rPr>
              <a:t>Sau trang đầu giới thiệu, cần có các trang nội dung tiếp theo. Em có biết cách thêm trang trình chiếu mới </a:t>
            </a:r>
            <a:r>
              <a:rPr lang="pt-BR" sz="3200" dirty="0" smtClean="0">
                <a:solidFill>
                  <a:srgbClr val="FF0000"/>
                </a:solidFill>
                <a:latin typeface="Times" pitchFamily="18" charset="0"/>
                <a:cs typeface="Times" pitchFamily="18" charset="0"/>
              </a:rPr>
              <a:t>không? </a:t>
            </a:r>
            <a:endParaRPr lang="en-US" sz="3200" dirty="0">
              <a:solidFill>
                <a:srgbClr val="FF0000"/>
              </a:solidFill>
              <a:latin typeface="Times" pitchFamily="18" charset="0"/>
              <a:cs typeface="Times" pitchFamily="18" charset="0"/>
            </a:endParaRPr>
          </a:p>
        </p:txBody>
      </p:sp>
    </p:spTree>
    <p:extLst>
      <p:ext uri="{BB962C8B-B14F-4D97-AF65-F5344CB8AC3E}">
        <p14:creationId xmlns:p14="http://schemas.microsoft.com/office/powerpoint/2010/main" val="3867899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4788"/>
            <a:ext cx="89916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89" y="1600200"/>
            <a:ext cx="8458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33400" y="304800"/>
            <a:ext cx="8229600" cy="1077218"/>
          </a:xfrm>
          <a:prstGeom prst="rect">
            <a:avLst/>
          </a:prstGeom>
        </p:spPr>
        <p:txBody>
          <a:bodyPr wrap="square">
            <a:spAutoFit/>
          </a:bodyPr>
          <a:lstStyle/>
          <a:p>
            <a:pPr algn="just"/>
            <a:r>
              <a:rPr lang="pt-BR" sz="3200" dirty="0" smtClean="0">
                <a:solidFill>
                  <a:srgbClr val="FF0000"/>
                </a:solidFill>
                <a:latin typeface="Times" pitchFamily="18" charset="0"/>
                <a:cs typeface="Times" pitchFamily="18" charset="0"/>
              </a:rPr>
              <a:t>Các </a:t>
            </a:r>
            <a:r>
              <a:rPr lang="pt-BR" sz="3200" dirty="0">
                <a:solidFill>
                  <a:srgbClr val="FF0000"/>
                </a:solidFill>
                <a:latin typeface="Times" pitchFamily="18" charset="0"/>
                <a:cs typeface="Times" pitchFamily="18" charset="0"/>
              </a:rPr>
              <a:t>con hãy quan sát hình 4 để biết cách thêm trang trình chiếu. </a:t>
            </a:r>
            <a:endParaRPr lang="en-US" sz="3200" dirty="0">
              <a:solidFill>
                <a:srgbClr val="FF0000"/>
              </a:solidFill>
              <a:latin typeface="Times" pitchFamily="18" charset="0"/>
              <a:cs typeface="Times" pitchFamily="18" charset="0"/>
            </a:endParaRPr>
          </a:p>
        </p:txBody>
      </p:sp>
    </p:spTree>
    <p:extLst>
      <p:ext uri="{BB962C8B-B14F-4D97-AF65-F5344CB8AC3E}">
        <p14:creationId xmlns:p14="http://schemas.microsoft.com/office/powerpoint/2010/main" val="1103788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4788"/>
            <a:ext cx="89916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8600" y="381000"/>
            <a:ext cx="8610600" cy="2062103"/>
          </a:xfrm>
          <a:prstGeom prst="rect">
            <a:avLst/>
          </a:prstGeom>
        </p:spPr>
        <p:txBody>
          <a:bodyPr wrap="square">
            <a:spAutoFit/>
          </a:bodyPr>
          <a:lstStyle/>
          <a:p>
            <a:pPr algn="just"/>
            <a:r>
              <a:rPr lang="pt-BR" sz="3200" dirty="0" smtClean="0">
                <a:solidFill>
                  <a:srgbClr val="FF0000"/>
                </a:solidFill>
                <a:latin typeface="Times" pitchFamily="18" charset="0"/>
                <a:cs typeface="Times" pitchFamily="18" charset="0"/>
              </a:rPr>
              <a:t>-&gt;Một </a:t>
            </a:r>
            <a:r>
              <a:rPr lang="pt-BR" sz="3200" dirty="0">
                <a:solidFill>
                  <a:srgbClr val="FF0000"/>
                </a:solidFill>
                <a:latin typeface="Times" pitchFamily="18" charset="0"/>
                <a:cs typeface="Times" pitchFamily="18" charset="0"/>
              </a:rPr>
              <a:t>tệp trình chiếu được tạo ra có thể phải chỉnh sửa và sử dụng nhiều lần. Vì thế em cần biết cách lưu tệp trình chiếu. Quan sát hình 5 để lưu bài trình </a:t>
            </a:r>
            <a:r>
              <a:rPr lang="pt-BR" sz="3200" dirty="0" smtClean="0">
                <a:solidFill>
                  <a:srgbClr val="FF0000"/>
                </a:solidFill>
                <a:latin typeface="Times" pitchFamily="18" charset="0"/>
                <a:cs typeface="Times" pitchFamily="18" charset="0"/>
              </a:rPr>
              <a:t>chiếu.</a:t>
            </a:r>
            <a:endParaRPr lang="en-US" sz="3200" dirty="0">
              <a:solidFill>
                <a:srgbClr val="FF0000"/>
              </a:solidFill>
              <a:latin typeface="Times" pitchFamily="18" charset="0"/>
              <a:cs typeface="Times" pitchFamily="18"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57450"/>
            <a:ext cx="82296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085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12717" y="612844"/>
            <a:ext cx="8001000" cy="5632311"/>
          </a:xfrm>
          <a:prstGeom prst="rect">
            <a:avLst/>
          </a:prstGeom>
          <a:noFill/>
        </p:spPr>
        <p:txBody>
          <a:bodyPr wrap="square" rtlCol="0">
            <a:spAutoFit/>
          </a:bodyPr>
          <a:lstStyle/>
          <a:p>
            <a:pPr algn="just"/>
            <a:r>
              <a:rPr lang="en-US" sz="4000" dirty="0" smtClean="0">
                <a:latin typeface="Times" pitchFamily="18" charset="0"/>
                <a:cs typeface="Times" pitchFamily="18" charset="0"/>
              </a:rPr>
              <a:t>-&gt; </a:t>
            </a:r>
            <a:r>
              <a:rPr lang="en-US" sz="4000" b="1" dirty="0" err="1" smtClean="0">
                <a:latin typeface="Times" pitchFamily="18" charset="0"/>
                <a:cs typeface="Times" pitchFamily="18" charset="0"/>
              </a:rPr>
              <a:t>Một</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bài</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trình</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chiếu</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có</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thể</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có</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nhiều</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trang</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Nháy</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chuột</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chọn</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lệnh</a:t>
            </a:r>
            <a:r>
              <a:rPr lang="en-US" sz="4000" b="1" dirty="0" smtClean="0">
                <a:latin typeface="Times" pitchFamily="18" charset="0"/>
                <a:cs typeface="Times" pitchFamily="18" charset="0"/>
              </a:rPr>
              <a:t> New Slide </a:t>
            </a:r>
            <a:r>
              <a:rPr lang="en-US" sz="4000" b="1" dirty="0" err="1" smtClean="0">
                <a:latin typeface="Times" pitchFamily="18" charset="0"/>
                <a:cs typeface="Times" pitchFamily="18" charset="0"/>
              </a:rPr>
              <a:t>trên</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dải</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lệnh</a:t>
            </a:r>
            <a:r>
              <a:rPr lang="en-US" sz="4000" b="1" dirty="0" smtClean="0">
                <a:latin typeface="Times" pitchFamily="18" charset="0"/>
                <a:cs typeface="Times" pitchFamily="18" charset="0"/>
              </a:rPr>
              <a:t> Home </a:t>
            </a:r>
            <a:r>
              <a:rPr lang="en-US" sz="4000" b="1" dirty="0" err="1" smtClean="0">
                <a:latin typeface="Times" pitchFamily="18" charset="0"/>
                <a:cs typeface="Times" pitchFamily="18" charset="0"/>
              </a:rPr>
              <a:t>sẽ</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giúp</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em</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tạo</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được</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trang</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trình</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chiếu</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mới</a:t>
            </a:r>
            <a:r>
              <a:rPr lang="en-US" sz="4000" b="1" dirty="0" smtClean="0">
                <a:latin typeface="Times" pitchFamily="18" charset="0"/>
                <a:cs typeface="Times" pitchFamily="18" charset="0"/>
              </a:rPr>
              <a:t>.</a:t>
            </a:r>
          </a:p>
          <a:p>
            <a:pPr algn="just"/>
            <a:r>
              <a:rPr lang="en-US" sz="4000" b="1" dirty="0" err="1" smtClean="0">
                <a:latin typeface="Times" pitchFamily="18" charset="0"/>
                <a:cs typeface="Times" pitchFamily="18" charset="0"/>
              </a:rPr>
              <a:t>Chọn</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lệnh</a:t>
            </a:r>
            <a:r>
              <a:rPr lang="en-US" sz="4000" b="1" dirty="0" smtClean="0">
                <a:latin typeface="Times" pitchFamily="18" charset="0"/>
                <a:cs typeface="Times" pitchFamily="18" charset="0"/>
              </a:rPr>
              <a:t> Save </a:t>
            </a:r>
            <a:r>
              <a:rPr lang="en-US" sz="4000" b="1" dirty="0" err="1" smtClean="0">
                <a:latin typeface="Times" pitchFamily="18" charset="0"/>
                <a:cs typeface="Times" pitchFamily="18" charset="0"/>
              </a:rPr>
              <a:t>để</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lưu</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tệp</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trình</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chiếu</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trong</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khi</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soạn</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và</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khi</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kết</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thúc</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soạn</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để</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có</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thể</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sử</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dụng</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và</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chỉnh</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sửa</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khi</a:t>
            </a:r>
            <a:r>
              <a:rPr lang="en-US" sz="4000" b="1" dirty="0" smtClean="0">
                <a:latin typeface="Times" pitchFamily="18" charset="0"/>
                <a:cs typeface="Times" pitchFamily="18" charset="0"/>
              </a:rPr>
              <a:t> </a:t>
            </a:r>
            <a:r>
              <a:rPr lang="en-US" sz="4000" b="1" dirty="0" err="1" smtClean="0">
                <a:latin typeface="Times" pitchFamily="18" charset="0"/>
                <a:cs typeface="Times" pitchFamily="18" charset="0"/>
              </a:rPr>
              <a:t>cần</a:t>
            </a:r>
            <a:r>
              <a:rPr lang="en-US" sz="4000" b="1" dirty="0" smtClean="0">
                <a:latin typeface="Times" pitchFamily="18" charset="0"/>
                <a:cs typeface="Times" pitchFamily="18" charset="0"/>
              </a:rPr>
              <a:t>.</a:t>
            </a:r>
            <a:endParaRPr lang="en-US" sz="4000" b="1" dirty="0">
              <a:latin typeface="Times" pitchFamily="18" charset="0"/>
              <a:cs typeface="Times" pitchFamily="18" charset="0"/>
            </a:endParaRPr>
          </a:p>
        </p:txBody>
      </p:sp>
    </p:spTree>
    <p:extLst>
      <p:ext uri="{BB962C8B-B14F-4D97-AF65-F5344CB8AC3E}">
        <p14:creationId xmlns:p14="http://schemas.microsoft.com/office/powerpoint/2010/main" val="458696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Chuong%20v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038" y="1776413"/>
            <a:ext cx="382587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8887" y="22486"/>
            <a:ext cx="8686800" cy="1754326"/>
          </a:xfrm>
          <a:prstGeom prst="rect">
            <a:avLst/>
          </a:prstGeom>
          <a:noFill/>
        </p:spPr>
        <p:txBody>
          <a:bodyPr>
            <a:spAutoFit/>
          </a:bodyPr>
          <a:lstStyle/>
          <a:p>
            <a:pPr algn="ctr" fontAlgn="auto">
              <a:spcBef>
                <a:spcPts val="0"/>
              </a:spcBef>
              <a:spcAft>
                <a:spcPts val="0"/>
              </a:spcAft>
              <a:defRPr/>
            </a:pPr>
            <a:r>
              <a:rPr lang="en-US" sz="5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TRÒ CHƠI</a:t>
            </a: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a:t>
            </a:r>
          </a:p>
          <a:p>
            <a:pPr algn="ctr" fontAlgn="auto">
              <a:spcBef>
                <a:spcPts val="0"/>
              </a:spcBef>
              <a:spcAft>
                <a:spcPts val="0"/>
              </a:spcAft>
              <a:defRPr/>
            </a:pPr>
            <a:r>
              <a:rPr lang="en-US" sz="5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Times New Roman" pitchFamily="18" charset="0"/>
                <a:cs typeface="Times New Roman" pitchFamily="18" charset="0"/>
              </a:rPr>
              <a:t>“RUNG CHUÔNG VÀNG”</a:t>
            </a:r>
          </a:p>
        </p:txBody>
      </p:sp>
      <p:pic>
        <p:nvPicPr>
          <p:cNvPr id="30724" name="Picture 3" descr="smil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858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smil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89888" y="-3175"/>
            <a:ext cx="1154112"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3" descr="hinh 1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0800" y="2667000"/>
            <a:ext cx="23812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4" descr="dancing04"/>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1000" y="5399088"/>
            <a:ext cx="23812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5" descr="dancing04"/>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6357938" y="2514600"/>
            <a:ext cx="23812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6" descr="hinh 1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5430838"/>
            <a:ext cx="23812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repeatCount="8000" fill="hold" nodeType="clickEffect">
                                  <p:stCondLst>
                                    <p:cond delay="0"/>
                                  </p:stCondLst>
                                  <p:childTnLst>
                                    <p:animClr clrSpc="rgb" dir="cw">
                                      <p:cBhvr override="childStyle">
                                        <p:cTn id="6" dur="100" fill="hold"/>
                                        <p:tgtEl>
                                          <p:spTgt spid="38916"/>
                                        </p:tgtEl>
                                        <p:attrNameLst>
                                          <p:attrName>style.color</p:attrName>
                                        </p:attrNameLst>
                                      </p:cBhvr>
                                      <p:to>
                                        <a:schemeClr val="accent2"/>
                                      </p:to>
                                    </p:animClr>
                                    <p:animClr clrSpc="rgb" dir="cw">
                                      <p:cBhvr>
                                        <p:cTn id="7" dur="100" fill="hold"/>
                                        <p:tgtEl>
                                          <p:spTgt spid="38916"/>
                                        </p:tgtEl>
                                        <p:attrNameLst>
                                          <p:attrName>fillcolor</p:attrName>
                                        </p:attrNameLst>
                                      </p:cBhvr>
                                      <p:to>
                                        <a:schemeClr val="accent2"/>
                                      </p:to>
                                    </p:animClr>
                                    <p:set>
                                      <p:cBhvr>
                                        <p:cTn id="8" dur="100" fill="hold"/>
                                        <p:tgtEl>
                                          <p:spTgt spid="38916"/>
                                        </p:tgtEl>
                                        <p:attrNameLst>
                                          <p:attrName>fill.type</p:attrName>
                                        </p:attrNameLst>
                                      </p:cBhvr>
                                      <p:to>
                                        <p:strVal val="solid"/>
                                      </p:to>
                                    </p:set>
                                    <p:set>
                                      <p:cBhvr>
                                        <p:cTn id="9" dur="100" fill="hold"/>
                                        <p:tgtEl>
                                          <p:spTgt spid="38916"/>
                                        </p:tgtEl>
                                        <p:attrNameLst>
                                          <p:attrName>fill.on</p:attrName>
                                        </p:attrNameLst>
                                      </p:cBhvr>
                                      <p:to>
                                        <p:strVal val="true"/>
                                      </p:to>
                                    </p:set>
                                    <p:animRot by="120000">
                                      <p:cBhvr>
                                        <p:cTn id="10" dur="100" fill="hold">
                                          <p:stCondLst>
                                            <p:cond delay="0"/>
                                          </p:stCondLst>
                                        </p:cTn>
                                        <p:tgtEl>
                                          <p:spTgt spid="38916"/>
                                        </p:tgtEl>
                                        <p:attrNameLst>
                                          <p:attrName>r</p:attrName>
                                        </p:attrNameLst>
                                      </p:cBhvr>
                                    </p:animRot>
                                    <p:animRot by="-240000">
                                      <p:cBhvr>
                                        <p:cTn id="11" dur="200" fill="hold">
                                          <p:stCondLst>
                                            <p:cond delay="200"/>
                                          </p:stCondLst>
                                        </p:cTn>
                                        <p:tgtEl>
                                          <p:spTgt spid="38916"/>
                                        </p:tgtEl>
                                        <p:attrNameLst>
                                          <p:attrName>r</p:attrName>
                                        </p:attrNameLst>
                                      </p:cBhvr>
                                    </p:animRot>
                                    <p:animRot by="240000">
                                      <p:cBhvr>
                                        <p:cTn id="12" dur="200" fill="hold">
                                          <p:stCondLst>
                                            <p:cond delay="400"/>
                                          </p:stCondLst>
                                        </p:cTn>
                                        <p:tgtEl>
                                          <p:spTgt spid="38916"/>
                                        </p:tgtEl>
                                        <p:attrNameLst>
                                          <p:attrName>r</p:attrName>
                                        </p:attrNameLst>
                                      </p:cBhvr>
                                    </p:animRot>
                                    <p:animRot by="-240000">
                                      <p:cBhvr>
                                        <p:cTn id="13" dur="200" fill="hold">
                                          <p:stCondLst>
                                            <p:cond delay="600"/>
                                          </p:stCondLst>
                                        </p:cTn>
                                        <p:tgtEl>
                                          <p:spTgt spid="38916"/>
                                        </p:tgtEl>
                                        <p:attrNameLst>
                                          <p:attrName>r</p:attrName>
                                        </p:attrNameLst>
                                      </p:cBhvr>
                                    </p:animRot>
                                    <p:animRot by="120000">
                                      <p:cBhvr>
                                        <p:cTn id="14" dur="200" fill="hold">
                                          <p:stCondLst>
                                            <p:cond delay="800"/>
                                          </p:stCondLst>
                                        </p:cTn>
                                        <p:tgtEl>
                                          <p:spTgt spid="38916"/>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tieng chuong la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1828</TotalTime>
  <Words>565</Words>
  <Application>Microsoft Office PowerPoint</Application>
  <PresentationFormat>On-screen Show (4:3)</PresentationFormat>
  <Paragraphs>56</Paragraphs>
  <Slides>15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Times</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THƯ ĐIỆN TỬ</dc:title>
  <dc:creator>User</dc:creator>
  <cp:lastModifiedBy>Techsi.vn</cp:lastModifiedBy>
  <cp:revision>209</cp:revision>
  <dcterms:created xsi:type="dcterms:W3CDTF">2017-09-12T01:40:07Z</dcterms:created>
  <dcterms:modified xsi:type="dcterms:W3CDTF">2025-03-21T02:12:09Z</dcterms:modified>
</cp:coreProperties>
</file>