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5"/>
  </p:notesMasterIdLst>
  <p:sldIdLst>
    <p:sldId id="290" r:id="rId3"/>
    <p:sldId id="291" r:id="rId4"/>
    <p:sldId id="440" r:id="rId5"/>
    <p:sldId id="294" r:id="rId6"/>
    <p:sldId id="447" r:id="rId7"/>
    <p:sldId id="295" r:id="rId8"/>
    <p:sldId id="296" r:id="rId9"/>
    <p:sldId id="441" r:id="rId10"/>
    <p:sldId id="310" r:id="rId11"/>
    <p:sldId id="309" r:id="rId12"/>
    <p:sldId id="43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132527"/>
            <a:ext cx="6400800" cy="22000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801651"/>
            <a:ext cx="743657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17160" y="77870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sắp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xếp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3771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1043004"/>
            <a:ext cx="3798699" cy="291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48" r="16311" b="-1"/>
          <a:stretch/>
        </p:blipFill>
        <p:spPr>
          <a:xfrm>
            <a:off x="4946863" y="1010010"/>
            <a:ext cx="3669871" cy="298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4" y="4191000"/>
            <a:ext cx="3669871" cy="255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4194412"/>
            <a:ext cx="3832338" cy="2555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1108" y="198634"/>
            <a:ext cx="206178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Khởi</a:t>
            </a:r>
            <a:r>
              <a:rPr lang="en-US" sz="3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động</a:t>
            </a:r>
            <a:endParaRPr lang="en-US" sz="3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28645"/>
            <a:ext cx="7696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990600" y="1311652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 r="17408" b="8889"/>
          <a:stretch/>
        </p:blipFill>
        <p:spPr>
          <a:xfrm rot="16200000">
            <a:off x="5214816" y="1819711"/>
            <a:ext cx="2476031" cy="376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22869" b="7222"/>
          <a:stretch/>
        </p:blipFill>
        <p:spPr>
          <a:xfrm rot="16200000">
            <a:off x="1059286" y="1781996"/>
            <a:ext cx="2443193" cy="3754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556982" y="5147483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5728931" y="513532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23363" cy="6858000"/>
          </a:xfrm>
        </p:spPr>
      </p:pic>
      <p:sp>
        <p:nvSpPr>
          <p:cNvPr id="7" name="Cloud 6"/>
          <p:cNvSpPr/>
          <p:nvPr/>
        </p:nvSpPr>
        <p:spPr>
          <a:xfrm>
            <a:off x="611555" y="350838"/>
            <a:ext cx="8222457" cy="10668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Trò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chơi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“ </a:t>
            </a:r>
            <a:r>
              <a:rPr lang="en-US" sz="2800" b="1" dirty="0" err="1" smtClean="0">
                <a:solidFill>
                  <a:srgbClr val="FFFFFF"/>
                </a:solidFill>
              </a:rPr>
              <a:t>Tấm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bìa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phép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thuật</a:t>
            </a:r>
            <a:r>
              <a:rPr lang="en-US" sz="2800" b="1" dirty="0" smtClean="0">
                <a:solidFill>
                  <a:srgbClr val="FFFFFF"/>
                </a:solidFill>
              </a:rPr>
              <a:t>”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42" y="1895859"/>
            <a:ext cx="82296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444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57778" r="44833" b="5555"/>
          <a:stretch/>
        </p:blipFill>
        <p:spPr>
          <a:xfrm rot="16200000">
            <a:off x="5420591" y="1048546"/>
            <a:ext cx="2493818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r="49278" b="44444"/>
          <a:stretch/>
        </p:blipFill>
        <p:spPr>
          <a:xfrm rot="16200000">
            <a:off x="1572491" y="858045"/>
            <a:ext cx="249381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0F3D9-F47F-9207-0D43-5148A1837BBF}"/>
              </a:ext>
            </a:extLst>
          </p:cNvPr>
          <p:cNvSpPr txBox="1"/>
          <p:nvPr/>
        </p:nvSpPr>
        <p:spPr>
          <a:xfrm>
            <a:off x="0" y="591529"/>
            <a:ext cx="8991600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08914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4" y="1010883"/>
            <a:ext cx="2103505" cy="197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" y="5057464"/>
            <a:ext cx="2377880" cy="173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39" y="1021775"/>
            <a:ext cx="2005430" cy="1952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" y="3106643"/>
            <a:ext cx="241030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3140631"/>
            <a:ext cx="206074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5077825"/>
            <a:ext cx="206074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9" y="5077825"/>
            <a:ext cx="1992651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1051615"/>
            <a:ext cx="2343569" cy="195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3" y="3132211"/>
            <a:ext cx="2015197" cy="1815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20" y="5057464"/>
            <a:ext cx="2356464" cy="1779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3132211"/>
            <a:ext cx="2343569" cy="1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4677" y="228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468923" y="1165086"/>
            <a:ext cx="8675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em</a:t>
            </a:r>
            <a:r>
              <a:rPr lang="es-ES" sz="2200" b="1" dirty="0" smtClean="0">
                <a:latin typeface="Times New Roman" panose="02020603050405020304" pitchFamily="18" charset="0"/>
              </a:rPr>
              <a:t>,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các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bạn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lớp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có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được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thứ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tự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nào</a:t>
            </a:r>
            <a:r>
              <a:rPr lang="es-ES" sz="2200" b="1" dirty="0" smtClean="0">
                <a:latin typeface="Times New Roman" panose="02020603050405020304" pitchFamily="18" charset="0"/>
              </a:rPr>
              <a:t>?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Vì</a:t>
            </a:r>
            <a:r>
              <a:rPr lang="es-ES" sz="2200" b="1" dirty="0" smtClean="0">
                <a:latin typeface="Times New Roman" panose="02020603050405020304" pitchFamily="18" charset="0"/>
              </a:rPr>
              <a:t> sao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cần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như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vậy</a:t>
            </a:r>
            <a:r>
              <a:rPr lang="es-ES" sz="2200" b="1" dirty="0" smtClean="0">
                <a:latin typeface="Times New Roman" panose="02020603050405020304" pitchFamily="18" charset="0"/>
              </a:rPr>
              <a:t>?</a:t>
            </a:r>
            <a:endParaRPr lang="en-US" sz="2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52813"/>
              </p:ext>
            </p:extLst>
          </p:nvPr>
        </p:nvGraphicFramePr>
        <p:xfrm>
          <a:off x="468925" y="2066403"/>
          <a:ext cx="82178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Cương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371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121</cp:revision>
  <dcterms:created xsi:type="dcterms:W3CDTF">2017-10-03T01:20:28Z</dcterms:created>
  <dcterms:modified xsi:type="dcterms:W3CDTF">2025-02-14T09:53:57Z</dcterms:modified>
</cp:coreProperties>
</file>