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23" r:id="rId3"/>
  </p:sldMasterIdLst>
  <p:notesMasterIdLst>
    <p:notesMasterId r:id="rId26"/>
  </p:notesMasterIdLst>
  <p:sldIdLst>
    <p:sldId id="257" r:id="rId4"/>
    <p:sldId id="293" r:id="rId5"/>
    <p:sldId id="283" r:id="rId6"/>
    <p:sldId id="321" r:id="rId7"/>
    <p:sldId id="335" r:id="rId8"/>
    <p:sldId id="287" r:id="rId9"/>
    <p:sldId id="260" r:id="rId10"/>
    <p:sldId id="294" r:id="rId11"/>
    <p:sldId id="339" r:id="rId12"/>
    <p:sldId id="337" r:id="rId13"/>
    <p:sldId id="344" r:id="rId14"/>
    <p:sldId id="268" r:id="rId15"/>
    <p:sldId id="345" r:id="rId16"/>
    <p:sldId id="346" r:id="rId17"/>
    <p:sldId id="286" r:id="rId18"/>
    <p:sldId id="342" r:id="rId19"/>
    <p:sldId id="343" r:id="rId20"/>
    <p:sldId id="341" r:id="rId21"/>
    <p:sldId id="315" r:id="rId22"/>
    <p:sldId id="324" r:id="rId23"/>
    <p:sldId id="317" r:id="rId24"/>
    <p:sldId id="280" r:id="rId25"/>
  </p:sldIdLst>
  <p:sldSz cx="9144000" cy="5143500" type="screen16x9"/>
  <p:notesSz cx="6858000" cy="9144000"/>
  <p:defaultTextStyle>
    <a:defPPr>
      <a:defRPr lang="zh-CN"/>
    </a:defPPr>
    <a:lvl1pPr marL="0" algn="l" defTabSz="685514" rtl="0" eaLnBrk="1" latinLnBrk="0" hangingPunct="1">
      <a:defRPr sz="1400" kern="1200">
        <a:solidFill>
          <a:schemeClr val="tx1"/>
        </a:solidFill>
        <a:latin typeface="+mn-lt"/>
        <a:ea typeface="+mn-ea"/>
        <a:cs typeface="+mn-cs"/>
      </a:defRPr>
    </a:lvl1pPr>
    <a:lvl2pPr marL="342757" algn="l" defTabSz="685514" rtl="0" eaLnBrk="1" latinLnBrk="0" hangingPunct="1">
      <a:defRPr sz="1400" kern="1200">
        <a:solidFill>
          <a:schemeClr val="tx1"/>
        </a:solidFill>
        <a:latin typeface="+mn-lt"/>
        <a:ea typeface="+mn-ea"/>
        <a:cs typeface="+mn-cs"/>
      </a:defRPr>
    </a:lvl2pPr>
    <a:lvl3pPr marL="685514" algn="l" defTabSz="685514" rtl="0" eaLnBrk="1" latinLnBrk="0" hangingPunct="1">
      <a:defRPr sz="1400" kern="1200">
        <a:solidFill>
          <a:schemeClr val="tx1"/>
        </a:solidFill>
        <a:latin typeface="+mn-lt"/>
        <a:ea typeface="+mn-ea"/>
        <a:cs typeface="+mn-cs"/>
      </a:defRPr>
    </a:lvl3pPr>
    <a:lvl4pPr marL="1028265" algn="l" defTabSz="685514" rtl="0" eaLnBrk="1" latinLnBrk="0" hangingPunct="1">
      <a:defRPr sz="1400" kern="1200">
        <a:solidFill>
          <a:schemeClr val="tx1"/>
        </a:solidFill>
        <a:latin typeface="+mn-lt"/>
        <a:ea typeface="+mn-ea"/>
        <a:cs typeface="+mn-cs"/>
      </a:defRPr>
    </a:lvl4pPr>
    <a:lvl5pPr marL="1371022" algn="l" defTabSz="685514" rtl="0" eaLnBrk="1" latinLnBrk="0" hangingPunct="1">
      <a:defRPr sz="1400" kern="1200">
        <a:solidFill>
          <a:schemeClr val="tx1"/>
        </a:solidFill>
        <a:latin typeface="+mn-lt"/>
        <a:ea typeface="+mn-ea"/>
        <a:cs typeface="+mn-cs"/>
      </a:defRPr>
    </a:lvl5pPr>
    <a:lvl6pPr marL="1713775" algn="l" defTabSz="685514" rtl="0" eaLnBrk="1" latinLnBrk="0" hangingPunct="1">
      <a:defRPr sz="1400" kern="1200">
        <a:solidFill>
          <a:schemeClr val="tx1"/>
        </a:solidFill>
        <a:latin typeface="+mn-lt"/>
        <a:ea typeface="+mn-ea"/>
        <a:cs typeface="+mn-cs"/>
      </a:defRPr>
    </a:lvl6pPr>
    <a:lvl7pPr marL="2056529" algn="l" defTabSz="685514" rtl="0" eaLnBrk="1" latinLnBrk="0" hangingPunct="1">
      <a:defRPr sz="1400" kern="1200">
        <a:solidFill>
          <a:schemeClr val="tx1"/>
        </a:solidFill>
        <a:latin typeface="+mn-lt"/>
        <a:ea typeface="+mn-ea"/>
        <a:cs typeface="+mn-cs"/>
      </a:defRPr>
    </a:lvl7pPr>
    <a:lvl8pPr marL="2399286" algn="l" defTabSz="685514" rtl="0" eaLnBrk="1" latinLnBrk="0" hangingPunct="1">
      <a:defRPr sz="1400" kern="1200">
        <a:solidFill>
          <a:schemeClr val="tx1"/>
        </a:solidFill>
        <a:latin typeface="+mn-lt"/>
        <a:ea typeface="+mn-ea"/>
        <a:cs typeface="+mn-cs"/>
      </a:defRPr>
    </a:lvl8pPr>
    <a:lvl9pPr marL="2742043" algn="l" defTabSz="685514"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43" userDrawn="1">
          <p15:clr>
            <a:srgbClr val="A4A3A4"/>
          </p15:clr>
        </p15:guide>
        <p15:guide id="2" pos="2880" userDrawn="1">
          <p15:clr>
            <a:srgbClr val="A4A3A4"/>
          </p15:clr>
        </p15:guide>
        <p15:guide id="3" pos="385" userDrawn="1">
          <p15:clr>
            <a:srgbClr val="A4A3A4"/>
          </p15:clr>
        </p15:guide>
        <p15:guide id="4" pos="5375" userDrawn="1">
          <p15:clr>
            <a:srgbClr val="A4A3A4"/>
          </p15:clr>
        </p15:guide>
        <p15:guide id="5" orient="horz" pos="259" userDrawn="1">
          <p15:clr>
            <a:srgbClr val="A4A3A4"/>
          </p15:clr>
        </p15:guide>
        <p15:guide id="6" orient="horz" pos="2981" userDrawn="1">
          <p15:clr>
            <a:srgbClr val="A4A3A4"/>
          </p15:clr>
        </p15:guide>
        <p15:guide id="7" orient="horz" pos="316">
          <p15:clr>
            <a:srgbClr val="A4A3A4"/>
          </p15:clr>
        </p15:guide>
        <p15:guide id="8" orient="horz" pos="43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9D8FF"/>
    <a:srgbClr val="FF3399"/>
    <a:srgbClr val="79DCFF"/>
    <a:srgbClr val="B3EBFF"/>
    <a:srgbClr val="D1F3FF"/>
    <a:srgbClr val="CCFF66"/>
    <a:srgbClr val="FFCC99"/>
    <a:srgbClr val="FFFFFF"/>
    <a:srgbClr val="E1F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25" autoAdjust="0"/>
    <p:restoredTop sz="94747" autoAdjust="0"/>
  </p:normalViewPr>
  <p:slideViewPr>
    <p:cSldViewPr snapToGrid="0" showGuides="1">
      <p:cViewPr varScale="1">
        <p:scale>
          <a:sx n="84" d="100"/>
          <a:sy n="84" d="100"/>
        </p:scale>
        <p:origin x="704" y="64"/>
      </p:cViewPr>
      <p:guideLst>
        <p:guide orient="horz" pos="1643"/>
        <p:guide pos="2880"/>
        <p:guide pos="385"/>
        <p:guide pos="5375"/>
        <p:guide orient="horz" pos="259"/>
        <p:guide orient="horz" pos="2981"/>
        <p:guide orient="horz" pos="316"/>
        <p:guide orient="horz" pos="43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5DFAFB-71C1-48B7-8214-8E31A2E46542}" type="datetimeFigureOut">
              <a:rPr lang="en-US" smtClean="0"/>
              <a:t>7/25/2023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24450B-48A1-4EA9-BC69-F5FA574CC80C}" type="slidenum">
              <a:rPr lang="en-US" smtClean="0"/>
              <a:t>‹#›</a:t>
            </a:fld>
            <a:endParaRPr lang="en-US"/>
          </a:p>
        </p:txBody>
      </p:sp>
    </p:spTree>
    <p:extLst>
      <p:ext uri="{BB962C8B-B14F-4D97-AF65-F5344CB8AC3E}">
        <p14:creationId xmlns:p14="http://schemas.microsoft.com/office/powerpoint/2010/main" val="533696143"/>
      </p:ext>
    </p:extLst>
  </p:cSld>
  <p:clrMap bg1="lt1" tx1="dk1" bg2="lt2" tx2="dk2" accent1="accent1" accent2="accent2" accent3="accent3" accent4="accent4" accent5="accent5" accent6="accent6" hlink="hlink" folHlink="folHlink"/>
  <p:notesStyle>
    <a:lvl1pPr marL="0" algn="l" defTabSz="914012" rtl="0" eaLnBrk="1" latinLnBrk="0" hangingPunct="1">
      <a:defRPr sz="1200" kern="1200">
        <a:solidFill>
          <a:schemeClr val="tx1"/>
        </a:solidFill>
        <a:latin typeface="+mn-lt"/>
        <a:ea typeface="+mn-ea"/>
        <a:cs typeface="+mn-cs"/>
      </a:defRPr>
    </a:lvl1pPr>
    <a:lvl2pPr marL="457005" algn="l" defTabSz="914012" rtl="0" eaLnBrk="1" latinLnBrk="0" hangingPunct="1">
      <a:defRPr sz="1200" kern="1200">
        <a:solidFill>
          <a:schemeClr val="tx1"/>
        </a:solidFill>
        <a:latin typeface="+mn-lt"/>
        <a:ea typeface="+mn-ea"/>
        <a:cs typeface="+mn-cs"/>
      </a:defRPr>
    </a:lvl2pPr>
    <a:lvl3pPr marL="914012" algn="l" defTabSz="914012" rtl="0" eaLnBrk="1" latinLnBrk="0" hangingPunct="1">
      <a:defRPr sz="1200" kern="1200">
        <a:solidFill>
          <a:schemeClr val="tx1"/>
        </a:solidFill>
        <a:latin typeface="+mn-lt"/>
        <a:ea typeface="+mn-ea"/>
        <a:cs typeface="+mn-cs"/>
      </a:defRPr>
    </a:lvl3pPr>
    <a:lvl4pPr marL="1371022" algn="l" defTabSz="914012" rtl="0" eaLnBrk="1" latinLnBrk="0" hangingPunct="1">
      <a:defRPr sz="1200" kern="1200">
        <a:solidFill>
          <a:schemeClr val="tx1"/>
        </a:solidFill>
        <a:latin typeface="+mn-lt"/>
        <a:ea typeface="+mn-ea"/>
        <a:cs typeface="+mn-cs"/>
      </a:defRPr>
    </a:lvl4pPr>
    <a:lvl5pPr marL="1828030" algn="l" defTabSz="914012" rtl="0" eaLnBrk="1" latinLnBrk="0" hangingPunct="1">
      <a:defRPr sz="1200" kern="1200">
        <a:solidFill>
          <a:schemeClr val="tx1"/>
        </a:solidFill>
        <a:latin typeface="+mn-lt"/>
        <a:ea typeface="+mn-ea"/>
        <a:cs typeface="+mn-cs"/>
      </a:defRPr>
    </a:lvl5pPr>
    <a:lvl6pPr marL="2285038" algn="l" defTabSz="914012" rtl="0" eaLnBrk="1" latinLnBrk="0" hangingPunct="1">
      <a:defRPr sz="1200" kern="1200">
        <a:solidFill>
          <a:schemeClr val="tx1"/>
        </a:solidFill>
        <a:latin typeface="+mn-lt"/>
        <a:ea typeface="+mn-ea"/>
        <a:cs typeface="+mn-cs"/>
      </a:defRPr>
    </a:lvl6pPr>
    <a:lvl7pPr marL="2742043" algn="l" defTabSz="914012" rtl="0" eaLnBrk="1" latinLnBrk="0" hangingPunct="1">
      <a:defRPr sz="1200" kern="1200">
        <a:solidFill>
          <a:schemeClr val="tx1"/>
        </a:solidFill>
        <a:latin typeface="+mn-lt"/>
        <a:ea typeface="+mn-ea"/>
        <a:cs typeface="+mn-cs"/>
      </a:defRPr>
    </a:lvl7pPr>
    <a:lvl8pPr marL="3199048" algn="l" defTabSz="914012" rtl="0" eaLnBrk="1" latinLnBrk="0" hangingPunct="1">
      <a:defRPr sz="1200" kern="1200">
        <a:solidFill>
          <a:schemeClr val="tx1"/>
        </a:solidFill>
        <a:latin typeface="+mn-lt"/>
        <a:ea typeface="+mn-ea"/>
        <a:cs typeface="+mn-cs"/>
      </a:defRPr>
    </a:lvl8pPr>
    <a:lvl9pPr marL="3656053" algn="l" defTabSz="914012"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757" indent="0" algn="ctr">
              <a:buNone/>
              <a:defRPr sz="1500"/>
            </a:lvl2pPr>
            <a:lvl3pPr marL="685514" indent="0" algn="ctr">
              <a:buNone/>
              <a:defRPr sz="1400"/>
            </a:lvl3pPr>
            <a:lvl4pPr marL="1028265" indent="0" algn="ctr">
              <a:buNone/>
              <a:defRPr sz="1200"/>
            </a:lvl4pPr>
            <a:lvl5pPr marL="1371022" indent="0" algn="ctr">
              <a:buNone/>
              <a:defRPr sz="1200"/>
            </a:lvl5pPr>
            <a:lvl6pPr marL="1713775" indent="0" algn="ctr">
              <a:buNone/>
              <a:defRPr sz="1200"/>
            </a:lvl6pPr>
            <a:lvl7pPr marL="2056529" indent="0" algn="ctr">
              <a:buNone/>
              <a:defRPr sz="1200"/>
            </a:lvl7pPr>
            <a:lvl8pPr marL="2399286" indent="0" algn="ctr">
              <a:buNone/>
              <a:defRPr sz="1200"/>
            </a:lvl8pPr>
            <a:lvl9pPr marL="2742043"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pPr/>
              <a:t>2023/7/25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860754665"/>
      </p:ext>
    </p:extLst>
  </p:cSld>
  <p:clrMapOvr>
    <a:masterClrMapping/>
  </p:clrMapOvr>
  <p:transition spd="med" advClick="0" advTm="0">
    <p:push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pPr/>
              <a:t>2023/7/25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987570419"/>
      </p:ext>
    </p:extLst>
  </p:cSld>
  <p:clrMapOvr>
    <a:masterClrMapping/>
  </p:clrMapOvr>
  <p:transition spd="med" advClick="0" advTm="0">
    <p:push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57"/>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57"/>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pPr/>
              <a:t>2023/7/25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2856468879"/>
      </p:ext>
    </p:extLst>
  </p:cSld>
  <p:clrMapOvr>
    <a:masterClrMapping/>
  </p:clrMapOvr>
  <p:transition spd="med" advClick="0" advTm="0">
    <p:push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757" indent="0" algn="ctr">
              <a:buNone/>
              <a:defRPr sz="1500"/>
            </a:lvl2pPr>
            <a:lvl3pPr marL="685514" indent="0" algn="ctr">
              <a:buNone/>
              <a:defRPr sz="1400"/>
            </a:lvl3pPr>
            <a:lvl4pPr marL="1028265" indent="0" algn="ctr">
              <a:buNone/>
              <a:defRPr sz="1200"/>
            </a:lvl4pPr>
            <a:lvl5pPr marL="1371022" indent="0" algn="ctr">
              <a:buNone/>
              <a:defRPr sz="1200"/>
            </a:lvl5pPr>
            <a:lvl6pPr marL="1713775" indent="0" algn="ctr">
              <a:buNone/>
              <a:defRPr sz="1200"/>
            </a:lvl6pPr>
            <a:lvl7pPr marL="2056529" indent="0" algn="ctr">
              <a:buNone/>
              <a:defRPr sz="1200"/>
            </a:lvl7pPr>
            <a:lvl8pPr marL="2399286" indent="0" algn="ctr">
              <a:buNone/>
              <a:defRPr sz="1200"/>
            </a:lvl8pPr>
            <a:lvl9pPr marL="2742043"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2023/7/25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74446263"/>
      </p:ext>
    </p:extLst>
  </p:cSld>
  <p:clrMapOvr>
    <a:masterClrMapping/>
  </p:clrMapOvr>
  <p:transition spd="med" advClick="0" advTm="0">
    <p:push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2023/7/25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21311224"/>
      </p:ext>
    </p:extLst>
  </p:cSld>
  <p:clrMapOvr>
    <a:masterClrMapping/>
  </p:clrMapOvr>
  <p:transition spd="med" advClick="0" advTm="0">
    <p:push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757" indent="0">
              <a:buNone/>
              <a:defRPr sz="1500">
                <a:solidFill>
                  <a:schemeClr val="tx1">
                    <a:tint val="75000"/>
                  </a:schemeClr>
                </a:solidFill>
              </a:defRPr>
            </a:lvl2pPr>
            <a:lvl3pPr marL="685514" indent="0">
              <a:buNone/>
              <a:defRPr sz="1400">
                <a:solidFill>
                  <a:schemeClr val="tx1">
                    <a:tint val="75000"/>
                  </a:schemeClr>
                </a:solidFill>
              </a:defRPr>
            </a:lvl3pPr>
            <a:lvl4pPr marL="1028265" indent="0">
              <a:buNone/>
              <a:defRPr sz="1200">
                <a:solidFill>
                  <a:schemeClr val="tx1">
                    <a:tint val="75000"/>
                  </a:schemeClr>
                </a:solidFill>
              </a:defRPr>
            </a:lvl4pPr>
            <a:lvl5pPr marL="1371022" indent="0">
              <a:buNone/>
              <a:defRPr sz="1200">
                <a:solidFill>
                  <a:schemeClr val="tx1">
                    <a:tint val="75000"/>
                  </a:schemeClr>
                </a:solidFill>
              </a:defRPr>
            </a:lvl5pPr>
            <a:lvl6pPr marL="1713775" indent="0">
              <a:buNone/>
              <a:defRPr sz="1200">
                <a:solidFill>
                  <a:schemeClr val="tx1">
                    <a:tint val="75000"/>
                  </a:schemeClr>
                </a:solidFill>
              </a:defRPr>
            </a:lvl6pPr>
            <a:lvl7pPr marL="2056529" indent="0">
              <a:buNone/>
              <a:defRPr sz="1200">
                <a:solidFill>
                  <a:schemeClr val="tx1">
                    <a:tint val="75000"/>
                  </a:schemeClr>
                </a:solidFill>
              </a:defRPr>
            </a:lvl7pPr>
            <a:lvl8pPr marL="2399286" indent="0">
              <a:buNone/>
              <a:defRPr sz="1200">
                <a:solidFill>
                  <a:schemeClr val="tx1">
                    <a:tint val="75000"/>
                  </a:schemeClr>
                </a:solidFill>
              </a:defRPr>
            </a:lvl8pPr>
            <a:lvl9pPr marL="2742043"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2023/7/25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97261046"/>
      </p:ext>
    </p:extLst>
  </p:cSld>
  <p:clrMapOvr>
    <a:masterClrMapping/>
  </p:clrMapOvr>
  <p:transition spd="med" advClick="0" advTm="0">
    <p:push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20"/>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20"/>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2023/7/25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15618625"/>
      </p:ext>
    </p:extLst>
  </p:cSld>
  <p:clrMapOvr>
    <a:masterClrMapping/>
  </p:clrMapOvr>
  <p:transition spd="med" advClick="0" advTm="0">
    <p:push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3" y="1260872"/>
            <a:ext cx="3868340" cy="617934"/>
          </a:xfrm>
        </p:spPr>
        <p:txBody>
          <a:bodyPr anchor="b"/>
          <a:lstStyle>
            <a:lvl1pPr marL="0" indent="0">
              <a:buNone/>
              <a:defRPr sz="1800" b="1"/>
            </a:lvl1pPr>
            <a:lvl2pPr marL="342757" indent="0">
              <a:buNone/>
              <a:defRPr sz="1500" b="1"/>
            </a:lvl2pPr>
            <a:lvl3pPr marL="685514" indent="0">
              <a:buNone/>
              <a:defRPr sz="1400" b="1"/>
            </a:lvl3pPr>
            <a:lvl4pPr marL="1028265" indent="0">
              <a:buNone/>
              <a:defRPr sz="1200" b="1"/>
            </a:lvl4pPr>
            <a:lvl5pPr marL="1371022" indent="0">
              <a:buNone/>
              <a:defRPr sz="1200" b="1"/>
            </a:lvl5pPr>
            <a:lvl6pPr marL="1713775" indent="0">
              <a:buNone/>
              <a:defRPr sz="1200" b="1"/>
            </a:lvl6pPr>
            <a:lvl7pPr marL="2056529" indent="0">
              <a:buNone/>
              <a:defRPr sz="1200" b="1"/>
            </a:lvl7pPr>
            <a:lvl8pPr marL="2399286" indent="0">
              <a:buNone/>
              <a:defRPr sz="1200" b="1"/>
            </a:lvl8pPr>
            <a:lvl9pPr marL="2742043"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3" y="1878819"/>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757" indent="0">
              <a:buNone/>
              <a:defRPr sz="1500" b="1"/>
            </a:lvl2pPr>
            <a:lvl3pPr marL="685514" indent="0">
              <a:buNone/>
              <a:defRPr sz="1400" b="1"/>
            </a:lvl3pPr>
            <a:lvl4pPr marL="1028265" indent="0">
              <a:buNone/>
              <a:defRPr sz="1200" b="1"/>
            </a:lvl4pPr>
            <a:lvl5pPr marL="1371022" indent="0">
              <a:buNone/>
              <a:defRPr sz="1200" b="1"/>
            </a:lvl5pPr>
            <a:lvl6pPr marL="1713775" indent="0">
              <a:buNone/>
              <a:defRPr sz="1200" b="1"/>
            </a:lvl6pPr>
            <a:lvl7pPr marL="2056529" indent="0">
              <a:buNone/>
              <a:defRPr sz="1200" b="1"/>
            </a:lvl7pPr>
            <a:lvl8pPr marL="2399286" indent="0">
              <a:buNone/>
              <a:defRPr sz="1200" b="1"/>
            </a:lvl8pPr>
            <a:lvl9pPr marL="2742043"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8819"/>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2023/7/25</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46324361"/>
      </p:ext>
    </p:extLst>
  </p:cSld>
  <p:clrMapOvr>
    <a:masterClrMapping/>
  </p:clrMapOvr>
  <p:transition spd="med" advClick="0" advTm="0">
    <p:push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2023/7/25</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36533021"/>
      </p:ext>
    </p:extLst>
  </p:cSld>
  <p:clrMapOvr>
    <a:masterClrMapping/>
  </p:clrMapOvr>
  <p:transition spd="med" advClick="0" advTm="0">
    <p:push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2023/7/25</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71245070"/>
      </p:ext>
    </p:extLst>
  </p:cSld>
  <p:clrMapOvr>
    <a:masterClrMapping/>
  </p:clrMapOvr>
  <p:transition spd="med" advClick="0" advTm="0">
    <p:push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63"/>
            <a:ext cx="2949178" cy="2858691"/>
          </a:xfrm>
        </p:spPr>
        <p:txBody>
          <a:bodyPr/>
          <a:lstStyle>
            <a:lvl1pPr marL="0" indent="0">
              <a:buNone/>
              <a:defRPr sz="1200"/>
            </a:lvl1pPr>
            <a:lvl2pPr marL="342757" indent="0">
              <a:buNone/>
              <a:defRPr sz="1000"/>
            </a:lvl2pPr>
            <a:lvl3pPr marL="685514" indent="0">
              <a:buNone/>
              <a:defRPr sz="900"/>
            </a:lvl3pPr>
            <a:lvl4pPr marL="1028265" indent="0">
              <a:buNone/>
              <a:defRPr sz="800"/>
            </a:lvl4pPr>
            <a:lvl5pPr marL="1371022" indent="0">
              <a:buNone/>
              <a:defRPr sz="800"/>
            </a:lvl5pPr>
            <a:lvl6pPr marL="1713775" indent="0">
              <a:buNone/>
              <a:defRPr sz="800"/>
            </a:lvl6pPr>
            <a:lvl7pPr marL="2056529" indent="0">
              <a:buNone/>
              <a:defRPr sz="800"/>
            </a:lvl7pPr>
            <a:lvl8pPr marL="2399286" indent="0">
              <a:buNone/>
              <a:defRPr sz="800"/>
            </a:lvl8pPr>
            <a:lvl9pPr marL="2742043" indent="0">
              <a:buNone/>
              <a:defRPr sz="800"/>
            </a:lvl9pPr>
          </a:lstStyle>
          <a:p>
            <a:pPr lvl="0"/>
            <a:r>
              <a:rPr lang="zh-CN" altLang="en-US"/>
              <a:t>编辑母版文本样式</a:t>
            </a:r>
          </a:p>
        </p:txBody>
      </p:sp>
      <p:sp>
        <p:nvSpPr>
          <p:cNvPr id="5" name="Date Placeholder 4"/>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2023/7/25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4192138"/>
      </p:ext>
    </p:extLst>
  </p:cSld>
  <p:clrMapOvr>
    <a:masterClrMapping/>
  </p:clrMapOvr>
  <p:transition spd="med" advClick="0" advTm="0">
    <p:push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pPr/>
              <a:t>2023/7/25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157582493"/>
      </p:ext>
    </p:extLst>
  </p:cSld>
  <p:clrMapOvr>
    <a:masterClrMapping/>
  </p:clrMapOvr>
  <p:transition spd="med" advClick="0" advTm="0">
    <p:push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757" indent="0">
              <a:buNone/>
              <a:defRPr sz="2100"/>
            </a:lvl2pPr>
            <a:lvl3pPr marL="685514" indent="0">
              <a:buNone/>
              <a:defRPr sz="1800"/>
            </a:lvl3pPr>
            <a:lvl4pPr marL="1028265" indent="0">
              <a:buNone/>
              <a:defRPr sz="1500"/>
            </a:lvl4pPr>
            <a:lvl5pPr marL="1371022" indent="0">
              <a:buNone/>
              <a:defRPr sz="1500"/>
            </a:lvl5pPr>
            <a:lvl6pPr marL="1713775" indent="0">
              <a:buNone/>
              <a:defRPr sz="1500"/>
            </a:lvl6pPr>
            <a:lvl7pPr marL="2056529" indent="0">
              <a:buNone/>
              <a:defRPr sz="1500"/>
            </a:lvl7pPr>
            <a:lvl8pPr marL="2399286" indent="0">
              <a:buNone/>
              <a:defRPr sz="1500"/>
            </a:lvl8pPr>
            <a:lvl9pPr marL="2742043"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63"/>
            <a:ext cx="2949178" cy="2858691"/>
          </a:xfrm>
        </p:spPr>
        <p:txBody>
          <a:bodyPr/>
          <a:lstStyle>
            <a:lvl1pPr marL="0" indent="0">
              <a:buNone/>
              <a:defRPr sz="1200"/>
            </a:lvl1pPr>
            <a:lvl2pPr marL="342757" indent="0">
              <a:buNone/>
              <a:defRPr sz="1000"/>
            </a:lvl2pPr>
            <a:lvl3pPr marL="685514" indent="0">
              <a:buNone/>
              <a:defRPr sz="900"/>
            </a:lvl3pPr>
            <a:lvl4pPr marL="1028265" indent="0">
              <a:buNone/>
              <a:defRPr sz="800"/>
            </a:lvl4pPr>
            <a:lvl5pPr marL="1371022" indent="0">
              <a:buNone/>
              <a:defRPr sz="800"/>
            </a:lvl5pPr>
            <a:lvl6pPr marL="1713775" indent="0">
              <a:buNone/>
              <a:defRPr sz="800"/>
            </a:lvl6pPr>
            <a:lvl7pPr marL="2056529" indent="0">
              <a:buNone/>
              <a:defRPr sz="800"/>
            </a:lvl7pPr>
            <a:lvl8pPr marL="2399286" indent="0">
              <a:buNone/>
              <a:defRPr sz="800"/>
            </a:lvl8pPr>
            <a:lvl9pPr marL="2742043" indent="0">
              <a:buNone/>
              <a:defRPr sz="800"/>
            </a:lvl9pPr>
          </a:lstStyle>
          <a:p>
            <a:pPr lvl="0"/>
            <a:r>
              <a:rPr lang="zh-CN" altLang="en-US"/>
              <a:t>编辑母版文本样式</a:t>
            </a:r>
          </a:p>
        </p:txBody>
      </p:sp>
      <p:sp>
        <p:nvSpPr>
          <p:cNvPr id="5" name="Date Placeholder 4"/>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2023/7/25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2470428"/>
      </p:ext>
    </p:extLst>
  </p:cSld>
  <p:clrMapOvr>
    <a:masterClrMapping/>
  </p:clrMapOvr>
  <p:transition spd="med" advClick="0" advTm="0">
    <p:push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2023/7/25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34090044"/>
      </p:ext>
    </p:extLst>
  </p:cSld>
  <p:clrMapOvr>
    <a:masterClrMapping/>
  </p:clrMapOvr>
  <p:transition spd="med" advClick="0" advTm="0">
    <p:push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57"/>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57"/>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2023/7/25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19434154"/>
      </p:ext>
    </p:extLst>
  </p:cSld>
  <p:clrMapOvr>
    <a:masterClrMapping/>
  </p:clrMapOvr>
  <p:transition spd="med" advClick="0" advTm="0">
    <p:push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597824"/>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25" indent="0" algn="ctr">
              <a:buNone/>
              <a:defRPr>
                <a:solidFill>
                  <a:schemeClr val="tx1">
                    <a:tint val="75000"/>
                  </a:schemeClr>
                </a:solidFill>
              </a:defRPr>
            </a:lvl2pPr>
            <a:lvl3pPr marL="914251" indent="0" algn="ctr">
              <a:buNone/>
              <a:defRPr>
                <a:solidFill>
                  <a:schemeClr val="tx1">
                    <a:tint val="75000"/>
                  </a:schemeClr>
                </a:solidFill>
              </a:defRPr>
            </a:lvl3pPr>
            <a:lvl4pPr marL="1371377" indent="0" algn="ctr">
              <a:buNone/>
              <a:defRPr>
                <a:solidFill>
                  <a:schemeClr val="tx1">
                    <a:tint val="75000"/>
                  </a:schemeClr>
                </a:solidFill>
              </a:defRPr>
            </a:lvl4pPr>
            <a:lvl5pPr marL="1828504" indent="0" algn="ctr">
              <a:buNone/>
              <a:defRPr>
                <a:solidFill>
                  <a:schemeClr val="tx1">
                    <a:tint val="75000"/>
                  </a:schemeClr>
                </a:solidFill>
              </a:defRPr>
            </a:lvl5pPr>
            <a:lvl6pPr marL="2285630" indent="0" algn="ctr">
              <a:buNone/>
              <a:defRPr>
                <a:solidFill>
                  <a:schemeClr val="tx1">
                    <a:tint val="75000"/>
                  </a:schemeClr>
                </a:solidFill>
              </a:defRPr>
            </a:lvl6pPr>
            <a:lvl7pPr marL="2742755" indent="0" algn="ctr">
              <a:buNone/>
              <a:defRPr>
                <a:solidFill>
                  <a:schemeClr val="tx1">
                    <a:tint val="75000"/>
                  </a:schemeClr>
                </a:solidFill>
              </a:defRPr>
            </a:lvl7pPr>
            <a:lvl8pPr marL="3199880" indent="0" algn="ctr">
              <a:buNone/>
              <a:defRPr>
                <a:solidFill>
                  <a:schemeClr val="tx1">
                    <a:tint val="75000"/>
                  </a:schemeClr>
                </a:solidFill>
              </a:defRPr>
            </a:lvl8pPr>
            <a:lvl9pPr marL="365700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A2873C-46E8-4DCC-B6E2-B0A96979C2F2}" type="datetimeFigureOut">
              <a:rPr lang="en-US" smtClean="0">
                <a:solidFill>
                  <a:prstClr val="black">
                    <a:tint val="75000"/>
                  </a:prstClr>
                </a:solidFill>
              </a:rPr>
              <a:pPr/>
              <a:t>7/25/2023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58696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A2873C-46E8-4DCC-B6E2-B0A96979C2F2}" type="datetimeFigureOut">
              <a:rPr lang="en-US" smtClean="0">
                <a:solidFill>
                  <a:prstClr val="black">
                    <a:tint val="75000"/>
                  </a:prstClr>
                </a:solidFill>
              </a:rPr>
              <a:pPr/>
              <a:t>7/25/2023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12319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25" indent="0">
              <a:buNone/>
              <a:defRPr sz="1800">
                <a:solidFill>
                  <a:schemeClr val="tx1">
                    <a:tint val="75000"/>
                  </a:schemeClr>
                </a:solidFill>
              </a:defRPr>
            </a:lvl2pPr>
            <a:lvl3pPr marL="914251" indent="0">
              <a:buNone/>
              <a:defRPr sz="1600">
                <a:solidFill>
                  <a:schemeClr val="tx1">
                    <a:tint val="75000"/>
                  </a:schemeClr>
                </a:solidFill>
              </a:defRPr>
            </a:lvl3pPr>
            <a:lvl4pPr marL="1371377" indent="0">
              <a:buNone/>
              <a:defRPr sz="1400">
                <a:solidFill>
                  <a:schemeClr val="tx1">
                    <a:tint val="75000"/>
                  </a:schemeClr>
                </a:solidFill>
              </a:defRPr>
            </a:lvl4pPr>
            <a:lvl5pPr marL="1828504" indent="0">
              <a:buNone/>
              <a:defRPr sz="1400">
                <a:solidFill>
                  <a:schemeClr val="tx1">
                    <a:tint val="75000"/>
                  </a:schemeClr>
                </a:solidFill>
              </a:defRPr>
            </a:lvl5pPr>
            <a:lvl6pPr marL="2285630" indent="0">
              <a:buNone/>
              <a:defRPr sz="1400">
                <a:solidFill>
                  <a:schemeClr val="tx1">
                    <a:tint val="75000"/>
                  </a:schemeClr>
                </a:solidFill>
              </a:defRPr>
            </a:lvl6pPr>
            <a:lvl7pPr marL="2742755" indent="0">
              <a:buNone/>
              <a:defRPr sz="1400">
                <a:solidFill>
                  <a:schemeClr val="tx1">
                    <a:tint val="75000"/>
                  </a:schemeClr>
                </a:solidFill>
              </a:defRPr>
            </a:lvl7pPr>
            <a:lvl8pPr marL="3199880" indent="0">
              <a:buNone/>
              <a:defRPr sz="1400">
                <a:solidFill>
                  <a:schemeClr val="tx1">
                    <a:tint val="75000"/>
                  </a:schemeClr>
                </a:solidFill>
              </a:defRPr>
            </a:lvl8pPr>
            <a:lvl9pPr marL="3657005"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A2873C-46E8-4DCC-B6E2-B0A96979C2F2}" type="datetimeFigureOut">
              <a:rPr lang="en-US" smtClean="0">
                <a:solidFill>
                  <a:prstClr val="black">
                    <a:tint val="75000"/>
                  </a:prstClr>
                </a:solidFill>
              </a:rPr>
              <a:pPr/>
              <a:t>7/25/2023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37766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A2873C-46E8-4DCC-B6E2-B0A96979C2F2}" type="datetimeFigureOut">
              <a:rPr lang="en-US" smtClean="0">
                <a:solidFill>
                  <a:prstClr val="black">
                    <a:tint val="75000"/>
                  </a:prstClr>
                </a:solidFill>
              </a:rPr>
              <a:pPr/>
              <a:t>7/25/2023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14508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25" indent="0">
              <a:buNone/>
              <a:defRPr sz="2000" b="1"/>
            </a:lvl2pPr>
            <a:lvl3pPr marL="914251" indent="0">
              <a:buNone/>
              <a:defRPr sz="1800" b="1"/>
            </a:lvl3pPr>
            <a:lvl4pPr marL="1371377" indent="0">
              <a:buNone/>
              <a:defRPr sz="1600" b="1"/>
            </a:lvl4pPr>
            <a:lvl5pPr marL="1828504" indent="0">
              <a:buNone/>
              <a:defRPr sz="1600" b="1"/>
            </a:lvl5pPr>
            <a:lvl6pPr marL="2285630" indent="0">
              <a:buNone/>
              <a:defRPr sz="1600" b="1"/>
            </a:lvl6pPr>
            <a:lvl7pPr marL="2742755" indent="0">
              <a:buNone/>
              <a:defRPr sz="1600" b="1"/>
            </a:lvl7pPr>
            <a:lvl8pPr marL="3199880" indent="0">
              <a:buNone/>
              <a:defRPr sz="1600" b="1"/>
            </a:lvl8pPr>
            <a:lvl9pPr marL="365700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25" indent="0">
              <a:buNone/>
              <a:defRPr sz="2000" b="1"/>
            </a:lvl2pPr>
            <a:lvl3pPr marL="914251" indent="0">
              <a:buNone/>
              <a:defRPr sz="1800" b="1"/>
            </a:lvl3pPr>
            <a:lvl4pPr marL="1371377" indent="0">
              <a:buNone/>
              <a:defRPr sz="1600" b="1"/>
            </a:lvl4pPr>
            <a:lvl5pPr marL="1828504" indent="0">
              <a:buNone/>
              <a:defRPr sz="1600" b="1"/>
            </a:lvl5pPr>
            <a:lvl6pPr marL="2285630" indent="0">
              <a:buNone/>
              <a:defRPr sz="1600" b="1"/>
            </a:lvl6pPr>
            <a:lvl7pPr marL="2742755" indent="0">
              <a:buNone/>
              <a:defRPr sz="1600" b="1"/>
            </a:lvl7pPr>
            <a:lvl8pPr marL="3199880" indent="0">
              <a:buNone/>
              <a:defRPr sz="1600" b="1"/>
            </a:lvl8pPr>
            <a:lvl9pPr marL="365700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A2873C-46E8-4DCC-B6E2-B0A96979C2F2}" type="datetimeFigureOut">
              <a:rPr lang="en-US" smtClean="0">
                <a:solidFill>
                  <a:prstClr val="black">
                    <a:tint val="75000"/>
                  </a:prstClr>
                </a:solidFill>
              </a:rPr>
              <a:pPr/>
              <a:t>7/25/2023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32506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A2873C-46E8-4DCC-B6E2-B0A96979C2F2}" type="datetimeFigureOut">
              <a:rPr lang="en-US" smtClean="0">
                <a:solidFill>
                  <a:prstClr val="black">
                    <a:tint val="75000"/>
                  </a:prstClr>
                </a:solidFill>
              </a:rPr>
              <a:pPr/>
              <a:t>7/25/2023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79072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A2873C-46E8-4DCC-B6E2-B0A96979C2F2}" type="datetimeFigureOut">
              <a:rPr lang="en-US" smtClean="0">
                <a:solidFill>
                  <a:prstClr val="black">
                    <a:tint val="75000"/>
                  </a:prstClr>
                </a:solidFill>
              </a:rPr>
              <a:pPr/>
              <a:t>7/25/2023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8288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757" indent="0">
              <a:buNone/>
              <a:defRPr sz="1500">
                <a:solidFill>
                  <a:schemeClr val="tx1">
                    <a:tint val="75000"/>
                  </a:schemeClr>
                </a:solidFill>
              </a:defRPr>
            </a:lvl2pPr>
            <a:lvl3pPr marL="685514" indent="0">
              <a:buNone/>
              <a:defRPr sz="1400">
                <a:solidFill>
                  <a:schemeClr val="tx1">
                    <a:tint val="75000"/>
                  </a:schemeClr>
                </a:solidFill>
              </a:defRPr>
            </a:lvl3pPr>
            <a:lvl4pPr marL="1028265" indent="0">
              <a:buNone/>
              <a:defRPr sz="1200">
                <a:solidFill>
                  <a:schemeClr val="tx1">
                    <a:tint val="75000"/>
                  </a:schemeClr>
                </a:solidFill>
              </a:defRPr>
            </a:lvl4pPr>
            <a:lvl5pPr marL="1371022" indent="0">
              <a:buNone/>
              <a:defRPr sz="1200">
                <a:solidFill>
                  <a:schemeClr val="tx1">
                    <a:tint val="75000"/>
                  </a:schemeClr>
                </a:solidFill>
              </a:defRPr>
            </a:lvl5pPr>
            <a:lvl6pPr marL="1713775" indent="0">
              <a:buNone/>
              <a:defRPr sz="1200">
                <a:solidFill>
                  <a:schemeClr val="tx1">
                    <a:tint val="75000"/>
                  </a:schemeClr>
                </a:solidFill>
              </a:defRPr>
            </a:lvl6pPr>
            <a:lvl7pPr marL="2056529" indent="0">
              <a:buNone/>
              <a:defRPr sz="1200">
                <a:solidFill>
                  <a:schemeClr val="tx1">
                    <a:tint val="75000"/>
                  </a:schemeClr>
                </a:solidFill>
              </a:defRPr>
            </a:lvl7pPr>
            <a:lvl8pPr marL="2399286" indent="0">
              <a:buNone/>
              <a:defRPr sz="1200">
                <a:solidFill>
                  <a:schemeClr val="tx1">
                    <a:tint val="75000"/>
                  </a:schemeClr>
                </a:solidFill>
              </a:defRPr>
            </a:lvl8pPr>
            <a:lvl9pPr marL="2742043"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E7A8D091-6DC5-409E-B12C-CE976C70648B}" type="datetimeFigureOut">
              <a:rPr lang="zh-CN" altLang="en-US" smtClean="0"/>
              <a:pPr/>
              <a:t>2023/7/25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1487170526"/>
      </p:ext>
    </p:extLst>
  </p:cSld>
  <p:clrMapOvr>
    <a:masterClrMapping/>
  </p:clrMapOvr>
  <p:transition spd="med" advClick="0" advTm="0">
    <p:push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04793"/>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6"/>
            <a:ext cx="3008313" cy="3518297"/>
          </a:xfrm>
        </p:spPr>
        <p:txBody>
          <a:bodyPr/>
          <a:lstStyle>
            <a:lvl1pPr marL="0" indent="0">
              <a:buNone/>
              <a:defRPr sz="1400"/>
            </a:lvl1pPr>
            <a:lvl2pPr marL="457125" indent="0">
              <a:buNone/>
              <a:defRPr sz="1200"/>
            </a:lvl2pPr>
            <a:lvl3pPr marL="914251" indent="0">
              <a:buNone/>
              <a:defRPr sz="1000"/>
            </a:lvl3pPr>
            <a:lvl4pPr marL="1371377" indent="0">
              <a:buNone/>
              <a:defRPr sz="900"/>
            </a:lvl4pPr>
            <a:lvl5pPr marL="1828504" indent="0">
              <a:buNone/>
              <a:defRPr sz="900"/>
            </a:lvl5pPr>
            <a:lvl6pPr marL="2285630" indent="0">
              <a:buNone/>
              <a:defRPr sz="900"/>
            </a:lvl6pPr>
            <a:lvl7pPr marL="2742755" indent="0">
              <a:buNone/>
              <a:defRPr sz="900"/>
            </a:lvl7pPr>
            <a:lvl8pPr marL="3199880" indent="0">
              <a:buNone/>
              <a:defRPr sz="900"/>
            </a:lvl8pPr>
            <a:lvl9pPr marL="365700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A2873C-46E8-4DCC-B6E2-B0A96979C2F2}" type="datetimeFigureOut">
              <a:rPr lang="en-US" smtClean="0">
                <a:solidFill>
                  <a:prstClr val="black">
                    <a:tint val="75000"/>
                  </a:prstClr>
                </a:solidFill>
              </a:rPr>
              <a:pPr/>
              <a:t>7/25/2023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15554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25" indent="0">
              <a:buNone/>
              <a:defRPr sz="2800"/>
            </a:lvl2pPr>
            <a:lvl3pPr marL="914251" indent="0">
              <a:buNone/>
              <a:defRPr sz="2400"/>
            </a:lvl3pPr>
            <a:lvl4pPr marL="1371377" indent="0">
              <a:buNone/>
              <a:defRPr sz="2000"/>
            </a:lvl4pPr>
            <a:lvl5pPr marL="1828504" indent="0">
              <a:buNone/>
              <a:defRPr sz="2000"/>
            </a:lvl5pPr>
            <a:lvl6pPr marL="2285630" indent="0">
              <a:buNone/>
              <a:defRPr sz="2000"/>
            </a:lvl6pPr>
            <a:lvl7pPr marL="2742755" indent="0">
              <a:buNone/>
              <a:defRPr sz="2000"/>
            </a:lvl7pPr>
            <a:lvl8pPr marL="3199880" indent="0">
              <a:buNone/>
              <a:defRPr sz="2000"/>
            </a:lvl8pPr>
            <a:lvl9pPr marL="3657005" indent="0">
              <a:buNone/>
              <a:defRPr sz="2000"/>
            </a:lvl9pPr>
          </a:lstStyle>
          <a:p>
            <a:endParaRPr lang="en-US"/>
          </a:p>
        </p:txBody>
      </p:sp>
      <p:sp>
        <p:nvSpPr>
          <p:cNvPr id="4" name="Text Placeholder 3"/>
          <p:cNvSpPr>
            <a:spLocks noGrp="1"/>
          </p:cNvSpPr>
          <p:nvPr>
            <p:ph type="body" sz="half" idx="2"/>
          </p:nvPr>
        </p:nvSpPr>
        <p:spPr>
          <a:xfrm>
            <a:off x="1792288" y="4025508"/>
            <a:ext cx="5486400" cy="603647"/>
          </a:xfrm>
        </p:spPr>
        <p:txBody>
          <a:bodyPr/>
          <a:lstStyle>
            <a:lvl1pPr marL="0" indent="0">
              <a:buNone/>
              <a:defRPr sz="1400"/>
            </a:lvl1pPr>
            <a:lvl2pPr marL="457125" indent="0">
              <a:buNone/>
              <a:defRPr sz="1200"/>
            </a:lvl2pPr>
            <a:lvl3pPr marL="914251" indent="0">
              <a:buNone/>
              <a:defRPr sz="1000"/>
            </a:lvl3pPr>
            <a:lvl4pPr marL="1371377" indent="0">
              <a:buNone/>
              <a:defRPr sz="900"/>
            </a:lvl4pPr>
            <a:lvl5pPr marL="1828504" indent="0">
              <a:buNone/>
              <a:defRPr sz="900"/>
            </a:lvl5pPr>
            <a:lvl6pPr marL="2285630" indent="0">
              <a:buNone/>
              <a:defRPr sz="900"/>
            </a:lvl6pPr>
            <a:lvl7pPr marL="2742755" indent="0">
              <a:buNone/>
              <a:defRPr sz="900"/>
            </a:lvl7pPr>
            <a:lvl8pPr marL="3199880" indent="0">
              <a:buNone/>
              <a:defRPr sz="900"/>
            </a:lvl8pPr>
            <a:lvl9pPr marL="365700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A2873C-46E8-4DCC-B6E2-B0A96979C2F2}" type="datetimeFigureOut">
              <a:rPr lang="en-US" smtClean="0">
                <a:solidFill>
                  <a:prstClr val="black">
                    <a:tint val="75000"/>
                  </a:prstClr>
                </a:solidFill>
              </a:rPr>
              <a:pPr/>
              <a:t>7/25/2023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93397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A2873C-46E8-4DCC-B6E2-B0A96979C2F2}" type="datetimeFigureOut">
              <a:rPr lang="en-US" smtClean="0">
                <a:solidFill>
                  <a:prstClr val="black">
                    <a:tint val="75000"/>
                  </a:prstClr>
                </a:solidFill>
              </a:rPr>
              <a:pPr/>
              <a:t>7/25/2023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79493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A2873C-46E8-4DCC-B6E2-B0A96979C2F2}" type="datetimeFigureOut">
              <a:rPr lang="en-US" smtClean="0">
                <a:solidFill>
                  <a:prstClr val="black">
                    <a:tint val="75000"/>
                  </a:prstClr>
                </a:solidFill>
              </a:rPr>
              <a:pPr/>
              <a:t>7/25/2023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97818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6661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20"/>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20"/>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E7A8D091-6DC5-409E-B12C-CE976C70648B}" type="datetimeFigureOut">
              <a:rPr lang="zh-CN" altLang="en-US" smtClean="0"/>
              <a:pPr/>
              <a:t>2023/7/25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2952462351"/>
      </p:ext>
    </p:extLst>
  </p:cSld>
  <p:clrMapOvr>
    <a:masterClrMapping/>
  </p:clrMapOvr>
  <p:transition spd="med" advClick="0" advTm="0">
    <p:push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3" y="1260872"/>
            <a:ext cx="3868340" cy="617934"/>
          </a:xfrm>
        </p:spPr>
        <p:txBody>
          <a:bodyPr anchor="b"/>
          <a:lstStyle>
            <a:lvl1pPr marL="0" indent="0">
              <a:buNone/>
              <a:defRPr sz="1800" b="1"/>
            </a:lvl1pPr>
            <a:lvl2pPr marL="342757" indent="0">
              <a:buNone/>
              <a:defRPr sz="1500" b="1"/>
            </a:lvl2pPr>
            <a:lvl3pPr marL="685514" indent="0">
              <a:buNone/>
              <a:defRPr sz="1400" b="1"/>
            </a:lvl3pPr>
            <a:lvl4pPr marL="1028265" indent="0">
              <a:buNone/>
              <a:defRPr sz="1200" b="1"/>
            </a:lvl4pPr>
            <a:lvl5pPr marL="1371022" indent="0">
              <a:buNone/>
              <a:defRPr sz="1200" b="1"/>
            </a:lvl5pPr>
            <a:lvl6pPr marL="1713775" indent="0">
              <a:buNone/>
              <a:defRPr sz="1200" b="1"/>
            </a:lvl6pPr>
            <a:lvl7pPr marL="2056529" indent="0">
              <a:buNone/>
              <a:defRPr sz="1200" b="1"/>
            </a:lvl7pPr>
            <a:lvl8pPr marL="2399286" indent="0">
              <a:buNone/>
              <a:defRPr sz="1200" b="1"/>
            </a:lvl8pPr>
            <a:lvl9pPr marL="2742043"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3" y="1878819"/>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757" indent="0">
              <a:buNone/>
              <a:defRPr sz="1500" b="1"/>
            </a:lvl2pPr>
            <a:lvl3pPr marL="685514" indent="0">
              <a:buNone/>
              <a:defRPr sz="1400" b="1"/>
            </a:lvl3pPr>
            <a:lvl4pPr marL="1028265" indent="0">
              <a:buNone/>
              <a:defRPr sz="1200" b="1"/>
            </a:lvl4pPr>
            <a:lvl5pPr marL="1371022" indent="0">
              <a:buNone/>
              <a:defRPr sz="1200" b="1"/>
            </a:lvl5pPr>
            <a:lvl6pPr marL="1713775" indent="0">
              <a:buNone/>
              <a:defRPr sz="1200" b="1"/>
            </a:lvl6pPr>
            <a:lvl7pPr marL="2056529" indent="0">
              <a:buNone/>
              <a:defRPr sz="1200" b="1"/>
            </a:lvl7pPr>
            <a:lvl8pPr marL="2399286" indent="0">
              <a:buNone/>
              <a:defRPr sz="1200" b="1"/>
            </a:lvl8pPr>
            <a:lvl9pPr marL="2742043"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8819"/>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E7A8D091-6DC5-409E-B12C-CE976C70648B}" type="datetimeFigureOut">
              <a:rPr lang="zh-CN" altLang="en-US" smtClean="0"/>
              <a:pPr/>
              <a:t>2023/7/25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3867431860"/>
      </p:ext>
    </p:extLst>
  </p:cSld>
  <p:clrMapOvr>
    <a:masterClrMapping/>
  </p:clrMapOvr>
  <p:transition spd="med" advClick="0" advTm="0">
    <p:push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E7A8D091-6DC5-409E-B12C-CE976C70648B}" type="datetimeFigureOut">
              <a:rPr lang="zh-CN" altLang="en-US" smtClean="0"/>
              <a:pPr/>
              <a:t>2023/7/25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4058431904"/>
      </p:ext>
    </p:extLst>
  </p:cSld>
  <p:clrMapOvr>
    <a:masterClrMapping/>
  </p:clrMapOvr>
  <p:transition spd="med" advClick="0" advTm="0">
    <p:push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A8D091-6DC5-409E-B12C-CE976C70648B}" type="datetimeFigureOut">
              <a:rPr lang="zh-CN" altLang="en-US" smtClean="0"/>
              <a:pPr/>
              <a:t>2023/7/25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2501517798"/>
      </p:ext>
    </p:extLst>
  </p:cSld>
  <p:clrMapOvr>
    <a:masterClrMapping/>
  </p:clrMapOvr>
  <p:transition spd="med" advClick="0" advTm="0">
    <p:push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63"/>
            <a:ext cx="2949178" cy="2858691"/>
          </a:xfrm>
        </p:spPr>
        <p:txBody>
          <a:bodyPr/>
          <a:lstStyle>
            <a:lvl1pPr marL="0" indent="0">
              <a:buNone/>
              <a:defRPr sz="1200"/>
            </a:lvl1pPr>
            <a:lvl2pPr marL="342757" indent="0">
              <a:buNone/>
              <a:defRPr sz="1000"/>
            </a:lvl2pPr>
            <a:lvl3pPr marL="685514" indent="0">
              <a:buNone/>
              <a:defRPr sz="900"/>
            </a:lvl3pPr>
            <a:lvl4pPr marL="1028265" indent="0">
              <a:buNone/>
              <a:defRPr sz="800"/>
            </a:lvl4pPr>
            <a:lvl5pPr marL="1371022" indent="0">
              <a:buNone/>
              <a:defRPr sz="800"/>
            </a:lvl5pPr>
            <a:lvl6pPr marL="1713775" indent="0">
              <a:buNone/>
              <a:defRPr sz="800"/>
            </a:lvl6pPr>
            <a:lvl7pPr marL="2056529" indent="0">
              <a:buNone/>
              <a:defRPr sz="800"/>
            </a:lvl7pPr>
            <a:lvl8pPr marL="2399286" indent="0">
              <a:buNone/>
              <a:defRPr sz="800"/>
            </a:lvl8pPr>
            <a:lvl9pPr marL="2742043" indent="0">
              <a:buNone/>
              <a:defRPr sz="800"/>
            </a:lvl9pPr>
          </a:lstStyle>
          <a:p>
            <a:pPr lvl="0"/>
            <a:r>
              <a:rPr lang="zh-CN" altLang="en-US"/>
              <a:t>编辑母版文本样式</a:t>
            </a:r>
          </a:p>
        </p:txBody>
      </p:sp>
      <p:sp>
        <p:nvSpPr>
          <p:cNvPr id="5" name="Date Placeholder 4"/>
          <p:cNvSpPr>
            <a:spLocks noGrp="1"/>
          </p:cNvSpPr>
          <p:nvPr>
            <p:ph type="dt" sz="half" idx="10"/>
          </p:nvPr>
        </p:nvSpPr>
        <p:spPr/>
        <p:txBody>
          <a:bodyPr/>
          <a:lstStyle/>
          <a:p>
            <a:fld id="{E7A8D091-6DC5-409E-B12C-CE976C70648B}" type="datetimeFigureOut">
              <a:rPr lang="zh-CN" altLang="en-US" smtClean="0"/>
              <a:pPr/>
              <a:t>2023/7/25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3983490346"/>
      </p:ext>
    </p:extLst>
  </p:cSld>
  <p:clrMapOvr>
    <a:masterClrMapping/>
  </p:clrMapOvr>
  <p:transition spd="med" advClick="0" advTm="0">
    <p:push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757" indent="0">
              <a:buNone/>
              <a:defRPr sz="2100"/>
            </a:lvl2pPr>
            <a:lvl3pPr marL="685514" indent="0">
              <a:buNone/>
              <a:defRPr sz="1800"/>
            </a:lvl3pPr>
            <a:lvl4pPr marL="1028265" indent="0">
              <a:buNone/>
              <a:defRPr sz="1500"/>
            </a:lvl4pPr>
            <a:lvl5pPr marL="1371022" indent="0">
              <a:buNone/>
              <a:defRPr sz="1500"/>
            </a:lvl5pPr>
            <a:lvl6pPr marL="1713775" indent="0">
              <a:buNone/>
              <a:defRPr sz="1500"/>
            </a:lvl6pPr>
            <a:lvl7pPr marL="2056529" indent="0">
              <a:buNone/>
              <a:defRPr sz="1500"/>
            </a:lvl7pPr>
            <a:lvl8pPr marL="2399286" indent="0">
              <a:buNone/>
              <a:defRPr sz="1500"/>
            </a:lvl8pPr>
            <a:lvl9pPr marL="2742043"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63"/>
            <a:ext cx="2949178" cy="2858691"/>
          </a:xfrm>
        </p:spPr>
        <p:txBody>
          <a:bodyPr/>
          <a:lstStyle>
            <a:lvl1pPr marL="0" indent="0">
              <a:buNone/>
              <a:defRPr sz="1200"/>
            </a:lvl1pPr>
            <a:lvl2pPr marL="342757" indent="0">
              <a:buNone/>
              <a:defRPr sz="1000"/>
            </a:lvl2pPr>
            <a:lvl3pPr marL="685514" indent="0">
              <a:buNone/>
              <a:defRPr sz="900"/>
            </a:lvl3pPr>
            <a:lvl4pPr marL="1028265" indent="0">
              <a:buNone/>
              <a:defRPr sz="800"/>
            </a:lvl4pPr>
            <a:lvl5pPr marL="1371022" indent="0">
              <a:buNone/>
              <a:defRPr sz="800"/>
            </a:lvl5pPr>
            <a:lvl6pPr marL="1713775" indent="0">
              <a:buNone/>
              <a:defRPr sz="800"/>
            </a:lvl6pPr>
            <a:lvl7pPr marL="2056529" indent="0">
              <a:buNone/>
              <a:defRPr sz="800"/>
            </a:lvl7pPr>
            <a:lvl8pPr marL="2399286" indent="0">
              <a:buNone/>
              <a:defRPr sz="800"/>
            </a:lvl8pPr>
            <a:lvl9pPr marL="2742043" indent="0">
              <a:buNone/>
              <a:defRPr sz="800"/>
            </a:lvl9pPr>
          </a:lstStyle>
          <a:p>
            <a:pPr lvl="0"/>
            <a:r>
              <a:rPr lang="zh-CN" altLang="en-US"/>
              <a:t>编辑母版文本样式</a:t>
            </a:r>
          </a:p>
        </p:txBody>
      </p:sp>
      <p:sp>
        <p:nvSpPr>
          <p:cNvPr id="5" name="Date Placeholder 4"/>
          <p:cNvSpPr>
            <a:spLocks noGrp="1"/>
          </p:cNvSpPr>
          <p:nvPr>
            <p:ph type="dt" sz="half" idx="10"/>
          </p:nvPr>
        </p:nvSpPr>
        <p:spPr/>
        <p:txBody>
          <a:bodyPr/>
          <a:lstStyle/>
          <a:p>
            <a:fld id="{E7A8D091-6DC5-409E-B12C-CE976C70648B}" type="datetimeFigureOut">
              <a:rPr lang="zh-CN" altLang="en-US" smtClean="0"/>
              <a:pPr/>
              <a:t>2023/7/25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2371072730"/>
      </p:ext>
    </p:extLst>
  </p:cSld>
  <p:clrMapOvr>
    <a:masterClrMapping/>
  </p:clrMapOvr>
  <p:transition spd="med" advClick="0" advTm="0">
    <p:push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273845"/>
            <a:ext cx="7886700" cy="994172"/>
          </a:xfrm>
          <a:prstGeom prst="rect">
            <a:avLst/>
          </a:prstGeom>
        </p:spPr>
        <p:txBody>
          <a:bodyPr vert="horz" lIns="91401" tIns="45702" rIns="91401" bIns="45702"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1" y="1369220"/>
            <a:ext cx="7886700" cy="3263504"/>
          </a:xfrm>
          <a:prstGeom prst="rect">
            <a:avLst/>
          </a:prstGeom>
        </p:spPr>
        <p:txBody>
          <a:bodyPr vert="horz" lIns="91401" tIns="45702" rIns="91401" bIns="45702"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01" tIns="45702" rIns="91401" bIns="45702" rtlCol="0" anchor="ctr"/>
          <a:lstStyle>
            <a:lvl1pPr algn="l">
              <a:defRPr sz="900">
                <a:solidFill>
                  <a:schemeClr val="tx1">
                    <a:tint val="75000"/>
                  </a:schemeClr>
                </a:solidFill>
              </a:defRPr>
            </a:lvl1pPr>
          </a:lstStyle>
          <a:p>
            <a:fld id="{E7A8D091-6DC5-409E-B12C-CE976C70648B}" type="datetimeFigureOut">
              <a:rPr lang="zh-CN" altLang="en-US" smtClean="0"/>
              <a:pPr/>
              <a:t>2023/7/25</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01" tIns="45702" rIns="91401" bIns="45702"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01" tIns="45702" rIns="91401" bIns="45702" rtlCol="0" anchor="ctr"/>
          <a:lstStyle>
            <a:lvl1pPr algn="r">
              <a:defRPr sz="900">
                <a:solidFill>
                  <a:schemeClr val="tx1">
                    <a:tint val="75000"/>
                  </a:schemeClr>
                </a:solidFill>
              </a:defRPr>
            </a:lvl1p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31988755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advClick="0" advTm="0">
    <p:push dir="r"/>
  </p:transition>
  <p:txStyles>
    <p:titleStyle>
      <a:lvl1pPr algn="l" defTabSz="685514"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372" indent="-171372" algn="l" defTabSz="685514"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130" indent="-171372" algn="l" defTabSz="685514"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886" indent="-171372" algn="l" defTabSz="685514"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643"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400"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156"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909"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664"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417"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514" rtl="0" eaLnBrk="1" latinLnBrk="0" hangingPunct="1">
        <a:defRPr sz="1400" kern="1200">
          <a:solidFill>
            <a:schemeClr val="tx1"/>
          </a:solidFill>
          <a:latin typeface="+mn-lt"/>
          <a:ea typeface="+mn-ea"/>
          <a:cs typeface="+mn-cs"/>
        </a:defRPr>
      </a:lvl1pPr>
      <a:lvl2pPr marL="342757" algn="l" defTabSz="685514" rtl="0" eaLnBrk="1" latinLnBrk="0" hangingPunct="1">
        <a:defRPr sz="1400" kern="1200">
          <a:solidFill>
            <a:schemeClr val="tx1"/>
          </a:solidFill>
          <a:latin typeface="+mn-lt"/>
          <a:ea typeface="+mn-ea"/>
          <a:cs typeface="+mn-cs"/>
        </a:defRPr>
      </a:lvl2pPr>
      <a:lvl3pPr marL="685514" algn="l" defTabSz="685514" rtl="0" eaLnBrk="1" latinLnBrk="0" hangingPunct="1">
        <a:defRPr sz="1400" kern="1200">
          <a:solidFill>
            <a:schemeClr val="tx1"/>
          </a:solidFill>
          <a:latin typeface="+mn-lt"/>
          <a:ea typeface="+mn-ea"/>
          <a:cs typeface="+mn-cs"/>
        </a:defRPr>
      </a:lvl3pPr>
      <a:lvl4pPr marL="1028265" algn="l" defTabSz="685514" rtl="0" eaLnBrk="1" latinLnBrk="0" hangingPunct="1">
        <a:defRPr sz="1400" kern="1200">
          <a:solidFill>
            <a:schemeClr val="tx1"/>
          </a:solidFill>
          <a:latin typeface="+mn-lt"/>
          <a:ea typeface="+mn-ea"/>
          <a:cs typeface="+mn-cs"/>
        </a:defRPr>
      </a:lvl4pPr>
      <a:lvl5pPr marL="1371022" algn="l" defTabSz="685514" rtl="0" eaLnBrk="1" latinLnBrk="0" hangingPunct="1">
        <a:defRPr sz="1400" kern="1200">
          <a:solidFill>
            <a:schemeClr val="tx1"/>
          </a:solidFill>
          <a:latin typeface="+mn-lt"/>
          <a:ea typeface="+mn-ea"/>
          <a:cs typeface="+mn-cs"/>
        </a:defRPr>
      </a:lvl5pPr>
      <a:lvl6pPr marL="1713775" algn="l" defTabSz="685514" rtl="0" eaLnBrk="1" latinLnBrk="0" hangingPunct="1">
        <a:defRPr sz="1400" kern="1200">
          <a:solidFill>
            <a:schemeClr val="tx1"/>
          </a:solidFill>
          <a:latin typeface="+mn-lt"/>
          <a:ea typeface="+mn-ea"/>
          <a:cs typeface="+mn-cs"/>
        </a:defRPr>
      </a:lvl6pPr>
      <a:lvl7pPr marL="2056529" algn="l" defTabSz="685514" rtl="0" eaLnBrk="1" latinLnBrk="0" hangingPunct="1">
        <a:defRPr sz="1400" kern="1200">
          <a:solidFill>
            <a:schemeClr val="tx1"/>
          </a:solidFill>
          <a:latin typeface="+mn-lt"/>
          <a:ea typeface="+mn-ea"/>
          <a:cs typeface="+mn-cs"/>
        </a:defRPr>
      </a:lvl7pPr>
      <a:lvl8pPr marL="2399286" algn="l" defTabSz="685514" rtl="0" eaLnBrk="1" latinLnBrk="0" hangingPunct="1">
        <a:defRPr sz="1400" kern="1200">
          <a:solidFill>
            <a:schemeClr val="tx1"/>
          </a:solidFill>
          <a:latin typeface="+mn-lt"/>
          <a:ea typeface="+mn-ea"/>
          <a:cs typeface="+mn-cs"/>
        </a:defRPr>
      </a:lvl8pPr>
      <a:lvl9pPr marL="2742043" algn="l" defTabSz="685514"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273845"/>
            <a:ext cx="7886700" cy="994172"/>
          </a:xfrm>
          <a:prstGeom prst="rect">
            <a:avLst/>
          </a:prstGeom>
        </p:spPr>
        <p:txBody>
          <a:bodyPr vert="horz" lIns="91401" tIns="45702" rIns="91401" bIns="45702"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1" y="1369220"/>
            <a:ext cx="7886700" cy="3263504"/>
          </a:xfrm>
          <a:prstGeom prst="rect">
            <a:avLst/>
          </a:prstGeom>
        </p:spPr>
        <p:txBody>
          <a:bodyPr vert="horz" lIns="91401" tIns="45702" rIns="91401" bIns="45702"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01" tIns="45702" rIns="91401" bIns="45702" rtlCol="0" anchor="ctr"/>
          <a:lstStyle>
            <a:lvl1pPr algn="l">
              <a:defRPr sz="900">
                <a:solidFill>
                  <a:schemeClr val="tx1">
                    <a:tint val="75000"/>
                  </a:schemeClr>
                </a:solidFill>
              </a:defRPr>
            </a:lvl1pPr>
          </a:lstStyle>
          <a:p>
            <a:fld id="{E7A8D091-6DC5-409E-B12C-CE976C70648B}" type="datetimeFigureOut">
              <a:rPr lang="zh-CN" altLang="en-US" smtClean="0">
                <a:solidFill>
                  <a:prstClr val="black">
                    <a:tint val="75000"/>
                  </a:prstClr>
                </a:solidFill>
              </a:rPr>
              <a:pPr/>
              <a:t>2023/7/25</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01" tIns="45702" rIns="91401" bIns="45702"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01" tIns="45702" rIns="91401" bIns="45702" rtlCol="0" anchor="ctr"/>
          <a:lstStyle>
            <a:lvl1pPr algn="r">
              <a:defRPr sz="900">
                <a:solidFill>
                  <a:schemeClr val="tx1">
                    <a:tint val="75000"/>
                  </a:schemeClr>
                </a:solidFill>
              </a:defRPr>
            </a:lvl1p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053184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advClick="0" advTm="0">
    <p:push dir="r"/>
  </p:transition>
  <p:txStyles>
    <p:titleStyle>
      <a:lvl1pPr algn="l" defTabSz="685514"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372" indent="-171372" algn="l" defTabSz="685514"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130" indent="-171372" algn="l" defTabSz="685514"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886" indent="-171372" algn="l" defTabSz="685514"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643"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400"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156"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909"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664"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417"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514" rtl="0" eaLnBrk="1" latinLnBrk="0" hangingPunct="1">
        <a:defRPr sz="1400" kern="1200">
          <a:solidFill>
            <a:schemeClr val="tx1"/>
          </a:solidFill>
          <a:latin typeface="+mn-lt"/>
          <a:ea typeface="+mn-ea"/>
          <a:cs typeface="+mn-cs"/>
        </a:defRPr>
      </a:lvl1pPr>
      <a:lvl2pPr marL="342757" algn="l" defTabSz="685514" rtl="0" eaLnBrk="1" latinLnBrk="0" hangingPunct="1">
        <a:defRPr sz="1400" kern="1200">
          <a:solidFill>
            <a:schemeClr val="tx1"/>
          </a:solidFill>
          <a:latin typeface="+mn-lt"/>
          <a:ea typeface="+mn-ea"/>
          <a:cs typeface="+mn-cs"/>
        </a:defRPr>
      </a:lvl2pPr>
      <a:lvl3pPr marL="685514" algn="l" defTabSz="685514" rtl="0" eaLnBrk="1" latinLnBrk="0" hangingPunct="1">
        <a:defRPr sz="1400" kern="1200">
          <a:solidFill>
            <a:schemeClr val="tx1"/>
          </a:solidFill>
          <a:latin typeface="+mn-lt"/>
          <a:ea typeface="+mn-ea"/>
          <a:cs typeface="+mn-cs"/>
        </a:defRPr>
      </a:lvl3pPr>
      <a:lvl4pPr marL="1028265" algn="l" defTabSz="685514" rtl="0" eaLnBrk="1" latinLnBrk="0" hangingPunct="1">
        <a:defRPr sz="1400" kern="1200">
          <a:solidFill>
            <a:schemeClr val="tx1"/>
          </a:solidFill>
          <a:latin typeface="+mn-lt"/>
          <a:ea typeface="+mn-ea"/>
          <a:cs typeface="+mn-cs"/>
        </a:defRPr>
      </a:lvl4pPr>
      <a:lvl5pPr marL="1371022" algn="l" defTabSz="685514" rtl="0" eaLnBrk="1" latinLnBrk="0" hangingPunct="1">
        <a:defRPr sz="1400" kern="1200">
          <a:solidFill>
            <a:schemeClr val="tx1"/>
          </a:solidFill>
          <a:latin typeface="+mn-lt"/>
          <a:ea typeface="+mn-ea"/>
          <a:cs typeface="+mn-cs"/>
        </a:defRPr>
      </a:lvl5pPr>
      <a:lvl6pPr marL="1713775" algn="l" defTabSz="685514" rtl="0" eaLnBrk="1" latinLnBrk="0" hangingPunct="1">
        <a:defRPr sz="1400" kern="1200">
          <a:solidFill>
            <a:schemeClr val="tx1"/>
          </a:solidFill>
          <a:latin typeface="+mn-lt"/>
          <a:ea typeface="+mn-ea"/>
          <a:cs typeface="+mn-cs"/>
        </a:defRPr>
      </a:lvl6pPr>
      <a:lvl7pPr marL="2056529" algn="l" defTabSz="685514" rtl="0" eaLnBrk="1" latinLnBrk="0" hangingPunct="1">
        <a:defRPr sz="1400" kern="1200">
          <a:solidFill>
            <a:schemeClr val="tx1"/>
          </a:solidFill>
          <a:latin typeface="+mn-lt"/>
          <a:ea typeface="+mn-ea"/>
          <a:cs typeface="+mn-cs"/>
        </a:defRPr>
      </a:lvl7pPr>
      <a:lvl8pPr marL="2399286" algn="l" defTabSz="685514" rtl="0" eaLnBrk="1" latinLnBrk="0" hangingPunct="1">
        <a:defRPr sz="1400" kern="1200">
          <a:solidFill>
            <a:schemeClr val="tx1"/>
          </a:solidFill>
          <a:latin typeface="+mn-lt"/>
          <a:ea typeface="+mn-ea"/>
          <a:cs typeface="+mn-cs"/>
        </a:defRPr>
      </a:lvl8pPr>
      <a:lvl9pPr marL="2742043" algn="l" defTabSz="685514"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10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05979"/>
            <a:ext cx="8229600" cy="857250"/>
          </a:xfrm>
          <a:prstGeom prst="rect">
            <a:avLst/>
          </a:prstGeom>
        </p:spPr>
        <p:txBody>
          <a:bodyPr vert="horz" lIns="91425" tIns="45714" rIns="91425" bIns="45714" rtlCol="0" anchor="ctr">
            <a:normAutofit/>
          </a:bodyPr>
          <a:lstStyle/>
          <a:p>
            <a:r>
              <a:rPr lang="en-US"/>
              <a:t>Click to edit Master title style</a:t>
            </a:r>
          </a:p>
        </p:txBody>
      </p:sp>
      <p:sp>
        <p:nvSpPr>
          <p:cNvPr id="3" name="Text Placeholder 2"/>
          <p:cNvSpPr>
            <a:spLocks noGrp="1"/>
          </p:cNvSpPr>
          <p:nvPr>
            <p:ph type="body" idx="1"/>
          </p:nvPr>
        </p:nvSpPr>
        <p:spPr>
          <a:xfrm>
            <a:off x="457201" y="1200151"/>
            <a:ext cx="8229600" cy="3394472"/>
          </a:xfrm>
          <a:prstGeom prst="rect">
            <a:avLst/>
          </a:prstGeom>
        </p:spPr>
        <p:txBody>
          <a:bodyPr vert="horz" lIns="91425" tIns="45714" rIns="91425" bIns="457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25" tIns="45714" rIns="91425" bIns="45714" rtlCol="0" anchor="ctr"/>
          <a:lstStyle>
            <a:lvl1pPr algn="l">
              <a:defRPr sz="1200">
                <a:solidFill>
                  <a:schemeClr val="tx1">
                    <a:tint val="75000"/>
                  </a:schemeClr>
                </a:solidFill>
              </a:defRPr>
            </a:lvl1pPr>
          </a:lstStyle>
          <a:p>
            <a:pPr defTabSz="914251"/>
            <a:fld id="{C9A2873C-46E8-4DCC-B6E2-B0A96979C2F2}" type="datetimeFigureOut">
              <a:rPr lang="en-US" smtClean="0">
                <a:solidFill>
                  <a:prstClr val="black">
                    <a:tint val="75000"/>
                  </a:prstClr>
                </a:solidFill>
              </a:rPr>
              <a:pPr defTabSz="914251"/>
              <a:t>7/25/2023</a:t>
            </a:fld>
            <a:endParaRPr lang="en-US">
              <a:solidFill>
                <a:prstClr val="black">
                  <a:tint val="75000"/>
                </a:prstClr>
              </a:solidFill>
            </a:endParaRPr>
          </a:p>
        </p:txBody>
      </p:sp>
      <p:sp>
        <p:nvSpPr>
          <p:cNvPr id="5" name="Footer Placeholder 4"/>
          <p:cNvSpPr>
            <a:spLocks noGrp="1"/>
          </p:cNvSpPr>
          <p:nvPr>
            <p:ph type="ftr" sz="quarter" idx="3"/>
          </p:nvPr>
        </p:nvSpPr>
        <p:spPr>
          <a:xfrm>
            <a:off x="3124201" y="4767263"/>
            <a:ext cx="2895600" cy="273844"/>
          </a:xfrm>
          <a:prstGeom prst="rect">
            <a:avLst/>
          </a:prstGeom>
        </p:spPr>
        <p:txBody>
          <a:bodyPr vert="horz" lIns="91425" tIns="45714" rIns="91425" bIns="45714" rtlCol="0" anchor="ctr"/>
          <a:lstStyle>
            <a:lvl1pPr algn="ctr">
              <a:defRPr sz="1200">
                <a:solidFill>
                  <a:schemeClr val="tx1">
                    <a:tint val="75000"/>
                  </a:schemeClr>
                </a:solidFill>
              </a:defRPr>
            </a:lvl1pPr>
          </a:lstStyle>
          <a:p>
            <a:pPr defTabSz="914251"/>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5" tIns="45714" rIns="91425" bIns="45714" rtlCol="0" anchor="ctr"/>
          <a:lstStyle>
            <a:lvl1pPr algn="r">
              <a:defRPr sz="1200">
                <a:solidFill>
                  <a:schemeClr val="tx1">
                    <a:tint val="75000"/>
                  </a:schemeClr>
                </a:solidFill>
              </a:defRPr>
            </a:lvl1pPr>
          </a:lstStyle>
          <a:p>
            <a:pPr defTabSz="914251"/>
            <a:fld id="{381A4052-B1E3-436C-8532-BC4D80CD3DF6}" type="slidenum">
              <a:rPr lang="en-US" smtClean="0">
                <a:solidFill>
                  <a:prstClr val="black">
                    <a:tint val="75000"/>
                  </a:prstClr>
                </a:solidFill>
              </a:rPr>
              <a:pPr defTabSz="914251"/>
              <a:t>‹#›</a:t>
            </a:fld>
            <a:endParaRPr lang="en-US">
              <a:solidFill>
                <a:prstClr val="black">
                  <a:tint val="75000"/>
                </a:prstClr>
              </a:solidFill>
            </a:endParaRPr>
          </a:p>
        </p:txBody>
      </p:sp>
    </p:spTree>
    <p:extLst>
      <p:ext uri="{BB962C8B-B14F-4D97-AF65-F5344CB8AC3E}">
        <p14:creationId xmlns:p14="http://schemas.microsoft.com/office/powerpoint/2010/main" val="1668550612"/>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7" r:id="rId12"/>
  </p:sldLayoutIdLst>
  <p:txStyles>
    <p:titleStyle>
      <a:lvl1pPr algn="ctr" defTabSz="914251" rtl="0" eaLnBrk="1" latinLnBrk="0" hangingPunct="1">
        <a:spcBef>
          <a:spcPct val="0"/>
        </a:spcBef>
        <a:buNone/>
        <a:defRPr sz="4400" kern="1200">
          <a:solidFill>
            <a:schemeClr val="tx1"/>
          </a:solidFill>
          <a:latin typeface="+mj-lt"/>
          <a:ea typeface="+mj-ea"/>
          <a:cs typeface="+mj-cs"/>
        </a:defRPr>
      </a:lvl1pPr>
    </p:titleStyle>
    <p:bodyStyle>
      <a:lvl1pPr marL="342845" indent="-342845" algn="l" defTabSz="914251"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30" indent="-285704" algn="l" defTabSz="914251"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15" indent="-228565" algn="l" defTabSz="914251"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940"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065"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191"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317"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445"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9"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51" rtl="0" eaLnBrk="1" latinLnBrk="0" hangingPunct="1">
        <a:defRPr sz="1800" kern="1200">
          <a:solidFill>
            <a:schemeClr val="tx1"/>
          </a:solidFill>
          <a:latin typeface="+mn-lt"/>
          <a:ea typeface="+mn-ea"/>
          <a:cs typeface="+mn-cs"/>
        </a:defRPr>
      </a:lvl1pPr>
      <a:lvl2pPr marL="457125" algn="l" defTabSz="914251" rtl="0" eaLnBrk="1" latinLnBrk="0" hangingPunct="1">
        <a:defRPr sz="1800" kern="1200">
          <a:solidFill>
            <a:schemeClr val="tx1"/>
          </a:solidFill>
          <a:latin typeface="+mn-lt"/>
          <a:ea typeface="+mn-ea"/>
          <a:cs typeface="+mn-cs"/>
        </a:defRPr>
      </a:lvl2pPr>
      <a:lvl3pPr marL="914251" algn="l" defTabSz="914251" rtl="0" eaLnBrk="1" latinLnBrk="0" hangingPunct="1">
        <a:defRPr sz="1800" kern="1200">
          <a:solidFill>
            <a:schemeClr val="tx1"/>
          </a:solidFill>
          <a:latin typeface="+mn-lt"/>
          <a:ea typeface="+mn-ea"/>
          <a:cs typeface="+mn-cs"/>
        </a:defRPr>
      </a:lvl3pPr>
      <a:lvl4pPr marL="1371377" algn="l" defTabSz="914251" rtl="0" eaLnBrk="1" latinLnBrk="0" hangingPunct="1">
        <a:defRPr sz="1800" kern="1200">
          <a:solidFill>
            <a:schemeClr val="tx1"/>
          </a:solidFill>
          <a:latin typeface="+mn-lt"/>
          <a:ea typeface="+mn-ea"/>
          <a:cs typeface="+mn-cs"/>
        </a:defRPr>
      </a:lvl4pPr>
      <a:lvl5pPr marL="1828504" algn="l" defTabSz="914251" rtl="0" eaLnBrk="1" latinLnBrk="0" hangingPunct="1">
        <a:defRPr sz="1800" kern="1200">
          <a:solidFill>
            <a:schemeClr val="tx1"/>
          </a:solidFill>
          <a:latin typeface="+mn-lt"/>
          <a:ea typeface="+mn-ea"/>
          <a:cs typeface="+mn-cs"/>
        </a:defRPr>
      </a:lvl5pPr>
      <a:lvl6pPr marL="2285630" algn="l" defTabSz="914251" rtl="0" eaLnBrk="1" latinLnBrk="0" hangingPunct="1">
        <a:defRPr sz="1800" kern="1200">
          <a:solidFill>
            <a:schemeClr val="tx1"/>
          </a:solidFill>
          <a:latin typeface="+mn-lt"/>
          <a:ea typeface="+mn-ea"/>
          <a:cs typeface="+mn-cs"/>
        </a:defRPr>
      </a:lvl6pPr>
      <a:lvl7pPr marL="2742755" algn="l" defTabSz="914251" rtl="0" eaLnBrk="1" latinLnBrk="0" hangingPunct="1">
        <a:defRPr sz="1800" kern="1200">
          <a:solidFill>
            <a:schemeClr val="tx1"/>
          </a:solidFill>
          <a:latin typeface="+mn-lt"/>
          <a:ea typeface="+mn-ea"/>
          <a:cs typeface="+mn-cs"/>
        </a:defRPr>
      </a:lvl7pPr>
      <a:lvl8pPr marL="3199880" algn="l" defTabSz="914251" rtl="0" eaLnBrk="1" latinLnBrk="0" hangingPunct="1">
        <a:defRPr sz="1800" kern="1200">
          <a:solidFill>
            <a:schemeClr val="tx1"/>
          </a:solidFill>
          <a:latin typeface="+mn-lt"/>
          <a:ea typeface="+mn-ea"/>
          <a:cs typeface="+mn-cs"/>
        </a:defRPr>
      </a:lvl8pPr>
      <a:lvl9pPr marL="3657005" algn="l" defTabSz="91425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8.xml"/><Relationship Id="rId1" Type="http://schemas.openxmlformats.org/officeDocument/2006/relationships/themeOverride" Target="../theme/themeOverride7.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hemeOverride" Target="../theme/themeOverride8.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hemeOverride" Target="../theme/themeOverride9.xml"/><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hemeOverride" Target="../theme/themeOverride10.xml"/><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audio" Target="../media/audio1.wav"/></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audio" Target="../media/audio1.wav"/></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audio" Target="../media/audio1.wav"/></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8.xml"/><Relationship Id="rId1" Type="http://schemas.openxmlformats.org/officeDocument/2006/relationships/themeOverride" Target="../theme/themeOverride11.xml"/><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8.xml"/><Relationship Id="rId1" Type="http://schemas.openxmlformats.org/officeDocument/2006/relationships/themeOverride" Target="../theme/themeOverride1.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8.xml"/><Relationship Id="rId1" Type="http://schemas.openxmlformats.org/officeDocument/2006/relationships/themeOverride" Target="../theme/themeOverride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8.xml"/><Relationship Id="rId1" Type="http://schemas.openxmlformats.org/officeDocument/2006/relationships/themeOverride" Target="../theme/themeOverride3.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hemeOverride" Target="../theme/themeOverride4.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hemeOverride" Target="../theme/themeOverride5.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hemeOverride" Target="../theme/themeOverride6.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rot="20202184">
            <a:off x="241186" y="571812"/>
            <a:ext cx="5220858" cy="2677628"/>
          </a:xfrm>
          <a:prstGeom prst="rect">
            <a:avLst/>
          </a:prstGeom>
          <a:noFill/>
        </p:spPr>
        <p:txBody>
          <a:bodyPr wrap="square" lIns="91401" tIns="45702" rIns="91401" bIns="45702" rtlCol="0">
            <a:spAutoFit/>
          </a:bodyPr>
          <a:lstStyle/>
          <a:p>
            <a:pPr algn="ctr">
              <a:lnSpc>
                <a:spcPct val="150000"/>
              </a:lnSpc>
            </a:pPr>
            <a:r>
              <a:rPr lang="en-US" altLang="zh-CN" sz="2800" b="1" dirty="0">
                <a:solidFill>
                  <a:schemeClr val="bg1"/>
                </a:solidFill>
                <a:latin typeface="Segoe Print" pitchFamily="2" charset="0"/>
                <a:ea typeface="微软雅黑" panose="020B0503020204020204" pitchFamily="34" charset="-122"/>
              </a:rPr>
              <a:t>NHIỆT LIỆT CHÀO MỪNG CÁC THẦY CÔ VỀ DỰ TIẾT CHUYÊN ĐỀ MÔN TIN HỌC LỚP 4</a:t>
            </a:r>
            <a:endParaRPr lang="zh-CN" altLang="en-US" sz="2400" b="1" dirty="0">
              <a:solidFill>
                <a:schemeClr val="bg1"/>
              </a:solidFill>
              <a:latin typeface="Segoe Print" pitchFamily="2" charset="0"/>
              <a:ea typeface="微软雅黑" panose="020B0503020204020204" pitchFamily="34" charset="-122"/>
            </a:endParaRPr>
          </a:p>
        </p:txBody>
      </p:sp>
    </p:spTree>
    <p:extLst>
      <p:ext uri="{BB962C8B-B14F-4D97-AF65-F5344CB8AC3E}">
        <p14:creationId xmlns:p14="http://schemas.microsoft.com/office/powerpoint/2010/main" val="2112252568"/>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4" cstate="print"/>
          <a:stretch>
            <a:fillRect/>
          </a:stretch>
        </p:blipFill>
        <p:spPr>
          <a:xfrm>
            <a:off x="231354" y="-375705"/>
            <a:ext cx="6026227" cy="5382153"/>
          </a:xfrm>
          <a:prstGeom prst="rect">
            <a:avLst/>
          </a:prstGeom>
        </p:spPr>
      </p:pic>
      <p:sp>
        <p:nvSpPr>
          <p:cNvPr id="11" name="Text Box 18"/>
          <p:cNvSpPr txBox="1">
            <a:spLocks noChangeArrowheads="1"/>
          </p:cNvSpPr>
          <p:nvPr/>
        </p:nvSpPr>
        <p:spPr bwMode="auto">
          <a:xfrm>
            <a:off x="1101688" y="1328567"/>
            <a:ext cx="4065223" cy="1015651"/>
          </a:xfrm>
          <a:prstGeom prst="rect">
            <a:avLst/>
          </a:prstGeom>
          <a:noFill/>
          <a:ln w="9525">
            <a:noFill/>
            <a:miter lim="800000"/>
            <a:headEnd/>
            <a:tailEnd/>
          </a:ln>
        </p:spPr>
        <p:txBody>
          <a:bodyPr wrap="square" lIns="91427" tIns="45714" rIns="91427" bIns="45714">
            <a:spAutoFit/>
          </a:bodyPr>
          <a:lstStyle/>
          <a:p>
            <a:pPr algn="just"/>
            <a:r>
              <a:rPr lang="en-US" sz="2000" i="1">
                <a:latin typeface="Times New Roman" panose="02020603050405020304" pitchFamily="18" charset="0"/>
                <a:cs typeface="Times New Roman" panose="02020603050405020304" pitchFamily="18" charset="0"/>
              </a:rPr>
              <a:t>- Trong phần mềm quản lý tệp, ở dải lệnh </a:t>
            </a:r>
            <a:r>
              <a:rPr lang="en-US" sz="2000" b="1">
                <a:latin typeface="Times New Roman" panose="02020603050405020304" pitchFamily="18" charset="0"/>
                <a:cs typeface="Times New Roman" panose="02020603050405020304" pitchFamily="18" charset="0"/>
              </a:rPr>
              <a:t>Home</a:t>
            </a:r>
            <a:r>
              <a:rPr lang="en-US" sz="2000" i="1">
                <a:latin typeface="Times New Roman" panose="02020603050405020304" pitchFamily="18" charset="0"/>
                <a:cs typeface="Times New Roman" panose="02020603050405020304" pitchFamily="18" charset="0"/>
              </a:rPr>
              <a:t>, em có thể đổi tên tệp bằng lệnh </a:t>
            </a:r>
            <a:r>
              <a:rPr lang="en-US" sz="2000" b="1">
                <a:latin typeface="Times New Roman" panose="02020603050405020304" pitchFamily="18" charset="0"/>
                <a:cs typeface="Times New Roman" panose="02020603050405020304" pitchFamily="18" charset="0"/>
              </a:rPr>
              <a:t>Rename.</a:t>
            </a:r>
            <a:endParaRPr lang="en-US" sz="2000">
              <a:latin typeface="Times New Roman" panose="02020603050405020304" pitchFamily="18" charset="0"/>
              <a:cs typeface="Times New Roman" panose="02020603050405020304" pitchFamily="18" charset="0"/>
            </a:endParaRPr>
          </a:p>
        </p:txBody>
      </p:sp>
      <p:pic>
        <p:nvPicPr>
          <p:cNvPr id="12" name="图片 5" descr="未标题-2.png"/>
          <p:cNvPicPr>
            <a:picLocks noChangeAspect="1"/>
          </p:cNvPicPr>
          <p:nvPr/>
        </p:nvPicPr>
        <p:blipFill>
          <a:blip r:embed="rId5" cstate="print"/>
          <a:stretch>
            <a:fillRect/>
          </a:stretch>
        </p:blipFill>
        <p:spPr>
          <a:xfrm>
            <a:off x="5573348" y="1016383"/>
            <a:ext cx="2428892" cy="3237381"/>
          </a:xfrm>
          <a:prstGeom prst="rect">
            <a:avLst/>
          </a:prstGeom>
        </p:spPr>
      </p:pic>
    </p:spTree>
    <p:extLst>
      <p:ext uri="{BB962C8B-B14F-4D97-AF65-F5344CB8AC3E}">
        <p14:creationId xmlns:p14="http://schemas.microsoft.com/office/powerpoint/2010/main" val="3068687381"/>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7" presetClass="entr" presetSubtype="0" fill="hold" grpId="0" nodeType="clickEffect">
                                  <p:stCondLst>
                                    <p:cond delay="0"/>
                                  </p:stCondLst>
                                  <p:iterate type="lt">
                                    <p:tmPct val="50000"/>
                                  </p:iterate>
                                  <p:childTnLst>
                                    <p:set>
                                      <p:cBhvr>
                                        <p:cTn id="28" dur="1" fill="hold">
                                          <p:stCondLst>
                                            <p:cond delay="0"/>
                                          </p:stCondLst>
                                        </p:cTn>
                                        <p:tgtEl>
                                          <p:spTgt spid="11"/>
                                        </p:tgtEl>
                                        <p:attrNameLst>
                                          <p:attrName>style.visibility</p:attrName>
                                        </p:attrNameLst>
                                      </p:cBhvr>
                                      <p:to>
                                        <p:strVal val="visible"/>
                                      </p:to>
                                    </p:set>
                                    <p:anim calcmode="discrete" valueType="clr">
                                      <p:cBhvr override="childStyle">
                                        <p:cTn id="29"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11"/>
                                        </p:tgtEl>
                                        <p:attrNameLst>
                                          <p:attrName>fillcolor</p:attrName>
                                        </p:attrNameLst>
                                      </p:cBhvr>
                                      <p:tavLst>
                                        <p:tav tm="0">
                                          <p:val>
                                            <p:clrVal>
                                              <a:schemeClr val="accent2"/>
                                            </p:clrVal>
                                          </p:val>
                                        </p:tav>
                                        <p:tav tm="50000">
                                          <p:val>
                                            <p:clrVal>
                                              <a:schemeClr val="hlink"/>
                                            </p:clrVal>
                                          </p:val>
                                        </p:tav>
                                      </p:tavLst>
                                    </p:anim>
                                    <p:set>
                                      <p:cBhvr>
                                        <p:cTn id="31" dur="8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descr="G:\00 千图网\底板\tooopen_sy_122792947765副本.png"/>
          <p:cNvPicPr>
            <a:picLocks noChangeAspect="1" noChangeArrowheads="1"/>
          </p:cNvPicPr>
          <p:nvPr/>
        </p:nvPicPr>
        <p:blipFill>
          <a:blip r:embed="rId2"/>
          <a:srcRect/>
          <a:stretch>
            <a:fillRect/>
          </a:stretch>
        </p:blipFill>
        <p:spPr bwMode="auto">
          <a:xfrm>
            <a:off x="401939" y="361743"/>
            <a:ext cx="4081167" cy="4164473"/>
          </a:xfrm>
          <a:prstGeom prst="rect">
            <a:avLst/>
          </a:prstGeom>
          <a:noFill/>
        </p:spPr>
      </p:pic>
      <p:sp>
        <p:nvSpPr>
          <p:cNvPr id="38" name="文本框 3"/>
          <p:cNvSpPr txBox="1"/>
          <p:nvPr/>
        </p:nvSpPr>
        <p:spPr>
          <a:xfrm>
            <a:off x="1674564" y="2068132"/>
            <a:ext cx="2366285" cy="1015626"/>
          </a:xfrm>
          <a:prstGeom prst="rect">
            <a:avLst/>
          </a:prstGeom>
          <a:noFill/>
        </p:spPr>
        <p:txBody>
          <a:bodyPr wrap="square" lIns="91401" tIns="45702" rIns="91401" bIns="45702" rtlCol="0">
            <a:spAutoFit/>
          </a:bodyPr>
          <a:lstStyle/>
          <a:p>
            <a:pPr algn="ctr"/>
            <a:r>
              <a:rPr lang="en-US" altLang="zh-CN" sz="3000" b="1">
                <a:solidFill>
                  <a:srgbClr val="FFFF00"/>
                </a:solidFill>
                <a:latin typeface="Segoe Print" pitchFamily="2" charset="0"/>
                <a:ea typeface="微软雅黑" panose="020B0503020204020204" pitchFamily="34" charset="-122"/>
              </a:rPr>
              <a:t>NỘI DUNG BÀI HỌC</a:t>
            </a:r>
            <a:endParaRPr lang="zh-CN" altLang="en-US" sz="3000" b="1" dirty="0">
              <a:solidFill>
                <a:srgbClr val="FFFF00"/>
              </a:solidFill>
              <a:latin typeface="Segoe Print" pitchFamily="2" charset="0"/>
              <a:ea typeface="微软雅黑" panose="020B0503020204020204" pitchFamily="34" charset="-122"/>
            </a:endParaRPr>
          </a:p>
        </p:txBody>
      </p:sp>
      <p:grpSp>
        <p:nvGrpSpPr>
          <p:cNvPr id="50" name="组合 16"/>
          <p:cNvGrpSpPr/>
          <p:nvPr/>
        </p:nvGrpSpPr>
        <p:grpSpPr>
          <a:xfrm>
            <a:off x="4317490" y="1993616"/>
            <a:ext cx="4729192" cy="499195"/>
            <a:chOff x="4085721" y="1971269"/>
            <a:chExt cx="4729192" cy="499195"/>
          </a:xfrm>
        </p:grpSpPr>
        <p:grpSp>
          <p:nvGrpSpPr>
            <p:cNvPr id="52" name="组合 13"/>
            <p:cNvGrpSpPr/>
            <p:nvPr/>
          </p:nvGrpSpPr>
          <p:grpSpPr>
            <a:xfrm>
              <a:off x="4085721" y="1971269"/>
              <a:ext cx="4729192" cy="497503"/>
              <a:chOff x="4085721" y="1971269"/>
              <a:chExt cx="4729192" cy="497503"/>
            </a:xfrm>
          </p:grpSpPr>
          <p:sp>
            <p:nvSpPr>
              <p:cNvPr id="58" name="五边形 10"/>
              <p:cNvSpPr/>
              <p:nvPr/>
            </p:nvSpPr>
            <p:spPr>
              <a:xfrm flipH="1">
                <a:off x="4085721" y="1971269"/>
                <a:ext cx="4729192" cy="497503"/>
              </a:xfrm>
              <a:prstGeom prst="homePlate">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12"/>
              <p:cNvSpPr/>
              <p:nvPr/>
            </p:nvSpPr>
            <p:spPr>
              <a:xfrm rot="2700000">
                <a:off x="4224923" y="2074288"/>
                <a:ext cx="316212" cy="31621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6" name="文本框 3"/>
            <p:cNvSpPr txBox="1"/>
            <p:nvPr/>
          </p:nvSpPr>
          <p:spPr>
            <a:xfrm>
              <a:off x="4303044" y="1980301"/>
              <a:ext cx="2605127" cy="400110"/>
            </a:xfrm>
            <a:prstGeom prst="rect">
              <a:avLst/>
            </a:prstGeom>
            <a:noFill/>
          </p:spPr>
          <p:txBody>
            <a:bodyPr wrap="square" rtlCol="0">
              <a:spAutoFit/>
            </a:bodyPr>
            <a:lstStyle/>
            <a:p>
              <a:pPr algn="ctr"/>
              <a:r>
                <a:rPr lang="en-US" altLang="zh-CN" sz="2000" b="1" i="1">
                  <a:solidFill>
                    <a:schemeClr val="bg1"/>
                  </a:solidFill>
                  <a:latin typeface="Times New Roman" pitchFamily="18" charset="0"/>
                  <a:ea typeface="微软雅黑" panose="020B0503020204020204" pitchFamily="34" charset="-122"/>
                  <a:cs typeface="Times New Roman" pitchFamily="18" charset="0"/>
                </a:rPr>
                <a:t>Xoá th</a:t>
              </a:r>
              <a:r>
                <a:rPr lang="vi-VN" altLang="zh-CN" sz="2000" b="1" i="1">
                  <a:solidFill>
                    <a:schemeClr val="bg1"/>
                  </a:solidFill>
                  <a:latin typeface="Times New Roman" pitchFamily="18" charset="0"/>
                  <a:ea typeface="微软雅黑" panose="020B0503020204020204" pitchFamily="34" charset="-122"/>
                  <a:cs typeface="Times New Roman" pitchFamily="18" charset="0"/>
                </a:rPr>
                <a:t>ư</a:t>
              </a:r>
              <a:r>
                <a:rPr lang="en-US" altLang="zh-CN" sz="2000" b="1" i="1">
                  <a:solidFill>
                    <a:schemeClr val="bg1"/>
                  </a:solidFill>
                  <a:latin typeface="Times New Roman" pitchFamily="18" charset="0"/>
                  <a:ea typeface="微软雅黑" panose="020B0503020204020204" pitchFamily="34" charset="-122"/>
                  <a:cs typeface="Times New Roman" pitchFamily="18" charset="0"/>
                </a:rPr>
                <a:t> mục, tệp</a:t>
              </a:r>
              <a:endParaRPr lang="zh-CN" altLang="en-US" sz="2000" b="1" i="1" dirty="0">
                <a:solidFill>
                  <a:schemeClr val="bg1"/>
                </a:solidFill>
                <a:latin typeface="Times New Roman" pitchFamily="18" charset="0"/>
                <a:ea typeface="微软雅黑" panose="020B0503020204020204" pitchFamily="34" charset="-122"/>
                <a:cs typeface="Times New Roman" pitchFamily="18" charset="0"/>
              </a:endParaRPr>
            </a:p>
          </p:txBody>
        </p:sp>
        <p:sp>
          <p:nvSpPr>
            <p:cNvPr id="57" name="文本框 3"/>
            <p:cNvSpPr txBox="1"/>
            <p:nvPr/>
          </p:nvSpPr>
          <p:spPr>
            <a:xfrm>
              <a:off x="4194210" y="2008799"/>
              <a:ext cx="409087" cy="461665"/>
            </a:xfrm>
            <a:prstGeom prst="rect">
              <a:avLst/>
            </a:prstGeom>
            <a:noFill/>
          </p:spPr>
          <p:txBody>
            <a:bodyPr wrap="none" rtlCol="0">
              <a:spAutoFit/>
            </a:bodyPr>
            <a:lstStyle/>
            <a:p>
              <a:pPr algn="ctr"/>
              <a:r>
                <a:rPr lang="en-US" altLang="zh-CN" sz="2400" b="1">
                  <a:solidFill>
                    <a:srgbClr val="FF3399"/>
                  </a:solidFill>
                  <a:latin typeface="Segoe Print" pitchFamily="2" charset="0"/>
                  <a:ea typeface="微软雅黑" panose="020B0503020204020204" pitchFamily="34" charset="-122"/>
                </a:rPr>
                <a:t>2</a:t>
              </a:r>
              <a:endParaRPr lang="zh-CN" altLang="en-US" sz="2400" b="1" dirty="0">
                <a:solidFill>
                  <a:srgbClr val="FF3399"/>
                </a:solidFill>
                <a:latin typeface="Segoe Print" pitchFamily="2" charset="0"/>
                <a:ea typeface="微软雅黑" panose="020B0503020204020204" pitchFamily="34" charset="-122"/>
              </a:endParaRPr>
            </a:p>
          </p:txBody>
        </p:sp>
      </p:grpSp>
    </p:spTree>
    <p:extLst>
      <p:ext uri="{BB962C8B-B14F-4D97-AF65-F5344CB8AC3E}">
        <p14:creationId xmlns:p14="http://schemas.microsoft.com/office/powerpoint/2010/main" val="2590371751"/>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fltVal val="0"/>
                                          </p:val>
                                        </p:tav>
                                        <p:tav tm="100000">
                                          <p:val>
                                            <p:strVal val="#ppt_w"/>
                                          </p:val>
                                        </p:tav>
                                      </p:tavLst>
                                    </p:anim>
                                    <p:anim calcmode="lin" valueType="num">
                                      <p:cBhvr>
                                        <p:cTn id="8" dur="1000" fill="hold"/>
                                        <p:tgtEl>
                                          <p:spTgt spid="37"/>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30" presetClass="entr" presetSubtype="0" fill="hold" grpId="0" nodeType="after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800" decel="100000"/>
                                        <p:tgtEl>
                                          <p:spTgt spid="38"/>
                                        </p:tgtEl>
                                      </p:cBhvr>
                                    </p:animEffect>
                                    <p:anim calcmode="lin" valueType="num">
                                      <p:cBhvr>
                                        <p:cTn id="13" dur="800" decel="100000" fill="hold"/>
                                        <p:tgtEl>
                                          <p:spTgt spid="38"/>
                                        </p:tgtEl>
                                        <p:attrNameLst>
                                          <p:attrName>style.rotation</p:attrName>
                                        </p:attrNameLst>
                                      </p:cBhvr>
                                      <p:tavLst>
                                        <p:tav tm="0">
                                          <p:val>
                                            <p:fltVal val="-90"/>
                                          </p:val>
                                        </p:tav>
                                        <p:tav tm="100000">
                                          <p:val>
                                            <p:fltVal val="0"/>
                                          </p:val>
                                        </p:tav>
                                      </p:tavLst>
                                    </p:anim>
                                    <p:anim calcmode="lin" valueType="num">
                                      <p:cBhvr>
                                        <p:cTn id="14" dur="800" decel="100000" fill="hold"/>
                                        <p:tgtEl>
                                          <p:spTgt spid="38"/>
                                        </p:tgtEl>
                                        <p:attrNameLst>
                                          <p:attrName>ppt_x</p:attrName>
                                        </p:attrNameLst>
                                      </p:cBhvr>
                                      <p:tavLst>
                                        <p:tav tm="0">
                                          <p:val>
                                            <p:strVal val="#ppt_x+0.4"/>
                                          </p:val>
                                        </p:tav>
                                        <p:tav tm="100000">
                                          <p:val>
                                            <p:strVal val="#ppt_x-0.05"/>
                                          </p:val>
                                        </p:tav>
                                      </p:tavLst>
                                    </p:anim>
                                    <p:anim calcmode="lin" valueType="num">
                                      <p:cBhvr>
                                        <p:cTn id="15" dur="800" decel="100000" fill="hold"/>
                                        <p:tgtEl>
                                          <p:spTgt spid="38"/>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38"/>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38"/>
                                        </p:tgtEl>
                                        <p:attrNameLst>
                                          <p:attrName>ppt_y</p:attrName>
                                        </p:attrNameLst>
                                      </p:cBhvr>
                                      <p:tavLst>
                                        <p:tav tm="0">
                                          <p:val>
                                            <p:strVal val="#ppt_y+0.1"/>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wipe(left)">
                                      <p:cBhvr>
                                        <p:cTn id="2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7" name="图片 10245" descr="22"/>
          <p:cNvPicPr>
            <a:picLocks noChangeAspect="1"/>
          </p:cNvPicPr>
          <p:nvPr/>
        </p:nvPicPr>
        <p:blipFill>
          <a:blip r:embed="rId4"/>
          <a:stretch>
            <a:fillRect/>
          </a:stretch>
        </p:blipFill>
        <p:spPr>
          <a:xfrm>
            <a:off x="185187" y="349607"/>
            <a:ext cx="4144442" cy="3619965"/>
          </a:xfrm>
          <a:prstGeom prst="rect">
            <a:avLst/>
          </a:prstGeom>
          <a:noFill/>
          <a:ln w="9525">
            <a:noFill/>
          </a:ln>
        </p:spPr>
      </p:pic>
      <p:pic>
        <p:nvPicPr>
          <p:cNvPr id="38" name="图片 10244" descr="23"/>
          <p:cNvPicPr>
            <a:picLocks noChangeAspect="1"/>
          </p:cNvPicPr>
          <p:nvPr/>
        </p:nvPicPr>
        <p:blipFill>
          <a:blip r:embed="rId5"/>
          <a:stretch>
            <a:fillRect/>
          </a:stretch>
        </p:blipFill>
        <p:spPr>
          <a:xfrm>
            <a:off x="4230477" y="-2583"/>
            <a:ext cx="4913528" cy="5146085"/>
          </a:xfrm>
          <a:prstGeom prst="rect">
            <a:avLst/>
          </a:prstGeom>
          <a:noFill/>
          <a:ln w="9525">
            <a:noFill/>
          </a:ln>
        </p:spPr>
      </p:pic>
      <p:sp>
        <p:nvSpPr>
          <p:cNvPr id="39" name="文本框 10247"/>
          <p:cNvSpPr txBox="1"/>
          <p:nvPr/>
        </p:nvSpPr>
        <p:spPr>
          <a:xfrm>
            <a:off x="523366" y="1862439"/>
            <a:ext cx="3478479" cy="958179"/>
          </a:xfrm>
          <a:prstGeom prst="rect">
            <a:avLst/>
          </a:prstGeom>
          <a:noFill/>
          <a:ln w="9525">
            <a:noFill/>
          </a:ln>
        </p:spPr>
        <p:txBody>
          <a:bodyPr wrap="square" lIns="49753" tIns="24876" rIns="49753" bIns="24876">
            <a:spAutoFit/>
          </a:bodyPr>
          <a:lstStyle/>
          <a:p>
            <a:pPr algn="just"/>
            <a:r>
              <a:rPr lang="en-US" sz="2000" b="1" i="1">
                <a:solidFill>
                  <a:srgbClr val="0070C0"/>
                </a:solidFill>
                <a:latin typeface="Times New Roman" pitchFamily="18" charset="0"/>
                <a:cs typeface="Times New Roman" pitchFamily="18" charset="0"/>
              </a:rPr>
              <a:t>1) </a:t>
            </a:r>
            <a:r>
              <a:rPr lang="pt-BR" sz="1900" b="1" i="1">
                <a:latin typeface="Times New Roman" panose="02020603050405020304" pitchFamily="18" charset="0"/>
                <a:cs typeface="Times New Roman" panose="02020603050405020304" pitchFamily="18" charset="0"/>
              </a:rPr>
              <a:t>Trong thư mục TinHoc4 còn có tệp ChuDeA_Bai1 không?</a:t>
            </a:r>
            <a:endParaRPr lang="en-US" sz="1900" b="1">
              <a:latin typeface="Times New Roman" panose="02020603050405020304" pitchFamily="18" charset="0"/>
              <a:cs typeface="Times New Roman" panose="02020603050405020304" pitchFamily="18" charset="0"/>
            </a:endParaRPr>
          </a:p>
          <a:p>
            <a:pPr algn="just"/>
            <a:endParaRPr lang="en-US" sz="2000" b="1" i="1" dirty="0">
              <a:solidFill>
                <a:srgbClr val="0070C0"/>
              </a:solidFill>
              <a:latin typeface="Times New Roman" pitchFamily="18" charset="0"/>
              <a:cs typeface="Times New Roman" pitchFamily="18" charset="0"/>
            </a:endParaRPr>
          </a:p>
        </p:txBody>
      </p:sp>
      <p:sp>
        <p:nvSpPr>
          <p:cNvPr id="40" name="文本框 10248"/>
          <p:cNvSpPr txBox="1"/>
          <p:nvPr/>
        </p:nvSpPr>
        <p:spPr>
          <a:xfrm>
            <a:off x="5089663" y="1057117"/>
            <a:ext cx="2668176" cy="1589131"/>
          </a:xfrm>
          <a:prstGeom prst="rect">
            <a:avLst/>
          </a:prstGeom>
          <a:noFill/>
          <a:ln w="9525">
            <a:noFill/>
          </a:ln>
        </p:spPr>
        <p:txBody>
          <a:bodyPr wrap="square" lIns="49753" tIns="24876" rIns="49753" bIns="24876">
            <a:spAutoFit/>
          </a:bodyPr>
          <a:lstStyle/>
          <a:p>
            <a:pPr defTabSz="816443">
              <a:spcBef>
                <a:spcPct val="50000"/>
              </a:spcBef>
            </a:pPr>
            <a:r>
              <a:rPr lang="en-US" altLang="zh-CN" sz="3600" dirty="0" err="1">
                <a:solidFill>
                  <a:schemeClr val="bg1"/>
                </a:solidFill>
                <a:latin typeface="Segoe Print" pitchFamily="2" charset="0"/>
                <a:ea typeface="宋体" panose="02010600030101010101" pitchFamily="2" charset="-122"/>
              </a:rPr>
              <a:t>Thảo</a:t>
            </a:r>
            <a:r>
              <a:rPr lang="en-US" altLang="zh-CN" sz="3600" dirty="0">
                <a:solidFill>
                  <a:schemeClr val="bg1"/>
                </a:solidFill>
                <a:latin typeface="Segoe Print" pitchFamily="2" charset="0"/>
                <a:ea typeface="宋体" panose="02010600030101010101" pitchFamily="2" charset="-122"/>
              </a:rPr>
              <a:t> </a:t>
            </a:r>
            <a:r>
              <a:rPr lang="en-US" altLang="zh-CN" sz="3600" dirty="0" err="1">
                <a:solidFill>
                  <a:schemeClr val="bg1"/>
                </a:solidFill>
                <a:latin typeface="Segoe Print" pitchFamily="2" charset="0"/>
                <a:ea typeface="宋体" panose="02010600030101010101" pitchFamily="2" charset="-122"/>
              </a:rPr>
              <a:t>luận</a:t>
            </a:r>
            <a:r>
              <a:rPr lang="en-US" altLang="zh-CN" sz="3600" dirty="0">
                <a:solidFill>
                  <a:schemeClr val="bg1"/>
                </a:solidFill>
                <a:latin typeface="Segoe Print" pitchFamily="2" charset="0"/>
                <a:ea typeface="宋体" panose="02010600030101010101" pitchFamily="2" charset="-122"/>
              </a:rPr>
              <a:t> </a:t>
            </a:r>
            <a:r>
              <a:rPr lang="en-US" altLang="zh-CN" sz="3600" dirty="0" err="1">
                <a:solidFill>
                  <a:schemeClr val="bg1"/>
                </a:solidFill>
                <a:latin typeface="Segoe Print" pitchFamily="2" charset="0"/>
                <a:ea typeface="宋体" panose="02010600030101010101" pitchFamily="2" charset="-122"/>
              </a:rPr>
              <a:t>nhóm</a:t>
            </a:r>
            <a:r>
              <a:rPr lang="en-US" altLang="zh-CN" sz="3600" dirty="0">
                <a:solidFill>
                  <a:schemeClr val="bg1"/>
                </a:solidFill>
                <a:latin typeface="Segoe Print" pitchFamily="2" charset="0"/>
                <a:ea typeface="宋体" panose="02010600030101010101" pitchFamily="2" charset="-122"/>
              </a:rPr>
              <a:t> </a:t>
            </a:r>
            <a:r>
              <a:rPr lang="en-US" altLang="zh-CN" sz="3600" dirty="0" err="1">
                <a:solidFill>
                  <a:schemeClr val="bg1"/>
                </a:solidFill>
                <a:latin typeface="Segoe Print" pitchFamily="2" charset="0"/>
                <a:ea typeface="宋体" panose="02010600030101010101" pitchFamily="2" charset="-122"/>
              </a:rPr>
              <a:t>đôi</a:t>
            </a:r>
            <a:endParaRPr lang="en-US" altLang="zh-CN" sz="3600" dirty="0">
              <a:solidFill>
                <a:schemeClr val="bg1"/>
              </a:solidFill>
              <a:latin typeface="Segoe Print" pitchFamily="2" charset="0"/>
              <a:ea typeface="宋体" panose="02010600030101010101" pitchFamily="2" charset="-122"/>
            </a:endParaRPr>
          </a:p>
          <a:p>
            <a:pPr algn="ctr" defTabSz="816443"/>
            <a:r>
              <a:rPr lang="en-US" altLang="zh-CN" sz="2800" dirty="0">
                <a:solidFill>
                  <a:schemeClr val="bg1"/>
                </a:solidFill>
                <a:latin typeface="Segoe Print" pitchFamily="2" charset="0"/>
                <a:ea typeface="宋体" panose="02010600030101010101" pitchFamily="2" charset="-122"/>
              </a:rPr>
              <a:t>(4 </a:t>
            </a:r>
            <a:r>
              <a:rPr lang="en-US" altLang="zh-CN" sz="2800" dirty="0" err="1">
                <a:solidFill>
                  <a:schemeClr val="bg1"/>
                </a:solidFill>
                <a:latin typeface="Segoe Print" pitchFamily="2" charset="0"/>
                <a:ea typeface="宋体" panose="02010600030101010101" pitchFamily="2" charset="-122"/>
              </a:rPr>
              <a:t>phút</a:t>
            </a:r>
            <a:r>
              <a:rPr lang="en-US" altLang="zh-CN" sz="2800" dirty="0">
                <a:solidFill>
                  <a:schemeClr val="bg1"/>
                </a:solidFill>
                <a:latin typeface="Segoe Print" pitchFamily="2" charset="0"/>
                <a:ea typeface="宋体" panose="02010600030101010101" pitchFamily="2" charset="-122"/>
              </a:rPr>
              <a:t>)</a:t>
            </a:r>
            <a:endParaRPr lang="zh-CN" altLang="en-US" sz="2800" dirty="0">
              <a:solidFill>
                <a:schemeClr val="bg1"/>
              </a:solidFill>
              <a:latin typeface="Segoe Print" pitchFamily="2" charset="0"/>
              <a:ea typeface="宋体"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5" presetClass="entr" presetSubtype="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ppt_w</p:attrName>
                                        </p:attrNameLst>
                                      </p:cBhvr>
                                      <p:tavLst>
                                        <p:tav tm="0">
                                          <p:val>
                                            <p:fltVal val="0"/>
                                          </p:val>
                                        </p:tav>
                                        <p:tav tm="100000">
                                          <p:val>
                                            <p:strVal val="#ppt_w"/>
                                          </p:val>
                                        </p:tav>
                                      </p:tavLst>
                                    </p:anim>
                                    <p:anim calcmode="lin" valueType="num">
                                      <p:cBhvr>
                                        <p:cTn id="8" dur="1000" fill="hold"/>
                                        <p:tgtEl>
                                          <p:spTgt spid="38"/>
                                        </p:tgtEl>
                                        <p:attrNameLst>
                                          <p:attrName>ppt_h</p:attrName>
                                        </p:attrNameLst>
                                      </p:cBhvr>
                                      <p:tavLst>
                                        <p:tav tm="0">
                                          <p:val>
                                            <p:fltVal val="0"/>
                                          </p:val>
                                        </p:tav>
                                        <p:tav tm="100000">
                                          <p:val>
                                            <p:strVal val="#ppt_h"/>
                                          </p:val>
                                        </p:tav>
                                      </p:tavLst>
                                    </p:anim>
                                    <p:anim calcmode="lin" valueType="num">
                                      <p:cBhvr>
                                        <p:cTn id="9" dur="1000" fill="hold"/>
                                        <p:tgtEl>
                                          <p:spTgt spid="3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7" presetClass="entr" presetSubtype="0" fill="hold" grpId="0" nodeType="clickEffect">
                                  <p:stCondLst>
                                    <p:cond delay="0"/>
                                  </p:stCondLst>
                                  <p:iterate type="lt">
                                    <p:tmPct val="50000"/>
                                  </p:iterate>
                                  <p:childTnLst>
                                    <p:set>
                                      <p:cBhvr>
                                        <p:cTn id="14" dur="1" fill="hold">
                                          <p:stCondLst>
                                            <p:cond delay="0"/>
                                          </p:stCondLst>
                                        </p:cTn>
                                        <p:tgtEl>
                                          <p:spTgt spid="40">
                                            <p:txEl>
                                              <p:pRg st="0" end="0"/>
                                            </p:txEl>
                                          </p:spTgt>
                                        </p:tgtEl>
                                        <p:attrNameLst>
                                          <p:attrName>style.visibility</p:attrName>
                                        </p:attrNameLst>
                                      </p:cBhvr>
                                      <p:to>
                                        <p:strVal val="visible"/>
                                      </p:to>
                                    </p:set>
                                    <p:anim calcmode="discrete" valueType="clr">
                                      <p:cBhvr override="childStyle">
                                        <p:cTn id="15" dur="80"/>
                                        <p:tgtEl>
                                          <p:spTgt spid="4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40">
                                            <p:txEl>
                                              <p:pRg st="0" end="0"/>
                                            </p:txEl>
                                          </p:spTgt>
                                        </p:tgtEl>
                                        <p:attrNameLst>
                                          <p:attrName>fillcolor</p:attrName>
                                        </p:attrNameLst>
                                      </p:cBhvr>
                                      <p:tavLst>
                                        <p:tav tm="0">
                                          <p:val>
                                            <p:clrVal>
                                              <a:schemeClr val="accent2"/>
                                            </p:clrVal>
                                          </p:val>
                                        </p:tav>
                                        <p:tav tm="50000">
                                          <p:val>
                                            <p:clrVal>
                                              <a:schemeClr val="hlink"/>
                                            </p:clrVal>
                                          </p:val>
                                        </p:tav>
                                      </p:tavLst>
                                    </p:anim>
                                    <p:set>
                                      <p:cBhvr>
                                        <p:cTn id="17" dur="80"/>
                                        <p:tgtEl>
                                          <p:spTgt spid="40">
                                            <p:txEl>
                                              <p:pRg st="0" end="0"/>
                                            </p:txEl>
                                          </p:spTgt>
                                        </p:tgtEl>
                                        <p:attrNameLst>
                                          <p:attrName>fill.type</p:attrName>
                                        </p:attrNameLst>
                                      </p:cBhvr>
                                      <p:to>
                                        <p:strVal val="solid"/>
                                      </p:to>
                                    </p:set>
                                  </p:childTnLst>
                                </p:cTn>
                              </p:par>
                            </p:childTnLst>
                          </p:cTn>
                        </p:par>
                      </p:childTnLst>
                    </p:cTn>
                  </p:par>
                  <p:par>
                    <p:cTn id="18" fill="hold">
                      <p:stCondLst>
                        <p:cond delay="indefinite"/>
                      </p:stCondLst>
                      <p:childTnLst>
                        <p:par>
                          <p:cTn id="19" fill="hold">
                            <p:stCondLst>
                              <p:cond delay="0"/>
                            </p:stCondLst>
                            <p:childTnLst>
                              <p:par>
                                <p:cTn id="20" presetID="27" presetClass="entr" presetSubtype="0" fill="hold" grpId="0" nodeType="clickEffect">
                                  <p:stCondLst>
                                    <p:cond delay="0"/>
                                  </p:stCondLst>
                                  <p:iterate type="lt">
                                    <p:tmPct val="50000"/>
                                  </p:iterate>
                                  <p:childTnLst>
                                    <p:set>
                                      <p:cBhvr>
                                        <p:cTn id="21" dur="1" fill="hold">
                                          <p:stCondLst>
                                            <p:cond delay="0"/>
                                          </p:stCondLst>
                                        </p:cTn>
                                        <p:tgtEl>
                                          <p:spTgt spid="40">
                                            <p:txEl>
                                              <p:pRg st="1" end="1"/>
                                            </p:txEl>
                                          </p:spTgt>
                                        </p:tgtEl>
                                        <p:attrNameLst>
                                          <p:attrName>style.visibility</p:attrName>
                                        </p:attrNameLst>
                                      </p:cBhvr>
                                      <p:to>
                                        <p:strVal val="visible"/>
                                      </p:to>
                                    </p:set>
                                    <p:anim calcmode="discrete" valueType="clr">
                                      <p:cBhvr override="childStyle">
                                        <p:cTn id="22" dur="80"/>
                                        <p:tgtEl>
                                          <p:spTgt spid="40">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40">
                                            <p:txEl>
                                              <p:pRg st="1" end="1"/>
                                            </p:txEl>
                                          </p:spTgt>
                                        </p:tgtEl>
                                        <p:attrNameLst>
                                          <p:attrName>fillcolor</p:attrName>
                                        </p:attrNameLst>
                                      </p:cBhvr>
                                      <p:tavLst>
                                        <p:tav tm="0">
                                          <p:val>
                                            <p:clrVal>
                                              <a:schemeClr val="accent2"/>
                                            </p:clrVal>
                                          </p:val>
                                        </p:tav>
                                        <p:tav tm="50000">
                                          <p:val>
                                            <p:clrVal>
                                              <a:schemeClr val="hlink"/>
                                            </p:clrVal>
                                          </p:val>
                                        </p:tav>
                                      </p:tavLst>
                                    </p:anim>
                                    <p:set>
                                      <p:cBhvr>
                                        <p:cTn id="24" dur="80"/>
                                        <p:tgtEl>
                                          <p:spTgt spid="40">
                                            <p:txEl>
                                              <p:pRg st="1" end="1"/>
                                            </p:txEl>
                                          </p:spTgt>
                                        </p:tgtEl>
                                        <p:attrNameLst>
                                          <p:attrName>fill.type</p:attrName>
                                        </p:attrNameLst>
                                      </p:cBhvr>
                                      <p:to>
                                        <p:strVal val="solid"/>
                                      </p:to>
                                    </p:set>
                                  </p:childTnLst>
                                </p:cTn>
                              </p:par>
                            </p:childTnLst>
                          </p:cTn>
                        </p:par>
                        <p:par>
                          <p:cTn id="25" fill="hold">
                            <p:stCondLst>
                              <p:cond delay="320"/>
                            </p:stCondLst>
                            <p:childTnLst>
                              <p:par>
                                <p:cTn id="26" presetID="53" presetClass="entr" presetSubtype="16" fill="hold" nodeType="afterEffect">
                                  <p:stCondLst>
                                    <p:cond delay="0"/>
                                  </p:stCondLst>
                                  <p:childTnLst>
                                    <p:set>
                                      <p:cBhvr>
                                        <p:cTn id="27" dur="1" fill="hold">
                                          <p:stCondLst>
                                            <p:cond delay="0"/>
                                          </p:stCondLst>
                                        </p:cTn>
                                        <p:tgtEl>
                                          <p:spTgt spid="37"/>
                                        </p:tgtEl>
                                        <p:attrNameLst>
                                          <p:attrName>style.visibility</p:attrName>
                                        </p:attrNameLst>
                                      </p:cBhvr>
                                      <p:to>
                                        <p:strVal val="visible"/>
                                      </p:to>
                                    </p:set>
                                    <p:anim calcmode="lin" valueType="num">
                                      <p:cBhvr>
                                        <p:cTn id="28" dur="500" fill="hold"/>
                                        <p:tgtEl>
                                          <p:spTgt spid="37"/>
                                        </p:tgtEl>
                                        <p:attrNameLst>
                                          <p:attrName>ppt_w</p:attrName>
                                        </p:attrNameLst>
                                      </p:cBhvr>
                                      <p:tavLst>
                                        <p:tav tm="0">
                                          <p:val>
                                            <p:fltVal val="0"/>
                                          </p:val>
                                        </p:tav>
                                        <p:tav tm="100000">
                                          <p:val>
                                            <p:strVal val="#ppt_w"/>
                                          </p:val>
                                        </p:tav>
                                      </p:tavLst>
                                    </p:anim>
                                    <p:anim calcmode="lin" valueType="num">
                                      <p:cBhvr>
                                        <p:cTn id="29" dur="500" fill="hold"/>
                                        <p:tgtEl>
                                          <p:spTgt spid="37"/>
                                        </p:tgtEl>
                                        <p:attrNameLst>
                                          <p:attrName>ppt_h</p:attrName>
                                        </p:attrNameLst>
                                      </p:cBhvr>
                                      <p:tavLst>
                                        <p:tav tm="0">
                                          <p:val>
                                            <p:fltVal val="0"/>
                                          </p:val>
                                        </p:tav>
                                        <p:tav tm="100000">
                                          <p:val>
                                            <p:strVal val="#ppt_h"/>
                                          </p:val>
                                        </p:tav>
                                      </p:tavLst>
                                    </p:anim>
                                    <p:animEffect transition="in" filter="fade">
                                      <p:cBhvr>
                                        <p:cTn id="30" dur="500"/>
                                        <p:tgtEl>
                                          <p:spTgt spid="37"/>
                                        </p:tgtEl>
                                      </p:cBhvr>
                                    </p:animEffec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39">
                                            <p:txEl>
                                              <p:pRg st="0" end="0"/>
                                            </p:txEl>
                                          </p:spTgt>
                                        </p:tgtEl>
                                        <p:attrNameLst>
                                          <p:attrName>style.visibility</p:attrName>
                                        </p:attrNameLst>
                                      </p:cBhvr>
                                      <p:to>
                                        <p:strVal val="visible"/>
                                      </p:to>
                                    </p:set>
                                    <p:anim calcmode="discrete" valueType="clr">
                                      <p:cBhvr override="childStyle">
                                        <p:cTn id="35" dur="80"/>
                                        <p:tgtEl>
                                          <p:spTgt spid="3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39">
                                            <p:txEl>
                                              <p:pRg st="0" end="0"/>
                                            </p:txEl>
                                          </p:spTgt>
                                        </p:tgtEl>
                                        <p:attrNameLst>
                                          <p:attrName>fillcolor</p:attrName>
                                        </p:attrNameLst>
                                      </p:cBhvr>
                                      <p:tavLst>
                                        <p:tav tm="0">
                                          <p:val>
                                            <p:clrVal>
                                              <a:schemeClr val="accent2"/>
                                            </p:clrVal>
                                          </p:val>
                                        </p:tav>
                                        <p:tav tm="50000">
                                          <p:val>
                                            <p:clrVal>
                                              <a:schemeClr val="hlink"/>
                                            </p:clrVal>
                                          </p:val>
                                        </p:tav>
                                      </p:tavLst>
                                    </p:anim>
                                    <p:set>
                                      <p:cBhvr>
                                        <p:cTn id="37" dur="80"/>
                                        <p:tgtEl>
                                          <p:spTgt spid="39">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uild="allAtOnce"/>
      <p:bldP spid="40"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7" name="图片 10245" descr="22"/>
          <p:cNvPicPr>
            <a:picLocks noChangeAspect="1"/>
          </p:cNvPicPr>
          <p:nvPr/>
        </p:nvPicPr>
        <p:blipFill>
          <a:blip r:embed="rId4"/>
          <a:stretch>
            <a:fillRect/>
          </a:stretch>
        </p:blipFill>
        <p:spPr>
          <a:xfrm>
            <a:off x="185187" y="349607"/>
            <a:ext cx="4144442" cy="3619965"/>
          </a:xfrm>
          <a:prstGeom prst="rect">
            <a:avLst/>
          </a:prstGeom>
          <a:noFill/>
          <a:ln w="9525">
            <a:noFill/>
          </a:ln>
        </p:spPr>
      </p:pic>
      <p:pic>
        <p:nvPicPr>
          <p:cNvPr id="38" name="图片 10244" descr="23"/>
          <p:cNvPicPr>
            <a:picLocks noChangeAspect="1"/>
          </p:cNvPicPr>
          <p:nvPr/>
        </p:nvPicPr>
        <p:blipFill>
          <a:blip r:embed="rId5"/>
          <a:stretch>
            <a:fillRect/>
          </a:stretch>
        </p:blipFill>
        <p:spPr>
          <a:xfrm>
            <a:off x="4230477" y="-2583"/>
            <a:ext cx="4913528" cy="5146085"/>
          </a:xfrm>
          <a:prstGeom prst="rect">
            <a:avLst/>
          </a:prstGeom>
          <a:noFill/>
          <a:ln w="9525">
            <a:noFill/>
          </a:ln>
        </p:spPr>
      </p:pic>
      <p:sp>
        <p:nvSpPr>
          <p:cNvPr id="39" name="文本框 10247"/>
          <p:cNvSpPr txBox="1"/>
          <p:nvPr/>
        </p:nvSpPr>
        <p:spPr>
          <a:xfrm>
            <a:off x="523366" y="1862439"/>
            <a:ext cx="3478479" cy="973568"/>
          </a:xfrm>
          <a:prstGeom prst="rect">
            <a:avLst/>
          </a:prstGeom>
          <a:noFill/>
          <a:ln w="9525">
            <a:noFill/>
          </a:ln>
        </p:spPr>
        <p:txBody>
          <a:bodyPr wrap="square" lIns="49753" tIns="24876" rIns="49753" bIns="24876">
            <a:spAutoFit/>
          </a:bodyPr>
          <a:lstStyle/>
          <a:p>
            <a:r>
              <a:rPr lang="en-US" sz="2000" b="1" i="1">
                <a:solidFill>
                  <a:srgbClr val="0070C0"/>
                </a:solidFill>
                <a:latin typeface="Times New Roman" pitchFamily="18" charset="0"/>
                <a:cs typeface="Times New Roman" pitchFamily="18" charset="0"/>
              </a:rPr>
              <a:t>2) </a:t>
            </a:r>
            <a:r>
              <a:rPr lang="pt-BR" sz="2000" i="1">
                <a:latin typeface="Times New Roman" panose="02020603050405020304" pitchFamily="18" charset="0"/>
                <a:cs typeface="Times New Roman" panose="02020603050405020304" pitchFamily="18" charset="0"/>
              </a:rPr>
              <a:t>Tệp </a:t>
            </a:r>
            <a:r>
              <a:rPr lang="pt-BR" sz="2000" b="1" i="1">
                <a:latin typeface="Times New Roman" panose="02020603050405020304" pitchFamily="18" charset="0"/>
                <a:cs typeface="Times New Roman" panose="02020603050405020304" pitchFamily="18" charset="0"/>
              </a:rPr>
              <a:t>ChuDeA_Bai1</a:t>
            </a:r>
            <a:r>
              <a:rPr lang="pt-BR" sz="2000" i="1">
                <a:latin typeface="Times New Roman" panose="02020603050405020304" pitchFamily="18" charset="0"/>
                <a:cs typeface="Times New Roman" panose="02020603050405020304" pitchFamily="18" charset="0"/>
              </a:rPr>
              <a:t> có thể mở được nữa không?</a:t>
            </a:r>
            <a:endParaRPr lang="en-US" sz="2000">
              <a:latin typeface="Times New Roman" panose="02020603050405020304" pitchFamily="18" charset="0"/>
              <a:cs typeface="Times New Roman" panose="02020603050405020304" pitchFamily="18" charset="0"/>
            </a:endParaRPr>
          </a:p>
          <a:p>
            <a:pPr algn="just"/>
            <a:endParaRPr lang="en-US" sz="2000" b="1" i="1" dirty="0">
              <a:solidFill>
                <a:srgbClr val="0070C0"/>
              </a:solidFill>
              <a:latin typeface="Times New Roman" pitchFamily="18" charset="0"/>
              <a:cs typeface="Times New Roman" pitchFamily="18" charset="0"/>
            </a:endParaRPr>
          </a:p>
        </p:txBody>
      </p:sp>
      <p:sp>
        <p:nvSpPr>
          <p:cNvPr id="40" name="文本框 10248"/>
          <p:cNvSpPr txBox="1"/>
          <p:nvPr/>
        </p:nvSpPr>
        <p:spPr>
          <a:xfrm>
            <a:off x="5089663" y="1057117"/>
            <a:ext cx="2668176" cy="1589131"/>
          </a:xfrm>
          <a:prstGeom prst="rect">
            <a:avLst/>
          </a:prstGeom>
          <a:noFill/>
          <a:ln w="9525">
            <a:noFill/>
          </a:ln>
        </p:spPr>
        <p:txBody>
          <a:bodyPr wrap="square" lIns="49753" tIns="24876" rIns="49753" bIns="24876">
            <a:spAutoFit/>
          </a:bodyPr>
          <a:lstStyle/>
          <a:p>
            <a:pPr defTabSz="816443">
              <a:spcBef>
                <a:spcPct val="50000"/>
              </a:spcBef>
            </a:pPr>
            <a:r>
              <a:rPr lang="en-US" altLang="zh-CN" sz="3600" dirty="0" err="1">
                <a:solidFill>
                  <a:schemeClr val="bg1"/>
                </a:solidFill>
                <a:latin typeface="Segoe Print" pitchFamily="2" charset="0"/>
                <a:ea typeface="宋体" panose="02010600030101010101" pitchFamily="2" charset="-122"/>
              </a:rPr>
              <a:t>Thảo</a:t>
            </a:r>
            <a:r>
              <a:rPr lang="en-US" altLang="zh-CN" sz="3600" dirty="0">
                <a:solidFill>
                  <a:schemeClr val="bg1"/>
                </a:solidFill>
                <a:latin typeface="Segoe Print" pitchFamily="2" charset="0"/>
                <a:ea typeface="宋体" panose="02010600030101010101" pitchFamily="2" charset="-122"/>
              </a:rPr>
              <a:t> </a:t>
            </a:r>
            <a:r>
              <a:rPr lang="en-US" altLang="zh-CN" sz="3600" dirty="0" err="1">
                <a:solidFill>
                  <a:schemeClr val="bg1"/>
                </a:solidFill>
                <a:latin typeface="Segoe Print" pitchFamily="2" charset="0"/>
                <a:ea typeface="宋体" panose="02010600030101010101" pitchFamily="2" charset="-122"/>
              </a:rPr>
              <a:t>luận</a:t>
            </a:r>
            <a:r>
              <a:rPr lang="en-US" altLang="zh-CN" sz="3600" dirty="0">
                <a:solidFill>
                  <a:schemeClr val="bg1"/>
                </a:solidFill>
                <a:latin typeface="Segoe Print" pitchFamily="2" charset="0"/>
                <a:ea typeface="宋体" panose="02010600030101010101" pitchFamily="2" charset="-122"/>
              </a:rPr>
              <a:t> </a:t>
            </a:r>
            <a:r>
              <a:rPr lang="en-US" altLang="zh-CN" sz="3600" dirty="0" err="1">
                <a:solidFill>
                  <a:schemeClr val="bg1"/>
                </a:solidFill>
                <a:latin typeface="Segoe Print" pitchFamily="2" charset="0"/>
                <a:ea typeface="宋体" panose="02010600030101010101" pitchFamily="2" charset="-122"/>
              </a:rPr>
              <a:t>nhóm</a:t>
            </a:r>
            <a:r>
              <a:rPr lang="en-US" altLang="zh-CN" sz="3600" dirty="0">
                <a:solidFill>
                  <a:schemeClr val="bg1"/>
                </a:solidFill>
                <a:latin typeface="Segoe Print" pitchFamily="2" charset="0"/>
                <a:ea typeface="宋体" panose="02010600030101010101" pitchFamily="2" charset="-122"/>
              </a:rPr>
              <a:t> </a:t>
            </a:r>
            <a:r>
              <a:rPr lang="en-US" altLang="zh-CN" sz="3600" dirty="0" err="1">
                <a:solidFill>
                  <a:schemeClr val="bg1"/>
                </a:solidFill>
                <a:latin typeface="Segoe Print" pitchFamily="2" charset="0"/>
                <a:ea typeface="宋体" panose="02010600030101010101" pitchFamily="2" charset="-122"/>
              </a:rPr>
              <a:t>đôi</a:t>
            </a:r>
            <a:endParaRPr lang="en-US" altLang="zh-CN" sz="3600" dirty="0">
              <a:solidFill>
                <a:schemeClr val="bg1"/>
              </a:solidFill>
              <a:latin typeface="Segoe Print" pitchFamily="2" charset="0"/>
              <a:ea typeface="宋体" panose="02010600030101010101" pitchFamily="2" charset="-122"/>
            </a:endParaRPr>
          </a:p>
          <a:p>
            <a:pPr algn="ctr" defTabSz="816443"/>
            <a:r>
              <a:rPr lang="en-US" altLang="zh-CN" sz="2800" dirty="0">
                <a:solidFill>
                  <a:schemeClr val="bg1"/>
                </a:solidFill>
                <a:latin typeface="Segoe Print" pitchFamily="2" charset="0"/>
                <a:ea typeface="宋体" panose="02010600030101010101" pitchFamily="2" charset="-122"/>
              </a:rPr>
              <a:t>(4 </a:t>
            </a:r>
            <a:r>
              <a:rPr lang="en-US" altLang="zh-CN" sz="2800" dirty="0" err="1">
                <a:solidFill>
                  <a:schemeClr val="bg1"/>
                </a:solidFill>
                <a:latin typeface="Segoe Print" pitchFamily="2" charset="0"/>
                <a:ea typeface="宋体" panose="02010600030101010101" pitchFamily="2" charset="-122"/>
              </a:rPr>
              <a:t>phút</a:t>
            </a:r>
            <a:r>
              <a:rPr lang="en-US" altLang="zh-CN" sz="2800" dirty="0">
                <a:solidFill>
                  <a:schemeClr val="bg1"/>
                </a:solidFill>
                <a:latin typeface="Segoe Print" pitchFamily="2" charset="0"/>
                <a:ea typeface="宋体" panose="02010600030101010101" pitchFamily="2" charset="-122"/>
              </a:rPr>
              <a:t>)</a:t>
            </a:r>
            <a:endParaRPr lang="zh-CN" altLang="en-US" sz="2800" dirty="0">
              <a:solidFill>
                <a:schemeClr val="bg1"/>
              </a:solidFill>
              <a:latin typeface="Segoe Print" pitchFamily="2" charset="0"/>
              <a:ea typeface="宋体" panose="02010600030101010101" pitchFamily="2" charset="-122"/>
            </a:endParaRPr>
          </a:p>
        </p:txBody>
      </p:sp>
    </p:spTree>
    <p:extLst>
      <p:ext uri="{BB962C8B-B14F-4D97-AF65-F5344CB8AC3E}">
        <p14:creationId xmlns:p14="http://schemas.microsoft.com/office/powerpoint/2010/main" val="2098977961"/>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5" presetClass="entr" presetSubtype="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ppt_w</p:attrName>
                                        </p:attrNameLst>
                                      </p:cBhvr>
                                      <p:tavLst>
                                        <p:tav tm="0">
                                          <p:val>
                                            <p:fltVal val="0"/>
                                          </p:val>
                                        </p:tav>
                                        <p:tav tm="100000">
                                          <p:val>
                                            <p:strVal val="#ppt_w"/>
                                          </p:val>
                                        </p:tav>
                                      </p:tavLst>
                                    </p:anim>
                                    <p:anim calcmode="lin" valueType="num">
                                      <p:cBhvr>
                                        <p:cTn id="8" dur="1000" fill="hold"/>
                                        <p:tgtEl>
                                          <p:spTgt spid="38"/>
                                        </p:tgtEl>
                                        <p:attrNameLst>
                                          <p:attrName>ppt_h</p:attrName>
                                        </p:attrNameLst>
                                      </p:cBhvr>
                                      <p:tavLst>
                                        <p:tav tm="0">
                                          <p:val>
                                            <p:fltVal val="0"/>
                                          </p:val>
                                        </p:tav>
                                        <p:tav tm="100000">
                                          <p:val>
                                            <p:strVal val="#ppt_h"/>
                                          </p:val>
                                        </p:tav>
                                      </p:tavLst>
                                    </p:anim>
                                    <p:anim calcmode="lin" valueType="num">
                                      <p:cBhvr>
                                        <p:cTn id="9" dur="1000" fill="hold"/>
                                        <p:tgtEl>
                                          <p:spTgt spid="3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7" presetClass="entr" presetSubtype="0" fill="hold" grpId="0" nodeType="clickEffect">
                                  <p:stCondLst>
                                    <p:cond delay="0"/>
                                  </p:stCondLst>
                                  <p:iterate type="lt">
                                    <p:tmPct val="50000"/>
                                  </p:iterate>
                                  <p:childTnLst>
                                    <p:set>
                                      <p:cBhvr>
                                        <p:cTn id="14" dur="1" fill="hold">
                                          <p:stCondLst>
                                            <p:cond delay="0"/>
                                          </p:stCondLst>
                                        </p:cTn>
                                        <p:tgtEl>
                                          <p:spTgt spid="40">
                                            <p:txEl>
                                              <p:pRg st="0" end="0"/>
                                            </p:txEl>
                                          </p:spTgt>
                                        </p:tgtEl>
                                        <p:attrNameLst>
                                          <p:attrName>style.visibility</p:attrName>
                                        </p:attrNameLst>
                                      </p:cBhvr>
                                      <p:to>
                                        <p:strVal val="visible"/>
                                      </p:to>
                                    </p:set>
                                    <p:anim calcmode="discrete" valueType="clr">
                                      <p:cBhvr override="childStyle">
                                        <p:cTn id="15" dur="80"/>
                                        <p:tgtEl>
                                          <p:spTgt spid="4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40">
                                            <p:txEl>
                                              <p:pRg st="0" end="0"/>
                                            </p:txEl>
                                          </p:spTgt>
                                        </p:tgtEl>
                                        <p:attrNameLst>
                                          <p:attrName>fillcolor</p:attrName>
                                        </p:attrNameLst>
                                      </p:cBhvr>
                                      <p:tavLst>
                                        <p:tav tm="0">
                                          <p:val>
                                            <p:clrVal>
                                              <a:schemeClr val="accent2"/>
                                            </p:clrVal>
                                          </p:val>
                                        </p:tav>
                                        <p:tav tm="50000">
                                          <p:val>
                                            <p:clrVal>
                                              <a:schemeClr val="hlink"/>
                                            </p:clrVal>
                                          </p:val>
                                        </p:tav>
                                      </p:tavLst>
                                    </p:anim>
                                    <p:set>
                                      <p:cBhvr>
                                        <p:cTn id="17" dur="80"/>
                                        <p:tgtEl>
                                          <p:spTgt spid="40">
                                            <p:txEl>
                                              <p:pRg st="0" end="0"/>
                                            </p:txEl>
                                          </p:spTgt>
                                        </p:tgtEl>
                                        <p:attrNameLst>
                                          <p:attrName>fill.type</p:attrName>
                                        </p:attrNameLst>
                                      </p:cBhvr>
                                      <p:to>
                                        <p:strVal val="solid"/>
                                      </p:to>
                                    </p:set>
                                  </p:childTnLst>
                                </p:cTn>
                              </p:par>
                            </p:childTnLst>
                          </p:cTn>
                        </p:par>
                      </p:childTnLst>
                    </p:cTn>
                  </p:par>
                  <p:par>
                    <p:cTn id="18" fill="hold">
                      <p:stCondLst>
                        <p:cond delay="indefinite"/>
                      </p:stCondLst>
                      <p:childTnLst>
                        <p:par>
                          <p:cTn id="19" fill="hold">
                            <p:stCondLst>
                              <p:cond delay="0"/>
                            </p:stCondLst>
                            <p:childTnLst>
                              <p:par>
                                <p:cTn id="20" presetID="27" presetClass="entr" presetSubtype="0" fill="hold" grpId="0" nodeType="clickEffect">
                                  <p:stCondLst>
                                    <p:cond delay="0"/>
                                  </p:stCondLst>
                                  <p:iterate type="lt">
                                    <p:tmPct val="50000"/>
                                  </p:iterate>
                                  <p:childTnLst>
                                    <p:set>
                                      <p:cBhvr>
                                        <p:cTn id="21" dur="1" fill="hold">
                                          <p:stCondLst>
                                            <p:cond delay="0"/>
                                          </p:stCondLst>
                                        </p:cTn>
                                        <p:tgtEl>
                                          <p:spTgt spid="40">
                                            <p:txEl>
                                              <p:pRg st="1" end="1"/>
                                            </p:txEl>
                                          </p:spTgt>
                                        </p:tgtEl>
                                        <p:attrNameLst>
                                          <p:attrName>style.visibility</p:attrName>
                                        </p:attrNameLst>
                                      </p:cBhvr>
                                      <p:to>
                                        <p:strVal val="visible"/>
                                      </p:to>
                                    </p:set>
                                    <p:anim calcmode="discrete" valueType="clr">
                                      <p:cBhvr override="childStyle">
                                        <p:cTn id="22" dur="80"/>
                                        <p:tgtEl>
                                          <p:spTgt spid="40">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40">
                                            <p:txEl>
                                              <p:pRg st="1" end="1"/>
                                            </p:txEl>
                                          </p:spTgt>
                                        </p:tgtEl>
                                        <p:attrNameLst>
                                          <p:attrName>fillcolor</p:attrName>
                                        </p:attrNameLst>
                                      </p:cBhvr>
                                      <p:tavLst>
                                        <p:tav tm="0">
                                          <p:val>
                                            <p:clrVal>
                                              <a:schemeClr val="accent2"/>
                                            </p:clrVal>
                                          </p:val>
                                        </p:tav>
                                        <p:tav tm="50000">
                                          <p:val>
                                            <p:clrVal>
                                              <a:schemeClr val="hlink"/>
                                            </p:clrVal>
                                          </p:val>
                                        </p:tav>
                                      </p:tavLst>
                                    </p:anim>
                                    <p:set>
                                      <p:cBhvr>
                                        <p:cTn id="24" dur="80"/>
                                        <p:tgtEl>
                                          <p:spTgt spid="40">
                                            <p:txEl>
                                              <p:pRg st="1" end="1"/>
                                            </p:txEl>
                                          </p:spTgt>
                                        </p:tgtEl>
                                        <p:attrNameLst>
                                          <p:attrName>fill.type</p:attrName>
                                        </p:attrNameLst>
                                      </p:cBhvr>
                                      <p:to>
                                        <p:strVal val="solid"/>
                                      </p:to>
                                    </p:set>
                                  </p:childTnLst>
                                </p:cTn>
                              </p:par>
                            </p:childTnLst>
                          </p:cTn>
                        </p:par>
                        <p:par>
                          <p:cTn id="25" fill="hold">
                            <p:stCondLst>
                              <p:cond delay="320"/>
                            </p:stCondLst>
                            <p:childTnLst>
                              <p:par>
                                <p:cTn id="26" presetID="53" presetClass="entr" presetSubtype="16" fill="hold" nodeType="afterEffect">
                                  <p:stCondLst>
                                    <p:cond delay="0"/>
                                  </p:stCondLst>
                                  <p:childTnLst>
                                    <p:set>
                                      <p:cBhvr>
                                        <p:cTn id="27" dur="1" fill="hold">
                                          <p:stCondLst>
                                            <p:cond delay="0"/>
                                          </p:stCondLst>
                                        </p:cTn>
                                        <p:tgtEl>
                                          <p:spTgt spid="37"/>
                                        </p:tgtEl>
                                        <p:attrNameLst>
                                          <p:attrName>style.visibility</p:attrName>
                                        </p:attrNameLst>
                                      </p:cBhvr>
                                      <p:to>
                                        <p:strVal val="visible"/>
                                      </p:to>
                                    </p:set>
                                    <p:anim calcmode="lin" valueType="num">
                                      <p:cBhvr>
                                        <p:cTn id="28" dur="500" fill="hold"/>
                                        <p:tgtEl>
                                          <p:spTgt spid="37"/>
                                        </p:tgtEl>
                                        <p:attrNameLst>
                                          <p:attrName>ppt_w</p:attrName>
                                        </p:attrNameLst>
                                      </p:cBhvr>
                                      <p:tavLst>
                                        <p:tav tm="0">
                                          <p:val>
                                            <p:fltVal val="0"/>
                                          </p:val>
                                        </p:tav>
                                        <p:tav tm="100000">
                                          <p:val>
                                            <p:strVal val="#ppt_w"/>
                                          </p:val>
                                        </p:tav>
                                      </p:tavLst>
                                    </p:anim>
                                    <p:anim calcmode="lin" valueType="num">
                                      <p:cBhvr>
                                        <p:cTn id="29" dur="500" fill="hold"/>
                                        <p:tgtEl>
                                          <p:spTgt spid="37"/>
                                        </p:tgtEl>
                                        <p:attrNameLst>
                                          <p:attrName>ppt_h</p:attrName>
                                        </p:attrNameLst>
                                      </p:cBhvr>
                                      <p:tavLst>
                                        <p:tav tm="0">
                                          <p:val>
                                            <p:fltVal val="0"/>
                                          </p:val>
                                        </p:tav>
                                        <p:tav tm="100000">
                                          <p:val>
                                            <p:strVal val="#ppt_h"/>
                                          </p:val>
                                        </p:tav>
                                      </p:tavLst>
                                    </p:anim>
                                    <p:animEffect transition="in" filter="fade">
                                      <p:cBhvr>
                                        <p:cTn id="30" dur="500"/>
                                        <p:tgtEl>
                                          <p:spTgt spid="37"/>
                                        </p:tgtEl>
                                      </p:cBhvr>
                                    </p:animEffec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39">
                                            <p:txEl>
                                              <p:pRg st="0" end="0"/>
                                            </p:txEl>
                                          </p:spTgt>
                                        </p:tgtEl>
                                        <p:attrNameLst>
                                          <p:attrName>style.visibility</p:attrName>
                                        </p:attrNameLst>
                                      </p:cBhvr>
                                      <p:to>
                                        <p:strVal val="visible"/>
                                      </p:to>
                                    </p:set>
                                    <p:anim calcmode="discrete" valueType="clr">
                                      <p:cBhvr override="childStyle">
                                        <p:cTn id="35" dur="80"/>
                                        <p:tgtEl>
                                          <p:spTgt spid="3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39">
                                            <p:txEl>
                                              <p:pRg st="0" end="0"/>
                                            </p:txEl>
                                          </p:spTgt>
                                        </p:tgtEl>
                                        <p:attrNameLst>
                                          <p:attrName>fillcolor</p:attrName>
                                        </p:attrNameLst>
                                      </p:cBhvr>
                                      <p:tavLst>
                                        <p:tav tm="0">
                                          <p:val>
                                            <p:clrVal>
                                              <a:schemeClr val="accent2"/>
                                            </p:clrVal>
                                          </p:val>
                                        </p:tav>
                                        <p:tav tm="50000">
                                          <p:val>
                                            <p:clrVal>
                                              <a:schemeClr val="hlink"/>
                                            </p:clrVal>
                                          </p:val>
                                        </p:tav>
                                      </p:tavLst>
                                    </p:anim>
                                    <p:set>
                                      <p:cBhvr>
                                        <p:cTn id="37" dur="80"/>
                                        <p:tgtEl>
                                          <p:spTgt spid="39">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uild="allAtOnce"/>
      <p:bldP spid="40"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7" name="图片 10245" descr="22"/>
          <p:cNvPicPr>
            <a:picLocks noChangeAspect="1"/>
          </p:cNvPicPr>
          <p:nvPr/>
        </p:nvPicPr>
        <p:blipFill>
          <a:blip r:embed="rId4"/>
          <a:stretch>
            <a:fillRect/>
          </a:stretch>
        </p:blipFill>
        <p:spPr>
          <a:xfrm>
            <a:off x="185187" y="349607"/>
            <a:ext cx="4144442" cy="3619965"/>
          </a:xfrm>
          <a:prstGeom prst="rect">
            <a:avLst/>
          </a:prstGeom>
          <a:noFill/>
          <a:ln w="9525">
            <a:noFill/>
          </a:ln>
        </p:spPr>
      </p:pic>
      <p:pic>
        <p:nvPicPr>
          <p:cNvPr id="38" name="图片 10244" descr="23"/>
          <p:cNvPicPr>
            <a:picLocks noChangeAspect="1"/>
          </p:cNvPicPr>
          <p:nvPr/>
        </p:nvPicPr>
        <p:blipFill>
          <a:blip r:embed="rId5"/>
          <a:stretch>
            <a:fillRect/>
          </a:stretch>
        </p:blipFill>
        <p:spPr>
          <a:xfrm>
            <a:off x="4230477" y="-2583"/>
            <a:ext cx="4913528" cy="5146085"/>
          </a:xfrm>
          <a:prstGeom prst="rect">
            <a:avLst/>
          </a:prstGeom>
          <a:noFill/>
          <a:ln w="9525">
            <a:noFill/>
          </a:ln>
        </p:spPr>
      </p:pic>
      <p:sp>
        <p:nvSpPr>
          <p:cNvPr id="39" name="文本框 10247"/>
          <p:cNvSpPr txBox="1"/>
          <p:nvPr/>
        </p:nvSpPr>
        <p:spPr>
          <a:xfrm>
            <a:off x="523366" y="1862439"/>
            <a:ext cx="3478479" cy="973568"/>
          </a:xfrm>
          <a:prstGeom prst="rect">
            <a:avLst/>
          </a:prstGeom>
          <a:noFill/>
          <a:ln w="9525">
            <a:noFill/>
          </a:ln>
        </p:spPr>
        <p:txBody>
          <a:bodyPr wrap="square" lIns="49753" tIns="24876" rIns="49753" bIns="24876">
            <a:spAutoFit/>
          </a:bodyPr>
          <a:lstStyle/>
          <a:p>
            <a:pPr algn="just"/>
            <a:r>
              <a:rPr lang="en-US" sz="2000" b="1" i="1">
                <a:solidFill>
                  <a:srgbClr val="0070C0"/>
                </a:solidFill>
                <a:latin typeface="Times New Roman" pitchFamily="18" charset="0"/>
                <a:cs typeface="Times New Roman" pitchFamily="18" charset="0"/>
              </a:rPr>
              <a:t>3) </a:t>
            </a:r>
            <a:r>
              <a:rPr lang="pt-BR" sz="2000" b="1" i="1">
                <a:latin typeface="Times New Roman" panose="02020603050405020304" pitchFamily="18" charset="0"/>
                <a:cs typeface="Times New Roman" panose="02020603050405020304" pitchFamily="18" charset="0"/>
              </a:rPr>
              <a:t>Để xoá thư mục em có thể dùng lệnh nào?</a:t>
            </a:r>
            <a:endParaRPr lang="en-US" sz="2000" b="1">
              <a:latin typeface="Times New Roman" panose="02020603050405020304" pitchFamily="18" charset="0"/>
              <a:cs typeface="Times New Roman" panose="02020603050405020304" pitchFamily="18" charset="0"/>
            </a:endParaRPr>
          </a:p>
          <a:p>
            <a:pPr algn="just"/>
            <a:endParaRPr lang="en-US" sz="2000" b="1" i="1" dirty="0">
              <a:solidFill>
                <a:srgbClr val="0070C0"/>
              </a:solidFill>
              <a:latin typeface="Times New Roman" pitchFamily="18" charset="0"/>
              <a:cs typeface="Times New Roman" pitchFamily="18" charset="0"/>
            </a:endParaRPr>
          </a:p>
        </p:txBody>
      </p:sp>
      <p:sp>
        <p:nvSpPr>
          <p:cNvPr id="40" name="文本框 10248"/>
          <p:cNvSpPr txBox="1"/>
          <p:nvPr/>
        </p:nvSpPr>
        <p:spPr>
          <a:xfrm>
            <a:off x="5089663" y="1057117"/>
            <a:ext cx="2668176" cy="1589131"/>
          </a:xfrm>
          <a:prstGeom prst="rect">
            <a:avLst/>
          </a:prstGeom>
          <a:noFill/>
          <a:ln w="9525">
            <a:noFill/>
          </a:ln>
        </p:spPr>
        <p:txBody>
          <a:bodyPr wrap="square" lIns="49753" tIns="24876" rIns="49753" bIns="24876">
            <a:spAutoFit/>
          </a:bodyPr>
          <a:lstStyle/>
          <a:p>
            <a:pPr defTabSz="816443">
              <a:spcBef>
                <a:spcPct val="50000"/>
              </a:spcBef>
            </a:pPr>
            <a:r>
              <a:rPr lang="en-US" altLang="zh-CN" sz="3600" dirty="0" err="1">
                <a:solidFill>
                  <a:schemeClr val="bg1"/>
                </a:solidFill>
                <a:latin typeface="Segoe Print" pitchFamily="2" charset="0"/>
                <a:ea typeface="宋体" panose="02010600030101010101" pitchFamily="2" charset="-122"/>
              </a:rPr>
              <a:t>Thảo</a:t>
            </a:r>
            <a:r>
              <a:rPr lang="en-US" altLang="zh-CN" sz="3600" dirty="0">
                <a:solidFill>
                  <a:schemeClr val="bg1"/>
                </a:solidFill>
                <a:latin typeface="Segoe Print" pitchFamily="2" charset="0"/>
                <a:ea typeface="宋体" panose="02010600030101010101" pitchFamily="2" charset="-122"/>
              </a:rPr>
              <a:t> </a:t>
            </a:r>
            <a:r>
              <a:rPr lang="en-US" altLang="zh-CN" sz="3600" dirty="0" err="1">
                <a:solidFill>
                  <a:schemeClr val="bg1"/>
                </a:solidFill>
                <a:latin typeface="Segoe Print" pitchFamily="2" charset="0"/>
                <a:ea typeface="宋体" panose="02010600030101010101" pitchFamily="2" charset="-122"/>
              </a:rPr>
              <a:t>luận</a:t>
            </a:r>
            <a:r>
              <a:rPr lang="en-US" altLang="zh-CN" sz="3600" dirty="0">
                <a:solidFill>
                  <a:schemeClr val="bg1"/>
                </a:solidFill>
                <a:latin typeface="Segoe Print" pitchFamily="2" charset="0"/>
                <a:ea typeface="宋体" panose="02010600030101010101" pitchFamily="2" charset="-122"/>
              </a:rPr>
              <a:t> </a:t>
            </a:r>
            <a:r>
              <a:rPr lang="en-US" altLang="zh-CN" sz="3600" dirty="0" err="1">
                <a:solidFill>
                  <a:schemeClr val="bg1"/>
                </a:solidFill>
                <a:latin typeface="Segoe Print" pitchFamily="2" charset="0"/>
                <a:ea typeface="宋体" panose="02010600030101010101" pitchFamily="2" charset="-122"/>
              </a:rPr>
              <a:t>nhóm</a:t>
            </a:r>
            <a:r>
              <a:rPr lang="en-US" altLang="zh-CN" sz="3600" dirty="0">
                <a:solidFill>
                  <a:schemeClr val="bg1"/>
                </a:solidFill>
                <a:latin typeface="Segoe Print" pitchFamily="2" charset="0"/>
                <a:ea typeface="宋体" panose="02010600030101010101" pitchFamily="2" charset="-122"/>
              </a:rPr>
              <a:t> </a:t>
            </a:r>
            <a:r>
              <a:rPr lang="en-US" altLang="zh-CN" sz="3600" dirty="0" err="1">
                <a:solidFill>
                  <a:schemeClr val="bg1"/>
                </a:solidFill>
                <a:latin typeface="Segoe Print" pitchFamily="2" charset="0"/>
                <a:ea typeface="宋体" panose="02010600030101010101" pitchFamily="2" charset="-122"/>
              </a:rPr>
              <a:t>đôi</a:t>
            </a:r>
            <a:endParaRPr lang="en-US" altLang="zh-CN" sz="3600" dirty="0">
              <a:solidFill>
                <a:schemeClr val="bg1"/>
              </a:solidFill>
              <a:latin typeface="Segoe Print" pitchFamily="2" charset="0"/>
              <a:ea typeface="宋体" panose="02010600030101010101" pitchFamily="2" charset="-122"/>
            </a:endParaRPr>
          </a:p>
          <a:p>
            <a:pPr algn="ctr" defTabSz="816443"/>
            <a:r>
              <a:rPr lang="en-US" altLang="zh-CN" sz="2800" dirty="0">
                <a:solidFill>
                  <a:schemeClr val="bg1"/>
                </a:solidFill>
                <a:latin typeface="Segoe Print" pitchFamily="2" charset="0"/>
                <a:ea typeface="宋体" panose="02010600030101010101" pitchFamily="2" charset="-122"/>
              </a:rPr>
              <a:t>(4 </a:t>
            </a:r>
            <a:r>
              <a:rPr lang="en-US" altLang="zh-CN" sz="2800" dirty="0" err="1">
                <a:solidFill>
                  <a:schemeClr val="bg1"/>
                </a:solidFill>
                <a:latin typeface="Segoe Print" pitchFamily="2" charset="0"/>
                <a:ea typeface="宋体" panose="02010600030101010101" pitchFamily="2" charset="-122"/>
              </a:rPr>
              <a:t>phút</a:t>
            </a:r>
            <a:r>
              <a:rPr lang="en-US" altLang="zh-CN" sz="2800" dirty="0">
                <a:solidFill>
                  <a:schemeClr val="bg1"/>
                </a:solidFill>
                <a:latin typeface="Segoe Print" pitchFamily="2" charset="0"/>
                <a:ea typeface="宋体" panose="02010600030101010101" pitchFamily="2" charset="-122"/>
              </a:rPr>
              <a:t>)</a:t>
            </a:r>
            <a:endParaRPr lang="zh-CN" altLang="en-US" sz="2800" dirty="0">
              <a:solidFill>
                <a:schemeClr val="bg1"/>
              </a:solidFill>
              <a:latin typeface="Segoe Print" pitchFamily="2" charset="0"/>
              <a:ea typeface="宋体" panose="02010600030101010101" pitchFamily="2" charset="-122"/>
            </a:endParaRPr>
          </a:p>
        </p:txBody>
      </p:sp>
    </p:spTree>
    <p:extLst>
      <p:ext uri="{BB962C8B-B14F-4D97-AF65-F5344CB8AC3E}">
        <p14:creationId xmlns:p14="http://schemas.microsoft.com/office/powerpoint/2010/main" val="3310344468"/>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5" presetClass="entr" presetSubtype="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ppt_w</p:attrName>
                                        </p:attrNameLst>
                                      </p:cBhvr>
                                      <p:tavLst>
                                        <p:tav tm="0">
                                          <p:val>
                                            <p:fltVal val="0"/>
                                          </p:val>
                                        </p:tav>
                                        <p:tav tm="100000">
                                          <p:val>
                                            <p:strVal val="#ppt_w"/>
                                          </p:val>
                                        </p:tav>
                                      </p:tavLst>
                                    </p:anim>
                                    <p:anim calcmode="lin" valueType="num">
                                      <p:cBhvr>
                                        <p:cTn id="8" dur="1000" fill="hold"/>
                                        <p:tgtEl>
                                          <p:spTgt spid="38"/>
                                        </p:tgtEl>
                                        <p:attrNameLst>
                                          <p:attrName>ppt_h</p:attrName>
                                        </p:attrNameLst>
                                      </p:cBhvr>
                                      <p:tavLst>
                                        <p:tav tm="0">
                                          <p:val>
                                            <p:fltVal val="0"/>
                                          </p:val>
                                        </p:tav>
                                        <p:tav tm="100000">
                                          <p:val>
                                            <p:strVal val="#ppt_h"/>
                                          </p:val>
                                        </p:tav>
                                      </p:tavLst>
                                    </p:anim>
                                    <p:anim calcmode="lin" valueType="num">
                                      <p:cBhvr>
                                        <p:cTn id="9" dur="1000" fill="hold"/>
                                        <p:tgtEl>
                                          <p:spTgt spid="3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7" presetClass="entr" presetSubtype="0" fill="hold" grpId="0" nodeType="clickEffect">
                                  <p:stCondLst>
                                    <p:cond delay="0"/>
                                  </p:stCondLst>
                                  <p:iterate type="lt">
                                    <p:tmPct val="50000"/>
                                  </p:iterate>
                                  <p:childTnLst>
                                    <p:set>
                                      <p:cBhvr>
                                        <p:cTn id="14" dur="1" fill="hold">
                                          <p:stCondLst>
                                            <p:cond delay="0"/>
                                          </p:stCondLst>
                                        </p:cTn>
                                        <p:tgtEl>
                                          <p:spTgt spid="40">
                                            <p:txEl>
                                              <p:pRg st="0" end="0"/>
                                            </p:txEl>
                                          </p:spTgt>
                                        </p:tgtEl>
                                        <p:attrNameLst>
                                          <p:attrName>style.visibility</p:attrName>
                                        </p:attrNameLst>
                                      </p:cBhvr>
                                      <p:to>
                                        <p:strVal val="visible"/>
                                      </p:to>
                                    </p:set>
                                    <p:anim calcmode="discrete" valueType="clr">
                                      <p:cBhvr override="childStyle">
                                        <p:cTn id="15" dur="80"/>
                                        <p:tgtEl>
                                          <p:spTgt spid="4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40">
                                            <p:txEl>
                                              <p:pRg st="0" end="0"/>
                                            </p:txEl>
                                          </p:spTgt>
                                        </p:tgtEl>
                                        <p:attrNameLst>
                                          <p:attrName>fillcolor</p:attrName>
                                        </p:attrNameLst>
                                      </p:cBhvr>
                                      <p:tavLst>
                                        <p:tav tm="0">
                                          <p:val>
                                            <p:clrVal>
                                              <a:schemeClr val="accent2"/>
                                            </p:clrVal>
                                          </p:val>
                                        </p:tav>
                                        <p:tav tm="50000">
                                          <p:val>
                                            <p:clrVal>
                                              <a:schemeClr val="hlink"/>
                                            </p:clrVal>
                                          </p:val>
                                        </p:tav>
                                      </p:tavLst>
                                    </p:anim>
                                    <p:set>
                                      <p:cBhvr>
                                        <p:cTn id="17" dur="80"/>
                                        <p:tgtEl>
                                          <p:spTgt spid="40">
                                            <p:txEl>
                                              <p:pRg st="0" end="0"/>
                                            </p:txEl>
                                          </p:spTgt>
                                        </p:tgtEl>
                                        <p:attrNameLst>
                                          <p:attrName>fill.type</p:attrName>
                                        </p:attrNameLst>
                                      </p:cBhvr>
                                      <p:to>
                                        <p:strVal val="solid"/>
                                      </p:to>
                                    </p:set>
                                  </p:childTnLst>
                                </p:cTn>
                              </p:par>
                            </p:childTnLst>
                          </p:cTn>
                        </p:par>
                      </p:childTnLst>
                    </p:cTn>
                  </p:par>
                  <p:par>
                    <p:cTn id="18" fill="hold">
                      <p:stCondLst>
                        <p:cond delay="indefinite"/>
                      </p:stCondLst>
                      <p:childTnLst>
                        <p:par>
                          <p:cTn id="19" fill="hold">
                            <p:stCondLst>
                              <p:cond delay="0"/>
                            </p:stCondLst>
                            <p:childTnLst>
                              <p:par>
                                <p:cTn id="20" presetID="27" presetClass="entr" presetSubtype="0" fill="hold" grpId="0" nodeType="clickEffect">
                                  <p:stCondLst>
                                    <p:cond delay="0"/>
                                  </p:stCondLst>
                                  <p:iterate type="lt">
                                    <p:tmPct val="50000"/>
                                  </p:iterate>
                                  <p:childTnLst>
                                    <p:set>
                                      <p:cBhvr>
                                        <p:cTn id="21" dur="1" fill="hold">
                                          <p:stCondLst>
                                            <p:cond delay="0"/>
                                          </p:stCondLst>
                                        </p:cTn>
                                        <p:tgtEl>
                                          <p:spTgt spid="40">
                                            <p:txEl>
                                              <p:pRg st="1" end="1"/>
                                            </p:txEl>
                                          </p:spTgt>
                                        </p:tgtEl>
                                        <p:attrNameLst>
                                          <p:attrName>style.visibility</p:attrName>
                                        </p:attrNameLst>
                                      </p:cBhvr>
                                      <p:to>
                                        <p:strVal val="visible"/>
                                      </p:to>
                                    </p:set>
                                    <p:anim calcmode="discrete" valueType="clr">
                                      <p:cBhvr override="childStyle">
                                        <p:cTn id="22" dur="80"/>
                                        <p:tgtEl>
                                          <p:spTgt spid="40">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40">
                                            <p:txEl>
                                              <p:pRg st="1" end="1"/>
                                            </p:txEl>
                                          </p:spTgt>
                                        </p:tgtEl>
                                        <p:attrNameLst>
                                          <p:attrName>fillcolor</p:attrName>
                                        </p:attrNameLst>
                                      </p:cBhvr>
                                      <p:tavLst>
                                        <p:tav tm="0">
                                          <p:val>
                                            <p:clrVal>
                                              <a:schemeClr val="accent2"/>
                                            </p:clrVal>
                                          </p:val>
                                        </p:tav>
                                        <p:tav tm="50000">
                                          <p:val>
                                            <p:clrVal>
                                              <a:schemeClr val="hlink"/>
                                            </p:clrVal>
                                          </p:val>
                                        </p:tav>
                                      </p:tavLst>
                                    </p:anim>
                                    <p:set>
                                      <p:cBhvr>
                                        <p:cTn id="24" dur="80"/>
                                        <p:tgtEl>
                                          <p:spTgt spid="40">
                                            <p:txEl>
                                              <p:pRg st="1" end="1"/>
                                            </p:txEl>
                                          </p:spTgt>
                                        </p:tgtEl>
                                        <p:attrNameLst>
                                          <p:attrName>fill.type</p:attrName>
                                        </p:attrNameLst>
                                      </p:cBhvr>
                                      <p:to>
                                        <p:strVal val="solid"/>
                                      </p:to>
                                    </p:set>
                                  </p:childTnLst>
                                </p:cTn>
                              </p:par>
                            </p:childTnLst>
                          </p:cTn>
                        </p:par>
                        <p:par>
                          <p:cTn id="25" fill="hold">
                            <p:stCondLst>
                              <p:cond delay="320"/>
                            </p:stCondLst>
                            <p:childTnLst>
                              <p:par>
                                <p:cTn id="26" presetID="53" presetClass="entr" presetSubtype="16" fill="hold" nodeType="afterEffect">
                                  <p:stCondLst>
                                    <p:cond delay="0"/>
                                  </p:stCondLst>
                                  <p:childTnLst>
                                    <p:set>
                                      <p:cBhvr>
                                        <p:cTn id="27" dur="1" fill="hold">
                                          <p:stCondLst>
                                            <p:cond delay="0"/>
                                          </p:stCondLst>
                                        </p:cTn>
                                        <p:tgtEl>
                                          <p:spTgt spid="37"/>
                                        </p:tgtEl>
                                        <p:attrNameLst>
                                          <p:attrName>style.visibility</p:attrName>
                                        </p:attrNameLst>
                                      </p:cBhvr>
                                      <p:to>
                                        <p:strVal val="visible"/>
                                      </p:to>
                                    </p:set>
                                    <p:anim calcmode="lin" valueType="num">
                                      <p:cBhvr>
                                        <p:cTn id="28" dur="500" fill="hold"/>
                                        <p:tgtEl>
                                          <p:spTgt spid="37"/>
                                        </p:tgtEl>
                                        <p:attrNameLst>
                                          <p:attrName>ppt_w</p:attrName>
                                        </p:attrNameLst>
                                      </p:cBhvr>
                                      <p:tavLst>
                                        <p:tav tm="0">
                                          <p:val>
                                            <p:fltVal val="0"/>
                                          </p:val>
                                        </p:tav>
                                        <p:tav tm="100000">
                                          <p:val>
                                            <p:strVal val="#ppt_w"/>
                                          </p:val>
                                        </p:tav>
                                      </p:tavLst>
                                    </p:anim>
                                    <p:anim calcmode="lin" valueType="num">
                                      <p:cBhvr>
                                        <p:cTn id="29" dur="500" fill="hold"/>
                                        <p:tgtEl>
                                          <p:spTgt spid="37"/>
                                        </p:tgtEl>
                                        <p:attrNameLst>
                                          <p:attrName>ppt_h</p:attrName>
                                        </p:attrNameLst>
                                      </p:cBhvr>
                                      <p:tavLst>
                                        <p:tav tm="0">
                                          <p:val>
                                            <p:fltVal val="0"/>
                                          </p:val>
                                        </p:tav>
                                        <p:tav tm="100000">
                                          <p:val>
                                            <p:strVal val="#ppt_h"/>
                                          </p:val>
                                        </p:tav>
                                      </p:tavLst>
                                    </p:anim>
                                    <p:animEffect transition="in" filter="fade">
                                      <p:cBhvr>
                                        <p:cTn id="30" dur="500"/>
                                        <p:tgtEl>
                                          <p:spTgt spid="37"/>
                                        </p:tgtEl>
                                      </p:cBhvr>
                                    </p:animEffec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39">
                                            <p:txEl>
                                              <p:pRg st="0" end="0"/>
                                            </p:txEl>
                                          </p:spTgt>
                                        </p:tgtEl>
                                        <p:attrNameLst>
                                          <p:attrName>style.visibility</p:attrName>
                                        </p:attrNameLst>
                                      </p:cBhvr>
                                      <p:to>
                                        <p:strVal val="visible"/>
                                      </p:to>
                                    </p:set>
                                    <p:anim calcmode="discrete" valueType="clr">
                                      <p:cBhvr override="childStyle">
                                        <p:cTn id="35" dur="80"/>
                                        <p:tgtEl>
                                          <p:spTgt spid="3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39">
                                            <p:txEl>
                                              <p:pRg st="0" end="0"/>
                                            </p:txEl>
                                          </p:spTgt>
                                        </p:tgtEl>
                                        <p:attrNameLst>
                                          <p:attrName>fillcolor</p:attrName>
                                        </p:attrNameLst>
                                      </p:cBhvr>
                                      <p:tavLst>
                                        <p:tav tm="0">
                                          <p:val>
                                            <p:clrVal>
                                              <a:schemeClr val="accent2"/>
                                            </p:clrVal>
                                          </p:val>
                                        </p:tav>
                                        <p:tav tm="50000">
                                          <p:val>
                                            <p:clrVal>
                                              <a:schemeClr val="hlink"/>
                                            </p:clrVal>
                                          </p:val>
                                        </p:tav>
                                      </p:tavLst>
                                    </p:anim>
                                    <p:set>
                                      <p:cBhvr>
                                        <p:cTn id="37" dur="80"/>
                                        <p:tgtEl>
                                          <p:spTgt spid="39">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uild="allAtOnce"/>
      <p:bldP spid="40"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8" name="矩形 20"/>
          <p:cNvSpPr/>
          <p:nvPr/>
        </p:nvSpPr>
        <p:spPr>
          <a:xfrm>
            <a:off x="3602517" y="3473085"/>
            <a:ext cx="5541483" cy="1454218"/>
          </a:xfrm>
          <a:prstGeom prst="rect">
            <a:avLst/>
          </a:prstGeom>
        </p:spPr>
        <p:txBody>
          <a:bodyPr wrap="square" lIns="68554" tIns="34277" rIns="68554" bIns="34277">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r>
              <a:rPr lang="pt-BR" sz="1800" b="1">
                <a:latin typeface="Times New Roman" panose="02020603050405020304" pitchFamily="18" charset="0"/>
                <a:cs typeface="Times New Roman" panose="02020603050405020304" pitchFamily="18" charset="0"/>
              </a:rPr>
              <a:t>Bài 1:</a:t>
            </a:r>
            <a:r>
              <a:rPr lang="pt-BR" sz="1800">
                <a:latin typeface="Times New Roman" panose="02020603050405020304" pitchFamily="18" charset="0"/>
                <a:cs typeface="Times New Roman" panose="02020603050405020304" pitchFamily="18" charset="0"/>
              </a:rPr>
              <a:t> </a:t>
            </a:r>
            <a:r>
              <a:rPr lang="pt-BR" sz="1800" b="1">
                <a:latin typeface="Times New Roman" panose="02020603050405020304" pitchFamily="18" charset="0"/>
                <a:cs typeface="Times New Roman" panose="02020603050405020304" pitchFamily="18" charset="0"/>
              </a:rPr>
              <a:t>Để đổi tên thư mục em dùng lệnh nào sau đây?</a:t>
            </a:r>
            <a:endParaRPr lang="en-US" sz="1800">
              <a:latin typeface="Times New Roman" panose="02020603050405020304" pitchFamily="18" charset="0"/>
              <a:cs typeface="Times New Roman" panose="02020603050405020304" pitchFamily="18" charset="0"/>
            </a:endParaRPr>
          </a:p>
          <a:p>
            <a:r>
              <a:rPr lang="pt-BR" sz="1800" b="1">
                <a:latin typeface="Times New Roman" panose="02020603050405020304" pitchFamily="18" charset="0"/>
                <a:cs typeface="Times New Roman" panose="02020603050405020304" pitchFamily="18" charset="0"/>
              </a:rPr>
              <a:t>A.</a:t>
            </a:r>
            <a:r>
              <a:rPr lang="pt-BR" sz="1800">
                <a:latin typeface="Times New Roman" panose="02020603050405020304" pitchFamily="18" charset="0"/>
                <a:cs typeface="Times New Roman" panose="02020603050405020304" pitchFamily="18" charset="0"/>
              </a:rPr>
              <a:t> Rename</a:t>
            </a:r>
            <a:endParaRPr lang="en-US" sz="1800">
              <a:latin typeface="Times New Roman" panose="02020603050405020304" pitchFamily="18" charset="0"/>
              <a:cs typeface="Times New Roman" panose="02020603050405020304" pitchFamily="18" charset="0"/>
            </a:endParaRPr>
          </a:p>
          <a:p>
            <a:r>
              <a:rPr lang="pt-BR" sz="1800" b="1">
                <a:latin typeface="Times New Roman" panose="02020603050405020304" pitchFamily="18" charset="0"/>
                <a:cs typeface="Times New Roman" panose="02020603050405020304" pitchFamily="18" charset="0"/>
              </a:rPr>
              <a:t>B.</a:t>
            </a:r>
            <a:r>
              <a:rPr lang="pt-BR" sz="1800">
                <a:latin typeface="Times New Roman" panose="02020603050405020304" pitchFamily="18" charset="0"/>
                <a:cs typeface="Times New Roman" panose="02020603050405020304" pitchFamily="18" charset="0"/>
              </a:rPr>
              <a:t> Copy to</a:t>
            </a:r>
            <a:endParaRPr lang="en-US" sz="1800">
              <a:latin typeface="Times New Roman" panose="02020603050405020304" pitchFamily="18" charset="0"/>
              <a:cs typeface="Times New Roman" panose="02020603050405020304" pitchFamily="18" charset="0"/>
            </a:endParaRPr>
          </a:p>
          <a:p>
            <a:r>
              <a:rPr lang="pt-BR" sz="1800" b="1">
                <a:latin typeface="Times New Roman" panose="02020603050405020304" pitchFamily="18" charset="0"/>
                <a:cs typeface="Times New Roman" panose="02020603050405020304" pitchFamily="18" charset="0"/>
              </a:rPr>
              <a:t>C.</a:t>
            </a:r>
            <a:r>
              <a:rPr lang="pt-BR" sz="1800">
                <a:latin typeface="Times New Roman" panose="02020603050405020304" pitchFamily="18" charset="0"/>
                <a:cs typeface="Times New Roman" panose="02020603050405020304" pitchFamily="18" charset="0"/>
              </a:rPr>
              <a:t> Delete</a:t>
            </a:r>
            <a:endParaRPr lang="en-US" sz="1800">
              <a:latin typeface="Times New Roman" panose="02020603050405020304" pitchFamily="18" charset="0"/>
              <a:cs typeface="Times New Roman" panose="02020603050405020304" pitchFamily="18" charset="0"/>
            </a:endParaRPr>
          </a:p>
          <a:p>
            <a:r>
              <a:rPr lang="pt-BR" sz="1800" b="1">
                <a:latin typeface="Times New Roman" panose="02020603050405020304" pitchFamily="18" charset="0"/>
                <a:cs typeface="Times New Roman" panose="02020603050405020304" pitchFamily="18" charset="0"/>
              </a:rPr>
              <a:t>D.</a:t>
            </a:r>
            <a:r>
              <a:rPr lang="pt-BR" sz="1800">
                <a:latin typeface="Times New Roman" panose="02020603050405020304" pitchFamily="18" charset="0"/>
                <a:cs typeface="Times New Roman" panose="02020603050405020304" pitchFamily="18" charset="0"/>
              </a:rPr>
              <a:t> Move to</a:t>
            </a:r>
            <a:endParaRPr lang="en-US" sz="1800">
              <a:latin typeface="Times New Roman" panose="02020603050405020304" pitchFamily="18" charset="0"/>
              <a:cs typeface="Times New Roman" panose="02020603050405020304" pitchFamily="18" charset="0"/>
            </a:endParaRPr>
          </a:p>
        </p:txBody>
      </p:sp>
      <p:sp>
        <p:nvSpPr>
          <p:cNvPr id="9" name="AutoShape 3"/>
          <p:cNvSpPr>
            <a:spLocks noChangeAspect="1" noChangeArrowheads="1" noTextEdit="1"/>
          </p:cNvSpPr>
          <p:nvPr/>
        </p:nvSpPr>
        <p:spPr bwMode="auto">
          <a:xfrm>
            <a:off x="992984" y="1085854"/>
            <a:ext cx="2264569" cy="371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10" name="Freeform 9"/>
          <p:cNvSpPr>
            <a:spLocks/>
          </p:cNvSpPr>
          <p:nvPr/>
        </p:nvSpPr>
        <p:spPr bwMode="auto">
          <a:xfrm>
            <a:off x="1140620" y="1301354"/>
            <a:ext cx="1971675" cy="3286125"/>
          </a:xfrm>
          <a:custGeom>
            <a:avLst/>
            <a:gdLst>
              <a:gd name="T0" fmla="*/ 1131 w 1131"/>
              <a:gd name="T1" fmla="*/ 0 h 1887"/>
              <a:gd name="T2" fmla="*/ 0 w 1131"/>
              <a:gd name="T3" fmla="*/ 0 h 1887"/>
              <a:gd name="T4" fmla="*/ 0 w 1131"/>
              <a:gd name="T5" fmla="*/ 194 h 1887"/>
              <a:gd name="T6" fmla="*/ 460 w 1131"/>
              <a:gd name="T7" fmla="*/ 934 h 1887"/>
              <a:gd name="T8" fmla="*/ 460 w 1131"/>
              <a:gd name="T9" fmla="*/ 954 h 1887"/>
              <a:gd name="T10" fmla="*/ 0 w 1131"/>
              <a:gd name="T11" fmla="*/ 1694 h 1887"/>
              <a:gd name="T12" fmla="*/ 0 w 1131"/>
              <a:gd name="T13" fmla="*/ 1887 h 1887"/>
              <a:gd name="T14" fmla="*/ 1131 w 1131"/>
              <a:gd name="T15" fmla="*/ 1887 h 1887"/>
              <a:gd name="T16" fmla="*/ 1131 w 1131"/>
              <a:gd name="T17" fmla="*/ 1694 h 1887"/>
              <a:gd name="T18" fmla="*/ 671 w 1131"/>
              <a:gd name="T19" fmla="*/ 954 h 1887"/>
              <a:gd name="T20" fmla="*/ 671 w 1131"/>
              <a:gd name="T21" fmla="*/ 934 h 1887"/>
              <a:gd name="T22" fmla="*/ 1131 w 1131"/>
              <a:gd name="T23" fmla="*/ 194 h 1887"/>
              <a:gd name="T24" fmla="*/ 1131 w 1131"/>
              <a:gd name="T25" fmla="*/ 0 h 1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1" h="1887">
                <a:moveTo>
                  <a:pt x="1131" y="0"/>
                </a:moveTo>
                <a:cubicBezTo>
                  <a:pt x="0" y="0"/>
                  <a:pt x="0" y="0"/>
                  <a:pt x="0" y="0"/>
                </a:cubicBezTo>
                <a:cubicBezTo>
                  <a:pt x="0" y="194"/>
                  <a:pt x="0" y="194"/>
                  <a:pt x="0" y="194"/>
                </a:cubicBezTo>
                <a:cubicBezTo>
                  <a:pt x="0" y="675"/>
                  <a:pt x="297" y="865"/>
                  <a:pt x="460" y="934"/>
                </a:cubicBezTo>
                <a:cubicBezTo>
                  <a:pt x="469" y="937"/>
                  <a:pt x="469" y="950"/>
                  <a:pt x="460" y="954"/>
                </a:cubicBezTo>
                <a:cubicBezTo>
                  <a:pt x="297" y="1022"/>
                  <a:pt x="0" y="1212"/>
                  <a:pt x="0" y="1694"/>
                </a:cubicBezTo>
                <a:cubicBezTo>
                  <a:pt x="0" y="1887"/>
                  <a:pt x="0" y="1887"/>
                  <a:pt x="0" y="1887"/>
                </a:cubicBezTo>
                <a:cubicBezTo>
                  <a:pt x="1131" y="1887"/>
                  <a:pt x="1131" y="1887"/>
                  <a:pt x="1131" y="1887"/>
                </a:cubicBezTo>
                <a:cubicBezTo>
                  <a:pt x="1131" y="1694"/>
                  <a:pt x="1131" y="1694"/>
                  <a:pt x="1131" y="1694"/>
                </a:cubicBezTo>
                <a:cubicBezTo>
                  <a:pt x="1131" y="1212"/>
                  <a:pt x="834" y="1022"/>
                  <a:pt x="671" y="954"/>
                </a:cubicBezTo>
                <a:cubicBezTo>
                  <a:pt x="661" y="950"/>
                  <a:pt x="661" y="937"/>
                  <a:pt x="671" y="934"/>
                </a:cubicBezTo>
                <a:cubicBezTo>
                  <a:pt x="834" y="865"/>
                  <a:pt x="1131" y="675"/>
                  <a:pt x="1131" y="194"/>
                </a:cubicBezTo>
                <a:cubicBezTo>
                  <a:pt x="1131" y="0"/>
                  <a:pt x="1131" y="0"/>
                  <a:pt x="1131" y="0"/>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11" name="Freeform 10"/>
          <p:cNvSpPr>
            <a:spLocks/>
          </p:cNvSpPr>
          <p:nvPr/>
        </p:nvSpPr>
        <p:spPr bwMode="auto">
          <a:xfrm>
            <a:off x="994177" y="1087045"/>
            <a:ext cx="2264569" cy="214313"/>
          </a:xfrm>
          <a:custGeom>
            <a:avLst/>
            <a:gdLst>
              <a:gd name="T0" fmla="*/ 1262 w 1299"/>
              <a:gd name="T1" fmla="*/ 0 h 123"/>
              <a:gd name="T2" fmla="*/ 36 w 1299"/>
              <a:gd name="T3" fmla="*/ 0 h 123"/>
              <a:gd name="T4" fmla="*/ 0 w 1299"/>
              <a:gd name="T5" fmla="*/ 36 h 123"/>
              <a:gd name="T6" fmla="*/ 0 w 1299"/>
              <a:gd name="T7" fmla="*/ 86 h 123"/>
              <a:gd name="T8" fmla="*/ 36 w 1299"/>
              <a:gd name="T9" fmla="*/ 123 h 123"/>
              <a:gd name="T10" fmla="*/ 1262 w 1299"/>
              <a:gd name="T11" fmla="*/ 123 h 123"/>
              <a:gd name="T12" fmla="*/ 1299 w 1299"/>
              <a:gd name="T13" fmla="*/ 86 h 123"/>
              <a:gd name="T14" fmla="*/ 1299 w 1299"/>
              <a:gd name="T15" fmla="*/ 36 h 123"/>
              <a:gd name="T16" fmla="*/ 1262 w 1299"/>
              <a:gd name="T1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123">
                <a:moveTo>
                  <a:pt x="1262" y="0"/>
                </a:moveTo>
                <a:cubicBezTo>
                  <a:pt x="36" y="0"/>
                  <a:pt x="36" y="0"/>
                  <a:pt x="36" y="0"/>
                </a:cubicBezTo>
                <a:cubicBezTo>
                  <a:pt x="16" y="0"/>
                  <a:pt x="0" y="16"/>
                  <a:pt x="0" y="36"/>
                </a:cubicBezTo>
                <a:cubicBezTo>
                  <a:pt x="0" y="86"/>
                  <a:pt x="0" y="86"/>
                  <a:pt x="0" y="86"/>
                </a:cubicBezTo>
                <a:cubicBezTo>
                  <a:pt x="0" y="107"/>
                  <a:pt x="16" y="123"/>
                  <a:pt x="36" y="123"/>
                </a:cubicBezTo>
                <a:cubicBezTo>
                  <a:pt x="1262" y="123"/>
                  <a:pt x="1262" y="123"/>
                  <a:pt x="1262" y="123"/>
                </a:cubicBezTo>
                <a:cubicBezTo>
                  <a:pt x="1283" y="123"/>
                  <a:pt x="1299" y="107"/>
                  <a:pt x="1299" y="86"/>
                </a:cubicBezTo>
                <a:cubicBezTo>
                  <a:pt x="1299" y="36"/>
                  <a:pt x="1299" y="36"/>
                  <a:pt x="1299" y="36"/>
                </a:cubicBezTo>
                <a:cubicBezTo>
                  <a:pt x="1299" y="16"/>
                  <a:pt x="1283" y="0"/>
                  <a:pt x="1262" y="0"/>
                </a:cubicBezTo>
                <a:close/>
              </a:path>
            </a:pathLst>
          </a:custGeom>
          <a:solidFill>
            <a:srgbClr val="8C62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sz="2100">
              <a:solidFill>
                <a:prstClr val="black"/>
              </a:solidFill>
              <a:latin typeface="Arial" panose="020B0604020202020204" pitchFamily="34" charset="0"/>
              <a:cs typeface="Arial" panose="020B0604020202020204" pitchFamily="34" charset="0"/>
            </a:endParaRPr>
          </a:p>
        </p:txBody>
      </p:sp>
      <p:sp>
        <p:nvSpPr>
          <p:cNvPr id="12" name="Freeform 11"/>
          <p:cNvSpPr>
            <a:spLocks/>
          </p:cNvSpPr>
          <p:nvPr/>
        </p:nvSpPr>
        <p:spPr bwMode="auto">
          <a:xfrm>
            <a:off x="994177" y="4587480"/>
            <a:ext cx="2264569" cy="216694"/>
          </a:xfrm>
          <a:custGeom>
            <a:avLst/>
            <a:gdLst>
              <a:gd name="T0" fmla="*/ 1262 w 1299"/>
              <a:gd name="T1" fmla="*/ 0 h 124"/>
              <a:gd name="T2" fmla="*/ 36 w 1299"/>
              <a:gd name="T3" fmla="*/ 0 h 124"/>
              <a:gd name="T4" fmla="*/ 0 w 1299"/>
              <a:gd name="T5" fmla="*/ 37 h 124"/>
              <a:gd name="T6" fmla="*/ 0 w 1299"/>
              <a:gd name="T7" fmla="*/ 87 h 124"/>
              <a:gd name="T8" fmla="*/ 36 w 1299"/>
              <a:gd name="T9" fmla="*/ 124 h 124"/>
              <a:gd name="T10" fmla="*/ 1262 w 1299"/>
              <a:gd name="T11" fmla="*/ 124 h 124"/>
              <a:gd name="T12" fmla="*/ 1299 w 1299"/>
              <a:gd name="T13" fmla="*/ 87 h 124"/>
              <a:gd name="T14" fmla="*/ 1299 w 1299"/>
              <a:gd name="T15" fmla="*/ 37 h 124"/>
              <a:gd name="T16" fmla="*/ 1262 w 1299"/>
              <a:gd name="T17"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124">
                <a:moveTo>
                  <a:pt x="1262" y="0"/>
                </a:moveTo>
                <a:cubicBezTo>
                  <a:pt x="36" y="0"/>
                  <a:pt x="36" y="0"/>
                  <a:pt x="36" y="0"/>
                </a:cubicBezTo>
                <a:cubicBezTo>
                  <a:pt x="16" y="0"/>
                  <a:pt x="0" y="17"/>
                  <a:pt x="0" y="37"/>
                </a:cubicBezTo>
                <a:cubicBezTo>
                  <a:pt x="0" y="87"/>
                  <a:pt x="0" y="87"/>
                  <a:pt x="0" y="87"/>
                </a:cubicBezTo>
                <a:cubicBezTo>
                  <a:pt x="0" y="107"/>
                  <a:pt x="16" y="124"/>
                  <a:pt x="36" y="124"/>
                </a:cubicBezTo>
                <a:cubicBezTo>
                  <a:pt x="1262" y="124"/>
                  <a:pt x="1262" y="124"/>
                  <a:pt x="1262" y="124"/>
                </a:cubicBezTo>
                <a:cubicBezTo>
                  <a:pt x="1283" y="124"/>
                  <a:pt x="1299" y="107"/>
                  <a:pt x="1299" y="87"/>
                </a:cubicBezTo>
                <a:cubicBezTo>
                  <a:pt x="1299" y="37"/>
                  <a:pt x="1299" y="37"/>
                  <a:pt x="1299" y="37"/>
                </a:cubicBezTo>
                <a:cubicBezTo>
                  <a:pt x="1299" y="17"/>
                  <a:pt x="1283" y="0"/>
                  <a:pt x="1262" y="0"/>
                </a:cubicBezTo>
                <a:close/>
              </a:path>
            </a:pathLst>
          </a:custGeom>
          <a:solidFill>
            <a:srgbClr val="8C62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13" name="Freeform 12"/>
          <p:cNvSpPr>
            <a:spLocks/>
          </p:cNvSpPr>
          <p:nvPr/>
        </p:nvSpPr>
        <p:spPr bwMode="auto">
          <a:xfrm>
            <a:off x="994177" y="4674395"/>
            <a:ext cx="2264569" cy="129779"/>
          </a:xfrm>
          <a:custGeom>
            <a:avLst/>
            <a:gdLst>
              <a:gd name="T0" fmla="*/ 1262 w 1299"/>
              <a:gd name="T1" fmla="*/ 36 h 74"/>
              <a:gd name="T2" fmla="*/ 36 w 1299"/>
              <a:gd name="T3" fmla="*/ 36 h 74"/>
              <a:gd name="T4" fmla="*/ 0 w 1299"/>
              <a:gd name="T5" fmla="*/ 0 h 74"/>
              <a:gd name="T6" fmla="*/ 0 w 1299"/>
              <a:gd name="T7" fmla="*/ 37 h 74"/>
              <a:gd name="T8" fmla="*/ 36 w 1299"/>
              <a:gd name="T9" fmla="*/ 74 h 74"/>
              <a:gd name="T10" fmla="*/ 1262 w 1299"/>
              <a:gd name="T11" fmla="*/ 74 h 74"/>
              <a:gd name="T12" fmla="*/ 1299 w 1299"/>
              <a:gd name="T13" fmla="*/ 37 h 74"/>
              <a:gd name="T14" fmla="*/ 1299 w 1299"/>
              <a:gd name="T15" fmla="*/ 0 h 74"/>
              <a:gd name="T16" fmla="*/ 1262 w 1299"/>
              <a:gd name="T17" fmla="*/ 3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74">
                <a:moveTo>
                  <a:pt x="1262" y="36"/>
                </a:moveTo>
                <a:cubicBezTo>
                  <a:pt x="36" y="36"/>
                  <a:pt x="36" y="36"/>
                  <a:pt x="36" y="36"/>
                </a:cubicBezTo>
                <a:cubicBezTo>
                  <a:pt x="16" y="36"/>
                  <a:pt x="0" y="20"/>
                  <a:pt x="0" y="0"/>
                </a:cubicBezTo>
                <a:cubicBezTo>
                  <a:pt x="0" y="37"/>
                  <a:pt x="0" y="37"/>
                  <a:pt x="0" y="37"/>
                </a:cubicBezTo>
                <a:cubicBezTo>
                  <a:pt x="0" y="57"/>
                  <a:pt x="16" y="74"/>
                  <a:pt x="36" y="74"/>
                </a:cubicBezTo>
                <a:cubicBezTo>
                  <a:pt x="1262" y="74"/>
                  <a:pt x="1262" y="74"/>
                  <a:pt x="1262" y="74"/>
                </a:cubicBezTo>
                <a:cubicBezTo>
                  <a:pt x="1283" y="74"/>
                  <a:pt x="1299" y="57"/>
                  <a:pt x="1299" y="37"/>
                </a:cubicBezTo>
                <a:cubicBezTo>
                  <a:pt x="1299" y="0"/>
                  <a:pt x="1299" y="0"/>
                  <a:pt x="1299" y="0"/>
                </a:cubicBezTo>
                <a:cubicBezTo>
                  <a:pt x="1299" y="20"/>
                  <a:pt x="1283" y="36"/>
                  <a:pt x="1262" y="36"/>
                </a:cubicBezTo>
                <a:close/>
              </a:path>
            </a:pathLst>
          </a:custGeom>
          <a:solidFill>
            <a:srgbClr val="855C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14" name="top sand"/>
          <p:cNvSpPr>
            <a:spLocks/>
          </p:cNvSpPr>
          <p:nvPr/>
        </p:nvSpPr>
        <p:spPr bwMode="auto">
          <a:xfrm>
            <a:off x="1228726" y="1787133"/>
            <a:ext cx="1796654" cy="1121569"/>
          </a:xfrm>
          <a:custGeom>
            <a:avLst/>
            <a:gdLst>
              <a:gd name="T0" fmla="*/ 22 w 1031"/>
              <a:gd name="T1" fmla="*/ 4 h 644"/>
              <a:gd name="T2" fmla="*/ 1 w 1031"/>
              <a:gd name="T3" fmla="*/ 21 h 644"/>
              <a:gd name="T4" fmla="*/ 78 w 1031"/>
              <a:gd name="T5" fmla="*/ 295 h 644"/>
              <a:gd name="T6" fmla="*/ 259 w 1031"/>
              <a:gd name="T7" fmla="*/ 515 h 644"/>
              <a:gd name="T8" fmla="*/ 516 w 1031"/>
              <a:gd name="T9" fmla="*/ 644 h 644"/>
              <a:gd name="T10" fmla="*/ 769 w 1031"/>
              <a:gd name="T11" fmla="*/ 518 h 644"/>
              <a:gd name="T12" fmla="*/ 952 w 1031"/>
              <a:gd name="T13" fmla="*/ 297 h 644"/>
              <a:gd name="T14" fmla="*/ 1030 w 1031"/>
              <a:gd name="T15" fmla="*/ 21 h 644"/>
              <a:gd name="T16" fmla="*/ 1009 w 1031"/>
              <a:gd name="T17" fmla="*/ 4 h 644"/>
              <a:gd name="T18" fmla="*/ 661 w 1031"/>
              <a:gd name="T19" fmla="*/ 118 h 644"/>
              <a:gd name="T20" fmla="*/ 370 w 1031"/>
              <a:gd name="T21" fmla="*/ 118 h 644"/>
              <a:gd name="T22" fmla="*/ 22 w 1031"/>
              <a:gd name="T23" fmla="*/ 4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31" h="644">
                <a:moveTo>
                  <a:pt x="22" y="4"/>
                </a:moveTo>
                <a:cubicBezTo>
                  <a:pt x="11" y="0"/>
                  <a:pt x="0" y="10"/>
                  <a:pt x="1" y="21"/>
                </a:cubicBezTo>
                <a:cubicBezTo>
                  <a:pt x="11" y="122"/>
                  <a:pt x="37" y="214"/>
                  <a:pt x="78" y="295"/>
                </a:cubicBezTo>
                <a:cubicBezTo>
                  <a:pt x="122" y="381"/>
                  <a:pt x="182" y="455"/>
                  <a:pt x="259" y="515"/>
                </a:cubicBezTo>
                <a:cubicBezTo>
                  <a:pt x="370" y="603"/>
                  <a:pt x="483" y="636"/>
                  <a:pt x="516" y="644"/>
                </a:cubicBezTo>
                <a:cubicBezTo>
                  <a:pt x="548" y="636"/>
                  <a:pt x="658" y="604"/>
                  <a:pt x="769" y="518"/>
                </a:cubicBezTo>
                <a:cubicBezTo>
                  <a:pt x="846" y="458"/>
                  <a:pt x="908" y="384"/>
                  <a:pt x="952" y="297"/>
                </a:cubicBezTo>
                <a:cubicBezTo>
                  <a:pt x="993" y="216"/>
                  <a:pt x="1019" y="123"/>
                  <a:pt x="1030" y="21"/>
                </a:cubicBezTo>
                <a:cubicBezTo>
                  <a:pt x="1031" y="10"/>
                  <a:pt x="1020" y="0"/>
                  <a:pt x="1009" y="4"/>
                </a:cubicBezTo>
                <a:cubicBezTo>
                  <a:pt x="661" y="118"/>
                  <a:pt x="661" y="118"/>
                  <a:pt x="661" y="118"/>
                </a:cubicBezTo>
                <a:cubicBezTo>
                  <a:pt x="566" y="149"/>
                  <a:pt x="465" y="149"/>
                  <a:pt x="370" y="118"/>
                </a:cubicBezTo>
                <a:lnTo>
                  <a:pt x="22" y="4"/>
                </a:lnTo>
                <a:close/>
              </a:path>
            </a:pathLst>
          </a:custGeom>
          <a:solidFill>
            <a:srgbClr val="EDCD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15" name="bottom sand"/>
          <p:cNvSpPr>
            <a:spLocks/>
          </p:cNvSpPr>
          <p:nvPr/>
        </p:nvSpPr>
        <p:spPr bwMode="auto">
          <a:xfrm>
            <a:off x="1219201" y="3793336"/>
            <a:ext cx="1813322" cy="794147"/>
          </a:xfrm>
          <a:custGeom>
            <a:avLst/>
            <a:gdLst>
              <a:gd name="T0" fmla="*/ 0 w 1523"/>
              <a:gd name="T1" fmla="*/ 667 h 667"/>
              <a:gd name="T2" fmla="*/ 763 w 1523"/>
              <a:gd name="T3" fmla="*/ 0 h 667"/>
              <a:gd name="T4" fmla="*/ 1523 w 1523"/>
              <a:gd name="T5" fmla="*/ 667 h 667"/>
              <a:gd name="T6" fmla="*/ 0 w 1523"/>
              <a:gd name="T7" fmla="*/ 667 h 667"/>
            </a:gdLst>
            <a:ahLst/>
            <a:cxnLst>
              <a:cxn ang="0">
                <a:pos x="T0" y="T1"/>
              </a:cxn>
              <a:cxn ang="0">
                <a:pos x="T2" y="T3"/>
              </a:cxn>
              <a:cxn ang="0">
                <a:pos x="T4" y="T5"/>
              </a:cxn>
              <a:cxn ang="0">
                <a:pos x="T6" y="T7"/>
              </a:cxn>
            </a:cxnLst>
            <a:rect l="0" t="0" r="r" b="b"/>
            <a:pathLst>
              <a:path w="1523" h="667">
                <a:moveTo>
                  <a:pt x="0" y="667"/>
                </a:moveTo>
                <a:lnTo>
                  <a:pt x="763" y="0"/>
                </a:lnTo>
                <a:lnTo>
                  <a:pt x="1523" y="667"/>
                </a:lnTo>
                <a:lnTo>
                  <a:pt x="0" y="667"/>
                </a:lnTo>
                <a:close/>
              </a:path>
            </a:pathLst>
          </a:custGeom>
          <a:solidFill>
            <a:srgbClr val="EDCD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16" name="straight connector"/>
          <p:cNvSpPr>
            <a:spLocks noChangeArrowheads="1"/>
          </p:cNvSpPr>
          <p:nvPr/>
        </p:nvSpPr>
        <p:spPr bwMode="auto">
          <a:xfrm>
            <a:off x="2094312" y="2891437"/>
            <a:ext cx="65485" cy="1694855"/>
          </a:xfrm>
          <a:prstGeom prst="rect">
            <a:avLst/>
          </a:prstGeom>
          <a:solidFill>
            <a:srgbClr val="EDCD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grpSp>
        <p:nvGrpSpPr>
          <p:cNvPr id="17" name="button: start timer"/>
          <p:cNvGrpSpPr/>
          <p:nvPr/>
        </p:nvGrpSpPr>
        <p:grpSpPr>
          <a:xfrm>
            <a:off x="1134004" y="139395"/>
            <a:ext cx="1977629" cy="599972"/>
            <a:chOff x="1332706" y="185859"/>
            <a:chExt cx="2636838" cy="799962"/>
          </a:xfrm>
        </p:grpSpPr>
        <p:sp>
          <p:nvSpPr>
            <p:cNvPr id="18" name="Rounded Rectangle 17"/>
            <p:cNvSpPr/>
            <p:nvPr/>
          </p:nvSpPr>
          <p:spPr>
            <a:xfrm>
              <a:off x="1332706" y="288262"/>
              <a:ext cx="2636838" cy="69755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endParaRPr lang="en-GB" sz="2100" dirty="0">
                <a:solidFill>
                  <a:prstClr val="white"/>
                </a:solidFill>
                <a:latin typeface="Arial" panose="020B0604020202020204" pitchFamily="34" charset="0"/>
                <a:cs typeface="Arial" panose="020B0604020202020204" pitchFamily="34" charset="0"/>
              </a:endParaRPr>
            </a:p>
          </p:txBody>
        </p:sp>
        <p:sp>
          <p:nvSpPr>
            <p:cNvPr id="19" name="Rounded Rectangle 18"/>
            <p:cNvSpPr/>
            <p:nvPr/>
          </p:nvSpPr>
          <p:spPr>
            <a:xfrm>
              <a:off x="1332706" y="185859"/>
              <a:ext cx="2636838" cy="69755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r>
                <a:rPr lang="en-GB" sz="1900" b="1">
                  <a:solidFill>
                    <a:prstClr val="white"/>
                  </a:solidFill>
                  <a:latin typeface="Times New Roman" pitchFamily="18" charset="0"/>
                  <a:cs typeface="Times New Roman" pitchFamily="18" charset="0"/>
                </a:rPr>
                <a:t>BẮT ĐẦU </a:t>
              </a:r>
            </a:p>
            <a:p>
              <a:pPr algn="ctr" defTabSz="685716"/>
              <a:r>
                <a:rPr lang="en-GB" sz="1900" b="1">
                  <a:solidFill>
                    <a:prstClr val="white"/>
                  </a:solidFill>
                  <a:latin typeface="Times New Roman" pitchFamily="18" charset="0"/>
                  <a:cs typeface="Times New Roman" pitchFamily="18" charset="0"/>
                </a:rPr>
                <a:t>TÍNH GIỜ</a:t>
              </a:r>
              <a:endParaRPr lang="en-GB" sz="1900" b="1" dirty="0">
                <a:solidFill>
                  <a:prstClr val="white"/>
                </a:solidFill>
                <a:latin typeface="Times New Roman" pitchFamily="18" charset="0"/>
                <a:cs typeface="Times New Roman" pitchFamily="18" charset="0"/>
              </a:endParaRPr>
            </a:p>
          </p:txBody>
        </p:sp>
      </p:grpSp>
      <p:grpSp>
        <p:nvGrpSpPr>
          <p:cNvPr id="20" name="times up"/>
          <p:cNvGrpSpPr/>
          <p:nvPr/>
        </p:nvGrpSpPr>
        <p:grpSpPr>
          <a:xfrm>
            <a:off x="1134002" y="124556"/>
            <a:ext cx="1984246" cy="586032"/>
            <a:chOff x="8529725" y="1845819"/>
            <a:chExt cx="2645661" cy="781376"/>
          </a:xfrm>
        </p:grpSpPr>
        <p:sp>
          <p:nvSpPr>
            <p:cNvPr id="21" name="Rounded Rectangle 20"/>
            <p:cNvSpPr/>
            <p:nvPr/>
          </p:nvSpPr>
          <p:spPr>
            <a:xfrm>
              <a:off x="8538548" y="1929636"/>
              <a:ext cx="2636838" cy="69755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endParaRPr lang="en-GB" sz="2100" dirty="0">
                <a:solidFill>
                  <a:prstClr val="white"/>
                </a:solidFill>
                <a:latin typeface="Arial" panose="020B0604020202020204" pitchFamily="34" charset="0"/>
                <a:cs typeface="Arial" panose="020B0604020202020204" pitchFamily="34" charset="0"/>
              </a:endParaRPr>
            </a:p>
          </p:txBody>
        </p:sp>
        <p:sp>
          <p:nvSpPr>
            <p:cNvPr id="22" name="Rounded Rectangle 21"/>
            <p:cNvSpPr/>
            <p:nvPr/>
          </p:nvSpPr>
          <p:spPr>
            <a:xfrm>
              <a:off x="8529725" y="1845819"/>
              <a:ext cx="2636838" cy="69755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r>
                <a:rPr lang="en-GB" sz="2100" b="1">
                  <a:solidFill>
                    <a:prstClr val="white"/>
                  </a:solidFill>
                  <a:latin typeface="Times New Roman" pitchFamily="18" charset="0"/>
                  <a:cs typeface="Times New Roman" pitchFamily="18" charset="0"/>
                </a:rPr>
                <a:t>HẾT GIỜ RỒI</a:t>
              </a:r>
              <a:endParaRPr lang="en-GB" sz="2100" b="1" dirty="0">
                <a:solidFill>
                  <a:prstClr val="white"/>
                </a:solidFill>
                <a:latin typeface="Times New Roman" pitchFamily="18" charset="0"/>
                <a:cs typeface="Times New Roman" pitchFamily="18" charset="0"/>
              </a:endParaRPr>
            </a:p>
          </p:txBody>
        </p:sp>
      </p:grpSp>
      <p:pic>
        <p:nvPicPr>
          <p:cNvPr id="2" name="Dong-ho-dem-nguoc-2-phut-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46043" y="216197"/>
            <a:ext cx="609600" cy="609600"/>
          </a:xfrm>
          <a:prstGeom prst="rect">
            <a:avLst/>
          </a:prstGeom>
        </p:spPr>
      </p:pic>
      <p:pic>
        <p:nvPicPr>
          <p:cNvPr id="1026" name="Picture 1">
            <a:extLst>
              <a:ext uri="{FF2B5EF4-FFF2-40B4-BE49-F238E27FC236}">
                <a16:creationId xmlns:a16="http://schemas.microsoft.com/office/drawing/2014/main" id="{7834C644-0E24-41CD-846F-08CC609C78B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33800" y="0"/>
            <a:ext cx="4799337" cy="3365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3339018"/>
      </p:ext>
    </p:extLst>
  </p:cSld>
  <p:clrMapOvr>
    <a:masterClrMapping/>
  </p:clrMapOvr>
  <p:transition spd="med">
    <p:push dir="r"/>
  </p:transition>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22" presetClass="exit" presetSubtype="1" fill="hold" grpId="0" nodeType="withEffect">
                                  <p:stCondLst>
                                    <p:cond delay="0"/>
                                  </p:stCondLst>
                                  <p:childTnLst>
                                    <p:animEffect transition="out" filter="wipe(up)">
                                      <p:cBhvr>
                                        <p:cTn id="9" dur="120000"/>
                                        <p:tgtEl>
                                          <p:spTgt spid="14"/>
                                        </p:tgtEl>
                                      </p:cBhvr>
                                    </p:animEffect>
                                    <p:set>
                                      <p:cBhvr>
                                        <p:cTn id="10" dur="1" fill="hold">
                                          <p:stCondLst>
                                            <p:cond delay="119999"/>
                                          </p:stCondLst>
                                        </p:cTn>
                                        <p:tgtEl>
                                          <p:spTgt spid="14"/>
                                        </p:tgtEl>
                                        <p:attrNameLst>
                                          <p:attrName>style.visibility</p:attrName>
                                        </p:attrNameLst>
                                      </p:cBhvr>
                                      <p:to>
                                        <p:strVal val="hidden"/>
                                      </p:to>
                                    </p:set>
                                  </p:childTnLst>
                                </p:cTn>
                              </p:par>
                              <p:par>
                                <p:cTn id="11" presetID="22" presetClass="entr" presetSubtype="4"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120000"/>
                                        <p:tgtEl>
                                          <p:spTgt spid="15"/>
                                        </p:tgtEl>
                                      </p:cBhvr>
                                    </p:animEffect>
                                  </p:childTnLst>
                                </p:cTn>
                              </p:par>
                            </p:childTnLst>
                          </p:cTn>
                        </p:par>
                        <p:par>
                          <p:cTn id="14" fill="hold">
                            <p:stCondLst>
                              <p:cond delay="120000"/>
                            </p:stCondLst>
                            <p:childTnLst>
                              <p:par>
                                <p:cTn id="15" presetID="22" presetClass="exit" presetSubtype="1" fill="hold" grpId="1" nodeType="afterEffect">
                                  <p:stCondLst>
                                    <p:cond delay="0"/>
                                  </p:stCondLst>
                                  <p:childTnLst>
                                    <p:animEffect transition="out" filter="wipe(up)">
                                      <p:cBhvr>
                                        <p:cTn id="16" dur="500"/>
                                        <p:tgtEl>
                                          <p:spTgt spid="16"/>
                                        </p:tgtEl>
                                      </p:cBhvr>
                                    </p:animEffect>
                                    <p:set>
                                      <p:cBhvr>
                                        <p:cTn id="17" dur="1" fill="hold">
                                          <p:stCondLst>
                                            <p:cond delay="499"/>
                                          </p:stCondLst>
                                        </p:cTn>
                                        <p:tgtEl>
                                          <p:spTgt spid="16"/>
                                        </p:tgtEl>
                                        <p:attrNameLst>
                                          <p:attrName>style.visibility</p:attrName>
                                        </p:attrNameLst>
                                      </p:cBhvr>
                                      <p:to>
                                        <p:strVal val="hidden"/>
                                      </p:to>
                                    </p:set>
                                  </p:childTnLst>
                                </p:cTn>
                              </p:par>
                              <p:par>
                                <p:cTn id="18" presetID="53" presetClass="entr" presetSubtype="16"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animEffect transition="in" filter="fade">
                                      <p:cBhvr>
                                        <p:cTn id="22" dur="500"/>
                                        <p:tgtEl>
                                          <p:spTgt spid="20"/>
                                        </p:tgtEl>
                                      </p:cBhvr>
                                    </p:animEffect>
                                  </p:childTnLst>
                                  <p:subTnLst>
                                    <p:audio>
                                      <p:cMediaNode>
                                        <p:cTn display="0" masterRel="sameClick">
                                          <p:stCondLst>
                                            <p:cond evt="begin" delay="0">
                                              <p:tn val="18"/>
                                            </p:cond>
                                          </p:stCondLst>
                                          <p:endCondLst>
                                            <p:cond evt="onStopAudio" delay="0">
                                              <p:tgtEl>
                                                <p:sldTgt/>
                                              </p:tgtEl>
                                            </p:cond>
                                          </p:endCondLst>
                                        </p:cTn>
                                        <p:tgtEl>
                                          <p:sndTgt r:embed="rId4" name="chimes.wav"/>
                                        </p:tgtEl>
                                      </p:cMediaNode>
                                    </p:audio>
                                  </p:subTnLst>
                                </p:cTn>
                              </p:par>
                            </p:childTnLst>
                          </p:cTn>
                        </p:par>
                        <p:par>
                          <p:cTn id="23" fill="hold">
                            <p:stCondLst>
                              <p:cond delay="120500"/>
                            </p:stCondLst>
                            <p:childTnLst>
                              <p:par>
                                <p:cTn id="24" presetID="1" presetClass="entr" presetSubtype="0" fill="hold" nodeType="afterEffect">
                                  <p:stCondLst>
                                    <p:cond delay="0"/>
                                  </p:stCondLst>
                                  <p:childTnLst>
                                    <p:set>
                                      <p:cBhvr>
                                        <p:cTn id="25" dur="1" fill="hold">
                                          <p:stCondLst>
                                            <p:cond delay="0"/>
                                          </p:stCondLst>
                                        </p:cTn>
                                        <p:tgtEl>
                                          <p:spTgt spid="20"/>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26" restart="whenNotActive" fill="hold" evtFilter="cancelBubble" nodeType="interactiveSeq">
                <p:stCondLst>
                  <p:cond evt="onClick" delay="0">
                    <p:tgtEl>
                      <p:spTgt spid="2"/>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129624" fill="hold"/>
                                        <p:tgtEl>
                                          <p:spTgt spid="2"/>
                                        </p:tgtEl>
                                      </p:cBhvr>
                                    </p:cmd>
                                  </p:childTnLst>
                                </p:cTn>
                              </p:par>
                            </p:childTnLst>
                          </p:cTn>
                        </p:par>
                      </p:childTnLst>
                    </p:cTn>
                  </p:par>
                </p:childTnLst>
              </p:cTn>
              <p:nextCondLst>
                <p:cond evt="onClick" delay="0">
                  <p:tgtEl>
                    <p:spTgt spid="2"/>
                  </p:tgtEl>
                </p:cond>
              </p:nextCondLst>
            </p:seq>
            <p:audio>
              <p:cMediaNode vol="80000">
                <p:cTn id="31" fill="hold" display="0">
                  <p:stCondLst>
                    <p:cond delay="indefinite"/>
                  </p:stCondLst>
                  <p:endCondLst>
                    <p:cond evt="onStopAudio" delay="0">
                      <p:tgtEl>
                        <p:sldTgt/>
                      </p:tgtEl>
                    </p:cond>
                  </p:endCondLst>
                </p:cTn>
                <p:tgtEl>
                  <p:spTgt spid="2"/>
                </p:tgtEl>
              </p:cMediaNode>
            </p:audio>
          </p:childTnLst>
        </p:cTn>
      </p:par>
    </p:tnLst>
    <p:bldLst>
      <p:bldP spid="14" grpId="0" animBg="1"/>
      <p:bldP spid="15" grpId="0" animBg="1"/>
      <p:bldP spid="16" grpId="0" animBg="1"/>
      <p:bldP spid="16"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8" name="矩形 20"/>
          <p:cNvSpPr/>
          <p:nvPr/>
        </p:nvSpPr>
        <p:spPr>
          <a:xfrm>
            <a:off x="3602517" y="2858284"/>
            <a:ext cx="5541483" cy="2285215"/>
          </a:xfrm>
          <a:prstGeom prst="rect">
            <a:avLst/>
          </a:prstGeom>
        </p:spPr>
        <p:txBody>
          <a:bodyPr wrap="square" lIns="68554" tIns="34277" rIns="68554" bIns="34277">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r>
              <a:rPr lang="pt-BR" sz="1600" b="1">
                <a:latin typeface="Times New Roman" panose="02020603050405020304" pitchFamily="18" charset="0"/>
                <a:cs typeface="Times New Roman" panose="02020603050405020304" pitchFamily="18" charset="0"/>
              </a:rPr>
              <a:t>Bài 2: </a:t>
            </a:r>
            <a:r>
              <a:rPr lang="en-US" sz="1600" b="1">
                <a:latin typeface="Times New Roman" panose="02020603050405020304" pitchFamily="18" charset="0"/>
                <a:cs typeface="Times New Roman" panose="02020603050405020304" pitchFamily="18" charset="0"/>
              </a:rPr>
              <a:t>Nếu xoá thư mục </a:t>
            </a:r>
            <a:r>
              <a:rPr lang="en-US" sz="1600" b="1" i="1">
                <a:latin typeface="Times New Roman" panose="02020603050405020304" pitchFamily="18" charset="0"/>
                <a:cs typeface="Times New Roman" panose="02020603050405020304" pitchFamily="18" charset="0"/>
              </a:rPr>
              <a:t>Lop4</a:t>
            </a:r>
            <a:r>
              <a:rPr lang="en-US" sz="1600" b="1">
                <a:latin typeface="Times New Roman" panose="02020603050405020304" pitchFamily="18" charset="0"/>
                <a:cs typeface="Times New Roman" panose="02020603050405020304" pitchFamily="18" charset="0"/>
              </a:rPr>
              <a:t> ở Hình 2 thì các thư mục, tệp nào bị xóa?</a:t>
            </a:r>
            <a:endParaRPr lang="en-US" sz="1600">
              <a:latin typeface="Times New Roman" panose="02020603050405020304" pitchFamily="18" charset="0"/>
              <a:cs typeface="Times New Roman" panose="02020603050405020304" pitchFamily="18" charset="0"/>
            </a:endParaRPr>
          </a:p>
          <a:p>
            <a:r>
              <a:rPr lang="en-US" sz="1600" b="1">
                <a:latin typeface="Times New Roman" panose="02020603050405020304" pitchFamily="18" charset="0"/>
                <a:cs typeface="Times New Roman" panose="02020603050405020304" pitchFamily="18" charset="0"/>
              </a:rPr>
              <a:t>A.</a:t>
            </a:r>
            <a:r>
              <a:rPr lang="en-US" sz="1600">
                <a:latin typeface="Times New Roman" panose="02020603050405020304" pitchFamily="18" charset="0"/>
                <a:cs typeface="Times New Roman" panose="02020603050405020304" pitchFamily="18" charset="0"/>
              </a:rPr>
              <a:t> Chỉ xóa thư mục </a:t>
            </a:r>
            <a:r>
              <a:rPr lang="en-US" sz="1600" i="1">
                <a:latin typeface="Times New Roman" panose="02020603050405020304" pitchFamily="18" charset="0"/>
                <a:cs typeface="Times New Roman" panose="02020603050405020304" pitchFamily="18" charset="0"/>
              </a:rPr>
              <a:t>Lop4</a:t>
            </a:r>
            <a:r>
              <a:rPr lang="en-US" sz="1600">
                <a:latin typeface="Times New Roman" panose="02020603050405020304" pitchFamily="18" charset="0"/>
                <a:cs typeface="Times New Roman" panose="02020603050405020304" pitchFamily="18" charset="0"/>
              </a:rPr>
              <a:t>, các thư mục, tệp nằm trong </a:t>
            </a:r>
            <a:r>
              <a:rPr lang="en-US" sz="1600" i="1">
                <a:latin typeface="Times New Roman" panose="02020603050405020304" pitchFamily="18" charset="0"/>
                <a:cs typeface="Times New Roman" panose="02020603050405020304" pitchFamily="18" charset="0"/>
              </a:rPr>
              <a:t>Lop4</a:t>
            </a:r>
            <a:r>
              <a:rPr lang="en-US" sz="1600">
                <a:latin typeface="Times New Roman" panose="02020603050405020304" pitchFamily="18" charset="0"/>
                <a:cs typeface="Times New Roman" panose="02020603050405020304" pitchFamily="18" charset="0"/>
              </a:rPr>
              <a:t> không bị xoá.</a:t>
            </a:r>
          </a:p>
          <a:p>
            <a:r>
              <a:rPr lang="en-US" sz="1600" b="1">
                <a:latin typeface="Times New Roman" panose="02020603050405020304" pitchFamily="18" charset="0"/>
                <a:cs typeface="Times New Roman" panose="02020603050405020304" pitchFamily="18" charset="0"/>
              </a:rPr>
              <a:t>B.</a:t>
            </a:r>
            <a:r>
              <a:rPr lang="en-US" sz="1600">
                <a:latin typeface="Times New Roman" panose="02020603050405020304" pitchFamily="18" charset="0"/>
                <a:cs typeface="Times New Roman" panose="02020603050405020304" pitchFamily="18" charset="0"/>
              </a:rPr>
              <a:t> Chỉ xoá các thư mục </a:t>
            </a:r>
            <a:r>
              <a:rPr lang="en-US" sz="1600" i="1">
                <a:latin typeface="Times New Roman" panose="02020603050405020304" pitchFamily="18" charset="0"/>
                <a:cs typeface="Times New Roman" panose="02020603050405020304" pitchFamily="18" charset="0"/>
              </a:rPr>
              <a:t>To1, To2, To3, To4</a:t>
            </a:r>
            <a:r>
              <a:rPr lang="en-US" sz="1600">
                <a:latin typeface="Times New Roman" panose="02020603050405020304" pitchFamily="18" charset="0"/>
                <a:cs typeface="Times New Roman" panose="02020603050405020304" pitchFamily="18" charset="0"/>
              </a:rPr>
              <a:t> và tệp </a:t>
            </a:r>
            <a:r>
              <a:rPr lang="en-US" sz="1600" i="1">
                <a:latin typeface="Times New Roman" panose="02020603050405020304" pitchFamily="18" charset="0"/>
                <a:cs typeface="Times New Roman" panose="02020603050405020304" pitchFamily="18" charset="0"/>
              </a:rPr>
              <a:t>GioiThieuTo1.</a:t>
            </a:r>
            <a:endParaRPr lang="en-US" sz="1600">
              <a:latin typeface="Times New Roman" panose="02020603050405020304" pitchFamily="18" charset="0"/>
              <a:cs typeface="Times New Roman" panose="02020603050405020304" pitchFamily="18" charset="0"/>
            </a:endParaRPr>
          </a:p>
          <a:p>
            <a:r>
              <a:rPr lang="en-US" sz="1600" b="1">
                <a:latin typeface="Times New Roman" panose="02020603050405020304" pitchFamily="18" charset="0"/>
                <a:cs typeface="Times New Roman" panose="02020603050405020304" pitchFamily="18" charset="0"/>
              </a:rPr>
              <a:t>C.</a:t>
            </a:r>
            <a:r>
              <a:rPr lang="en-US" sz="1600">
                <a:latin typeface="Times New Roman" panose="02020603050405020304" pitchFamily="18" charset="0"/>
                <a:cs typeface="Times New Roman" panose="02020603050405020304" pitchFamily="18" charset="0"/>
              </a:rPr>
              <a:t> Xoá cả thư mục </a:t>
            </a:r>
            <a:r>
              <a:rPr lang="en-US" sz="1600" i="1">
                <a:latin typeface="Times New Roman" panose="02020603050405020304" pitchFamily="18" charset="0"/>
                <a:cs typeface="Times New Roman" panose="02020603050405020304" pitchFamily="18" charset="0"/>
              </a:rPr>
              <a:t>Lop4</a:t>
            </a:r>
            <a:r>
              <a:rPr lang="en-US" sz="1600">
                <a:latin typeface="Times New Roman" panose="02020603050405020304" pitchFamily="18" charset="0"/>
                <a:cs typeface="Times New Roman" panose="02020603050405020304" pitchFamily="18" charset="0"/>
              </a:rPr>
              <a:t> và các thư mục </a:t>
            </a:r>
            <a:r>
              <a:rPr lang="en-US" sz="1600" i="1">
                <a:latin typeface="Times New Roman" panose="02020603050405020304" pitchFamily="18" charset="0"/>
                <a:cs typeface="Times New Roman" panose="02020603050405020304" pitchFamily="18" charset="0"/>
              </a:rPr>
              <a:t>To1, To2, To3, To4</a:t>
            </a:r>
            <a:r>
              <a:rPr lang="en-US" sz="1600">
                <a:latin typeface="Times New Roman" panose="02020603050405020304" pitchFamily="18" charset="0"/>
                <a:cs typeface="Times New Roman" panose="02020603050405020304" pitchFamily="18" charset="0"/>
              </a:rPr>
              <a:t> và tệp </a:t>
            </a:r>
            <a:r>
              <a:rPr lang="en-US" sz="1600" i="1">
                <a:latin typeface="Times New Roman" panose="02020603050405020304" pitchFamily="18" charset="0"/>
                <a:cs typeface="Times New Roman" panose="02020603050405020304" pitchFamily="18" charset="0"/>
              </a:rPr>
              <a:t>GioiThieuTo1.</a:t>
            </a:r>
            <a:endParaRPr lang="en-US" sz="1600">
              <a:latin typeface="Times New Roman" panose="02020603050405020304" pitchFamily="18" charset="0"/>
              <a:cs typeface="Times New Roman" panose="02020603050405020304" pitchFamily="18" charset="0"/>
            </a:endParaRPr>
          </a:p>
          <a:p>
            <a:r>
              <a:rPr lang="en-US" sz="1600" b="1">
                <a:latin typeface="Times New Roman" panose="02020603050405020304" pitchFamily="18" charset="0"/>
                <a:cs typeface="Times New Roman" panose="02020603050405020304" pitchFamily="18" charset="0"/>
              </a:rPr>
              <a:t>D.</a:t>
            </a:r>
            <a:r>
              <a:rPr lang="en-US" sz="1600">
                <a:latin typeface="Times New Roman" panose="02020603050405020304" pitchFamily="18" charset="0"/>
                <a:cs typeface="Times New Roman" panose="02020603050405020304" pitchFamily="18" charset="0"/>
              </a:rPr>
              <a:t> Xóa thư mục </a:t>
            </a:r>
            <a:r>
              <a:rPr lang="en-US" sz="1600" i="1">
                <a:latin typeface="Times New Roman" panose="02020603050405020304" pitchFamily="18" charset="0"/>
                <a:cs typeface="Times New Roman" panose="02020603050405020304" pitchFamily="18" charset="0"/>
              </a:rPr>
              <a:t>Lop4</a:t>
            </a:r>
            <a:r>
              <a:rPr lang="en-US" sz="1600">
                <a:latin typeface="Times New Roman" panose="02020603050405020304" pitchFamily="18" charset="0"/>
                <a:cs typeface="Times New Roman" panose="02020603050405020304" pitchFamily="18" charset="0"/>
              </a:rPr>
              <a:t> và tệp </a:t>
            </a:r>
            <a:r>
              <a:rPr lang="en-US" sz="1600" i="1">
                <a:latin typeface="Times New Roman" panose="02020603050405020304" pitchFamily="18" charset="0"/>
                <a:cs typeface="Times New Roman" panose="02020603050405020304" pitchFamily="18" charset="0"/>
              </a:rPr>
              <a:t>GioiThieuTo1.</a:t>
            </a:r>
            <a:endParaRPr lang="en-US" sz="1600">
              <a:latin typeface="Times New Roman" panose="02020603050405020304" pitchFamily="18" charset="0"/>
              <a:cs typeface="Times New Roman" panose="02020603050405020304" pitchFamily="18" charset="0"/>
            </a:endParaRPr>
          </a:p>
          <a:p>
            <a:endParaRPr lang="en-US" sz="1600">
              <a:latin typeface="Times New Roman" panose="02020603050405020304" pitchFamily="18" charset="0"/>
              <a:cs typeface="Times New Roman" panose="02020603050405020304" pitchFamily="18" charset="0"/>
            </a:endParaRPr>
          </a:p>
        </p:txBody>
      </p:sp>
      <p:sp>
        <p:nvSpPr>
          <p:cNvPr id="9" name="AutoShape 3"/>
          <p:cNvSpPr>
            <a:spLocks noChangeAspect="1" noChangeArrowheads="1" noTextEdit="1"/>
          </p:cNvSpPr>
          <p:nvPr/>
        </p:nvSpPr>
        <p:spPr bwMode="auto">
          <a:xfrm>
            <a:off x="992984" y="1085854"/>
            <a:ext cx="2264569" cy="371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10" name="Freeform 9"/>
          <p:cNvSpPr>
            <a:spLocks/>
          </p:cNvSpPr>
          <p:nvPr/>
        </p:nvSpPr>
        <p:spPr bwMode="auto">
          <a:xfrm>
            <a:off x="1140620" y="1301354"/>
            <a:ext cx="1971675" cy="3286125"/>
          </a:xfrm>
          <a:custGeom>
            <a:avLst/>
            <a:gdLst>
              <a:gd name="T0" fmla="*/ 1131 w 1131"/>
              <a:gd name="T1" fmla="*/ 0 h 1887"/>
              <a:gd name="T2" fmla="*/ 0 w 1131"/>
              <a:gd name="T3" fmla="*/ 0 h 1887"/>
              <a:gd name="T4" fmla="*/ 0 w 1131"/>
              <a:gd name="T5" fmla="*/ 194 h 1887"/>
              <a:gd name="T6" fmla="*/ 460 w 1131"/>
              <a:gd name="T7" fmla="*/ 934 h 1887"/>
              <a:gd name="T8" fmla="*/ 460 w 1131"/>
              <a:gd name="T9" fmla="*/ 954 h 1887"/>
              <a:gd name="T10" fmla="*/ 0 w 1131"/>
              <a:gd name="T11" fmla="*/ 1694 h 1887"/>
              <a:gd name="T12" fmla="*/ 0 w 1131"/>
              <a:gd name="T13" fmla="*/ 1887 h 1887"/>
              <a:gd name="T14" fmla="*/ 1131 w 1131"/>
              <a:gd name="T15" fmla="*/ 1887 h 1887"/>
              <a:gd name="T16" fmla="*/ 1131 w 1131"/>
              <a:gd name="T17" fmla="*/ 1694 h 1887"/>
              <a:gd name="T18" fmla="*/ 671 w 1131"/>
              <a:gd name="T19" fmla="*/ 954 h 1887"/>
              <a:gd name="T20" fmla="*/ 671 w 1131"/>
              <a:gd name="T21" fmla="*/ 934 h 1887"/>
              <a:gd name="T22" fmla="*/ 1131 w 1131"/>
              <a:gd name="T23" fmla="*/ 194 h 1887"/>
              <a:gd name="T24" fmla="*/ 1131 w 1131"/>
              <a:gd name="T25" fmla="*/ 0 h 1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1" h="1887">
                <a:moveTo>
                  <a:pt x="1131" y="0"/>
                </a:moveTo>
                <a:cubicBezTo>
                  <a:pt x="0" y="0"/>
                  <a:pt x="0" y="0"/>
                  <a:pt x="0" y="0"/>
                </a:cubicBezTo>
                <a:cubicBezTo>
                  <a:pt x="0" y="194"/>
                  <a:pt x="0" y="194"/>
                  <a:pt x="0" y="194"/>
                </a:cubicBezTo>
                <a:cubicBezTo>
                  <a:pt x="0" y="675"/>
                  <a:pt x="297" y="865"/>
                  <a:pt x="460" y="934"/>
                </a:cubicBezTo>
                <a:cubicBezTo>
                  <a:pt x="469" y="937"/>
                  <a:pt x="469" y="950"/>
                  <a:pt x="460" y="954"/>
                </a:cubicBezTo>
                <a:cubicBezTo>
                  <a:pt x="297" y="1022"/>
                  <a:pt x="0" y="1212"/>
                  <a:pt x="0" y="1694"/>
                </a:cubicBezTo>
                <a:cubicBezTo>
                  <a:pt x="0" y="1887"/>
                  <a:pt x="0" y="1887"/>
                  <a:pt x="0" y="1887"/>
                </a:cubicBezTo>
                <a:cubicBezTo>
                  <a:pt x="1131" y="1887"/>
                  <a:pt x="1131" y="1887"/>
                  <a:pt x="1131" y="1887"/>
                </a:cubicBezTo>
                <a:cubicBezTo>
                  <a:pt x="1131" y="1694"/>
                  <a:pt x="1131" y="1694"/>
                  <a:pt x="1131" y="1694"/>
                </a:cubicBezTo>
                <a:cubicBezTo>
                  <a:pt x="1131" y="1212"/>
                  <a:pt x="834" y="1022"/>
                  <a:pt x="671" y="954"/>
                </a:cubicBezTo>
                <a:cubicBezTo>
                  <a:pt x="661" y="950"/>
                  <a:pt x="661" y="937"/>
                  <a:pt x="671" y="934"/>
                </a:cubicBezTo>
                <a:cubicBezTo>
                  <a:pt x="834" y="865"/>
                  <a:pt x="1131" y="675"/>
                  <a:pt x="1131" y="194"/>
                </a:cubicBezTo>
                <a:cubicBezTo>
                  <a:pt x="1131" y="0"/>
                  <a:pt x="1131" y="0"/>
                  <a:pt x="1131" y="0"/>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11" name="Freeform 10"/>
          <p:cNvSpPr>
            <a:spLocks/>
          </p:cNvSpPr>
          <p:nvPr/>
        </p:nvSpPr>
        <p:spPr bwMode="auto">
          <a:xfrm>
            <a:off x="994177" y="1087045"/>
            <a:ext cx="2264569" cy="214313"/>
          </a:xfrm>
          <a:custGeom>
            <a:avLst/>
            <a:gdLst>
              <a:gd name="T0" fmla="*/ 1262 w 1299"/>
              <a:gd name="T1" fmla="*/ 0 h 123"/>
              <a:gd name="T2" fmla="*/ 36 w 1299"/>
              <a:gd name="T3" fmla="*/ 0 h 123"/>
              <a:gd name="T4" fmla="*/ 0 w 1299"/>
              <a:gd name="T5" fmla="*/ 36 h 123"/>
              <a:gd name="T6" fmla="*/ 0 w 1299"/>
              <a:gd name="T7" fmla="*/ 86 h 123"/>
              <a:gd name="T8" fmla="*/ 36 w 1299"/>
              <a:gd name="T9" fmla="*/ 123 h 123"/>
              <a:gd name="T10" fmla="*/ 1262 w 1299"/>
              <a:gd name="T11" fmla="*/ 123 h 123"/>
              <a:gd name="T12" fmla="*/ 1299 w 1299"/>
              <a:gd name="T13" fmla="*/ 86 h 123"/>
              <a:gd name="T14" fmla="*/ 1299 w 1299"/>
              <a:gd name="T15" fmla="*/ 36 h 123"/>
              <a:gd name="T16" fmla="*/ 1262 w 1299"/>
              <a:gd name="T1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123">
                <a:moveTo>
                  <a:pt x="1262" y="0"/>
                </a:moveTo>
                <a:cubicBezTo>
                  <a:pt x="36" y="0"/>
                  <a:pt x="36" y="0"/>
                  <a:pt x="36" y="0"/>
                </a:cubicBezTo>
                <a:cubicBezTo>
                  <a:pt x="16" y="0"/>
                  <a:pt x="0" y="16"/>
                  <a:pt x="0" y="36"/>
                </a:cubicBezTo>
                <a:cubicBezTo>
                  <a:pt x="0" y="86"/>
                  <a:pt x="0" y="86"/>
                  <a:pt x="0" y="86"/>
                </a:cubicBezTo>
                <a:cubicBezTo>
                  <a:pt x="0" y="107"/>
                  <a:pt x="16" y="123"/>
                  <a:pt x="36" y="123"/>
                </a:cubicBezTo>
                <a:cubicBezTo>
                  <a:pt x="1262" y="123"/>
                  <a:pt x="1262" y="123"/>
                  <a:pt x="1262" y="123"/>
                </a:cubicBezTo>
                <a:cubicBezTo>
                  <a:pt x="1283" y="123"/>
                  <a:pt x="1299" y="107"/>
                  <a:pt x="1299" y="86"/>
                </a:cubicBezTo>
                <a:cubicBezTo>
                  <a:pt x="1299" y="36"/>
                  <a:pt x="1299" y="36"/>
                  <a:pt x="1299" y="36"/>
                </a:cubicBezTo>
                <a:cubicBezTo>
                  <a:pt x="1299" y="16"/>
                  <a:pt x="1283" y="0"/>
                  <a:pt x="1262" y="0"/>
                </a:cubicBezTo>
                <a:close/>
              </a:path>
            </a:pathLst>
          </a:custGeom>
          <a:solidFill>
            <a:srgbClr val="8C62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sz="2100">
              <a:solidFill>
                <a:prstClr val="black"/>
              </a:solidFill>
              <a:latin typeface="Arial" panose="020B0604020202020204" pitchFamily="34" charset="0"/>
              <a:cs typeface="Arial" panose="020B0604020202020204" pitchFamily="34" charset="0"/>
            </a:endParaRPr>
          </a:p>
        </p:txBody>
      </p:sp>
      <p:sp>
        <p:nvSpPr>
          <p:cNvPr id="12" name="Freeform 11"/>
          <p:cNvSpPr>
            <a:spLocks/>
          </p:cNvSpPr>
          <p:nvPr/>
        </p:nvSpPr>
        <p:spPr bwMode="auto">
          <a:xfrm>
            <a:off x="994177" y="4587480"/>
            <a:ext cx="2264569" cy="216694"/>
          </a:xfrm>
          <a:custGeom>
            <a:avLst/>
            <a:gdLst>
              <a:gd name="T0" fmla="*/ 1262 w 1299"/>
              <a:gd name="T1" fmla="*/ 0 h 124"/>
              <a:gd name="T2" fmla="*/ 36 w 1299"/>
              <a:gd name="T3" fmla="*/ 0 h 124"/>
              <a:gd name="T4" fmla="*/ 0 w 1299"/>
              <a:gd name="T5" fmla="*/ 37 h 124"/>
              <a:gd name="T6" fmla="*/ 0 w 1299"/>
              <a:gd name="T7" fmla="*/ 87 h 124"/>
              <a:gd name="T8" fmla="*/ 36 w 1299"/>
              <a:gd name="T9" fmla="*/ 124 h 124"/>
              <a:gd name="T10" fmla="*/ 1262 w 1299"/>
              <a:gd name="T11" fmla="*/ 124 h 124"/>
              <a:gd name="T12" fmla="*/ 1299 w 1299"/>
              <a:gd name="T13" fmla="*/ 87 h 124"/>
              <a:gd name="T14" fmla="*/ 1299 w 1299"/>
              <a:gd name="T15" fmla="*/ 37 h 124"/>
              <a:gd name="T16" fmla="*/ 1262 w 1299"/>
              <a:gd name="T17"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124">
                <a:moveTo>
                  <a:pt x="1262" y="0"/>
                </a:moveTo>
                <a:cubicBezTo>
                  <a:pt x="36" y="0"/>
                  <a:pt x="36" y="0"/>
                  <a:pt x="36" y="0"/>
                </a:cubicBezTo>
                <a:cubicBezTo>
                  <a:pt x="16" y="0"/>
                  <a:pt x="0" y="17"/>
                  <a:pt x="0" y="37"/>
                </a:cubicBezTo>
                <a:cubicBezTo>
                  <a:pt x="0" y="87"/>
                  <a:pt x="0" y="87"/>
                  <a:pt x="0" y="87"/>
                </a:cubicBezTo>
                <a:cubicBezTo>
                  <a:pt x="0" y="107"/>
                  <a:pt x="16" y="124"/>
                  <a:pt x="36" y="124"/>
                </a:cubicBezTo>
                <a:cubicBezTo>
                  <a:pt x="1262" y="124"/>
                  <a:pt x="1262" y="124"/>
                  <a:pt x="1262" y="124"/>
                </a:cubicBezTo>
                <a:cubicBezTo>
                  <a:pt x="1283" y="124"/>
                  <a:pt x="1299" y="107"/>
                  <a:pt x="1299" y="87"/>
                </a:cubicBezTo>
                <a:cubicBezTo>
                  <a:pt x="1299" y="37"/>
                  <a:pt x="1299" y="37"/>
                  <a:pt x="1299" y="37"/>
                </a:cubicBezTo>
                <a:cubicBezTo>
                  <a:pt x="1299" y="17"/>
                  <a:pt x="1283" y="0"/>
                  <a:pt x="1262" y="0"/>
                </a:cubicBezTo>
                <a:close/>
              </a:path>
            </a:pathLst>
          </a:custGeom>
          <a:solidFill>
            <a:srgbClr val="8C62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13" name="Freeform 12"/>
          <p:cNvSpPr>
            <a:spLocks/>
          </p:cNvSpPr>
          <p:nvPr/>
        </p:nvSpPr>
        <p:spPr bwMode="auto">
          <a:xfrm>
            <a:off x="994177" y="4674395"/>
            <a:ext cx="2264569" cy="129779"/>
          </a:xfrm>
          <a:custGeom>
            <a:avLst/>
            <a:gdLst>
              <a:gd name="T0" fmla="*/ 1262 w 1299"/>
              <a:gd name="T1" fmla="*/ 36 h 74"/>
              <a:gd name="T2" fmla="*/ 36 w 1299"/>
              <a:gd name="T3" fmla="*/ 36 h 74"/>
              <a:gd name="T4" fmla="*/ 0 w 1299"/>
              <a:gd name="T5" fmla="*/ 0 h 74"/>
              <a:gd name="T6" fmla="*/ 0 w 1299"/>
              <a:gd name="T7" fmla="*/ 37 h 74"/>
              <a:gd name="T8" fmla="*/ 36 w 1299"/>
              <a:gd name="T9" fmla="*/ 74 h 74"/>
              <a:gd name="T10" fmla="*/ 1262 w 1299"/>
              <a:gd name="T11" fmla="*/ 74 h 74"/>
              <a:gd name="T12" fmla="*/ 1299 w 1299"/>
              <a:gd name="T13" fmla="*/ 37 h 74"/>
              <a:gd name="T14" fmla="*/ 1299 w 1299"/>
              <a:gd name="T15" fmla="*/ 0 h 74"/>
              <a:gd name="T16" fmla="*/ 1262 w 1299"/>
              <a:gd name="T17" fmla="*/ 3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74">
                <a:moveTo>
                  <a:pt x="1262" y="36"/>
                </a:moveTo>
                <a:cubicBezTo>
                  <a:pt x="36" y="36"/>
                  <a:pt x="36" y="36"/>
                  <a:pt x="36" y="36"/>
                </a:cubicBezTo>
                <a:cubicBezTo>
                  <a:pt x="16" y="36"/>
                  <a:pt x="0" y="20"/>
                  <a:pt x="0" y="0"/>
                </a:cubicBezTo>
                <a:cubicBezTo>
                  <a:pt x="0" y="37"/>
                  <a:pt x="0" y="37"/>
                  <a:pt x="0" y="37"/>
                </a:cubicBezTo>
                <a:cubicBezTo>
                  <a:pt x="0" y="57"/>
                  <a:pt x="16" y="74"/>
                  <a:pt x="36" y="74"/>
                </a:cubicBezTo>
                <a:cubicBezTo>
                  <a:pt x="1262" y="74"/>
                  <a:pt x="1262" y="74"/>
                  <a:pt x="1262" y="74"/>
                </a:cubicBezTo>
                <a:cubicBezTo>
                  <a:pt x="1283" y="74"/>
                  <a:pt x="1299" y="57"/>
                  <a:pt x="1299" y="37"/>
                </a:cubicBezTo>
                <a:cubicBezTo>
                  <a:pt x="1299" y="0"/>
                  <a:pt x="1299" y="0"/>
                  <a:pt x="1299" y="0"/>
                </a:cubicBezTo>
                <a:cubicBezTo>
                  <a:pt x="1299" y="20"/>
                  <a:pt x="1283" y="36"/>
                  <a:pt x="1262" y="36"/>
                </a:cubicBezTo>
                <a:close/>
              </a:path>
            </a:pathLst>
          </a:custGeom>
          <a:solidFill>
            <a:srgbClr val="855C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14" name="top sand"/>
          <p:cNvSpPr>
            <a:spLocks/>
          </p:cNvSpPr>
          <p:nvPr/>
        </p:nvSpPr>
        <p:spPr bwMode="auto">
          <a:xfrm>
            <a:off x="1228726" y="1787133"/>
            <a:ext cx="1796654" cy="1121569"/>
          </a:xfrm>
          <a:custGeom>
            <a:avLst/>
            <a:gdLst>
              <a:gd name="T0" fmla="*/ 22 w 1031"/>
              <a:gd name="T1" fmla="*/ 4 h 644"/>
              <a:gd name="T2" fmla="*/ 1 w 1031"/>
              <a:gd name="T3" fmla="*/ 21 h 644"/>
              <a:gd name="T4" fmla="*/ 78 w 1031"/>
              <a:gd name="T5" fmla="*/ 295 h 644"/>
              <a:gd name="T6" fmla="*/ 259 w 1031"/>
              <a:gd name="T7" fmla="*/ 515 h 644"/>
              <a:gd name="T8" fmla="*/ 516 w 1031"/>
              <a:gd name="T9" fmla="*/ 644 h 644"/>
              <a:gd name="T10" fmla="*/ 769 w 1031"/>
              <a:gd name="T11" fmla="*/ 518 h 644"/>
              <a:gd name="T12" fmla="*/ 952 w 1031"/>
              <a:gd name="T13" fmla="*/ 297 h 644"/>
              <a:gd name="T14" fmla="*/ 1030 w 1031"/>
              <a:gd name="T15" fmla="*/ 21 h 644"/>
              <a:gd name="T16" fmla="*/ 1009 w 1031"/>
              <a:gd name="T17" fmla="*/ 4 h 644"/>
              <a:gd name="T18" fmla="*/ 661 w 1031"/>
              <a:gd name="T19" fmla="*/ 118 h 644"/>
              <a:gd name="T20" fmla="*/ 370 w 1031"/>
              <a:gd name="T21" fmla="*/ 118 h 644"/>
              <a:gd name="T22" fmla="*/ 22 w 1031"/>
              <a:gd name="T23" fmla="*/ 4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31" h="644">
                <a:moveTo>
                  <a:pt x="22" y="4"/>
                </a:moveTo>
                <a:cubicBezTo>
                  <a:pt x="11" y="0"/>
                  <a:pt x="0" y="10"/>
                  <a:pt x="1" y="21"/>
                </a:cubicBezTo>
                <a:cubicBezTo>
                  <a:pt x="11" y="122"/>
                  <a:pt x="37" y="214"/>
                  <a:pt x="78" y="295"/>
                </a:cubicBezTo>
                <a:cubicBezTo>
                  <a:pt x="122" y="381"/>
                  <a:pt x="182" y="455"/>
                  <a:pt x="259" y="515"/>
                </a:cubicBezTo>
                <a:cubicBezTo>
                  <a:pt x="370" y="603"/>
                  <a:pt x="483" y="636"/>
                  <a:pt x="516" y="644"/>
                </a:cubicBezTo>
                <a:cubicBezTo>
                  <a:pt x="548" y="636"/>
                  <a:pt x="658" y="604"/>
                  <a:pt x="769" y="518"/>
                </a:cubicBezTo>
                <a:cubicBezTo>
                  <a:pt x="846" y="458"/>
                  <a:pt x="908" y="384"/>
                  <a:pt x="952" y="297"/>
                </a:cubicBezTo>
                <a:cubicBezTo>
                  <a:pt x="993" y="216"/>
                  <a:pt x="1019" y="123"/>
                  <a:pt x="1030" y="21"/>
                </a:cubicBezTo>
                <a:cubicBezTo>
                  <a:pt x="1031" y="10"/>
                  <a:pt x="1020" y="0"/>
                  <a:pt x="1009" y="4"/>
                </a:cubicBezTo>
                <a:cubicBezTo>
                  <a:pt x="661" y="118"/>
                  <a:pt x="661" y="118"/>
                  <a:pt x="661" y="118"/>
                </a:cubicBezTo>
                <a:cubicBezTo>
                  <a:pt x="566" y="149"/>
                  <a:pt x="465" y="149"/>
                  <a:pt x="370" y="118"/>
                </a:cubicBezTo>
                <a:lnTo>
                  <a:pt x="22" y="4"/>
                </a:lnTo>
                <a:close/>
              </a:path>
            </a:pathLst>
          </a:custGeom>
          <a:solidFill>
            <a:srgbClr val="EDCD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15" name="bottom sand"/>
          <p:cNvSpPr>
            <a:spLocks/>
          </p:cNvSpPr>
          <p:nvPr/>
        </p:nvSpPr>
        <p:spPr bwMode="auto">
          <a:xfrm>
            <a:off x="1219201" y="3793336"/>
            <a:ext cx="1813322" cy="794147"/>
          </a:xfrm>
          <a:custGeom>
            <a:avLst/>
            <a:gdLst>
              <a:gd name="T0" fmla="*/ 0 w 1523"/>
              <a:gd name="T1" fmla="*/ 667 h 667"/>
              <a:gd name="T2" fmla="*/ 763 w 1523"/>
              <a:gd name="T3" fmla="*/ 0 h 667"/>
              <a:gd name="T4" fmla="*/ 1523 w 1523"/>
              <a:gd name="T5" fmla="*/ 667 h 667"/>
              <a:gd name="T6" fmla="*/ 0 w 1523"/>
              <a:gd name="T7" fmla="*/ 667 h 667"/>
            </a:gdLst>
            <a:ahLst/>
            <a:cxnLst>
              <a:cxn ang="0">
                <a:pos x="T0" y="T1"/>
              </a:cxn>
              <a:cxn ang="0">
                <a:pos x="T2" y="T3"/>
              </a:cxn>
              <a:cxn ang="0">
                <a:pos x="T4" y="T5"/>
              </a:cxn>
              <a:cxn ang="0">
                <a:pos x="T6" y="T7"/>
              </a:cxn>
            </a:cxnLst>
            <a:rect l="0" t="0" r="r" b="b"/>
            <a:pathLst>
              <a:path w="1523" h="667">
                <a:moveTo>
                  <a:pt x="0" y="667"/>
                </a:moveTo>
                <a:lnTo>
                  <a:pt x="763" y="0"/>
                </a:lnTo>
                <a:lnTo>
                  <a:pt x="1523" y="667"/>
                </a:lnTo>
                <a:lnTo>
                  <a:pt x="0" y="667"/>
                </a:lnTo>
                <a:close/>
              </a:path>
            </a:pathLst>
          </a:custGeom>
          <a:solidFill>
            <a:srgbClr val="EDCD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16" name="straight connector"/>
          <p:cNvSpPr>
            <a:spLocks noChangeArrowheads="1"/>
          </p:cNvSpPr>
          <p:nvPr/>
        </p:nvSpPr>
        <p:spPr bwMode="auto">
          <a:xfrm>
            <a:off x="2094312" y="2891437"/>
            <a:ext cx="65485" cy="1694855"/>
          </a:xfrm>
          <a:prstGeom prst="rect">
            <a:avLst/>
          </a:prstGeom>
          <a:solidFill>
            <a:srgbClr val="EDCD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grpSp>
        <p:nvGrpSpPr>
          <p:cNvPr id="17" name="button: start timer"/>
          <p:cNvGrpSpPr/>
          <p:nvPr/>
        </p:nvGrpSpPr>
        <p:grpSpPr>
          <a:xfrm>
            <a:off x="1134004" y="139395"/>
            <a:ext cx="1977629" cy="599972"/>
            <a:chOff x="1332706" y="185859"/>
            <a:chExt cx="2636838" cy="799962"/>
          </a:xfrm>
        </p:grpSpPr>
        <p:sp>
          <p:nvSpPr>
            <p:cNvPr id="18" name="Rounded Rectangle 17"/>
            <p:cNvSpPr/>
            <p:nvPr/>
          </p:nvSpPr>
          <p:spPr>
            <a:xfrm>
              <a:off x="1332706" y="288262"/>
              <a:ext cx="2636838" cy="69755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endParaRPr lang="en-GB" sz="2100" dirty="0">
                <a:solidFill>
                  <a:prstClr val="white"/>
                </a:solidFill>
                <a:latin typeface="Arial" panose="020B0604020202020204" pitchFamily="34" charset="0"/>
                <a:cs typeface="Arial" panose="020B0604020202020204" pitchFamily="34" charset="0"/>
              </a:endParaRPr>
            </a:p>
          </p:txBody>
        </p:sp>
        <p:sp>
          <p:nvSpPr>
            <p:cNvPr id="19" name="Rounded Rectangle 18"/>
            <p:cNvSpPr/>
            <p:nvPr/>
          </p:nvSpPr>
          <p:spPr>
            <a:xfrm>
              <a:off x="1332706" y="185859"/>
              <a:ext cx="2636838" cy="69755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r>
                <a:rPr lang="en-GB" sz="1900" b="1">
                  <a:solidFill>
                    <a:prstClr val="white"/>
                  </a:solidFill>
                  <a:latin typeface="Times New Roman" pitchFamily="18" charset="0"/>
                  <a:cs typeface="Times New Roman" pitchFamily="18" charset="0"/>
                </a:rPr>
                <a:t>BẮT ĐẦU </a:t>
              </a:r>
            </a:p>
            <a:p>
              <a:pPr algn="ctr" defTabSz="685716"/>
              <a:r>
                <a:rPr lang="en-GB" sz="1900" b="1">
                  <a:solidFill>
                    <a:prstClr val="white"/>
                  </a:solidFill>
                  <a:latin typeface="Times New Roman" pitchFamily="18" charset="0"/>
                  <a:cs typeface="Times New Roman" pitchFamily="18" charset="0"/>
                </a:rPr>
                <a:t>TÍNH GIỜ</a:t>
              </a:r>
              <a:endParaRPr lang="en-GB" sz="1900" b="1" dirty="0">
                <a:solidFill>
                  <a:prstClr val="white"/>
                </a:solidFill>
                <a:latin typeface="Times New Roman" pitchFamily="18" charset="0"/>
                <a:cs typeface="Times New Roman" pitchFamily="18" charset="0"/>
              </a:endParaRPr>
            </a:p>
          </p:txBody>
        </p:sp>
      </p:grpSp>
      <p:grpSp>
        <p:nvGrpSpPr>
          <p:cNvPr id="20" name="times up"/>
          <p:cNvGrpSpPr/>
          <p:nvPr/>
        </p:nvGrpSpPr>
        <p:grpSpPr>
          <a:xfrm>
            <a:off x="1134002" y="124556"/>
            <a:ext cx="1984246" cy="586032"/>
            <a:chOff x="8529725" y="1845819"/>
            <a:chExt cx="2645661" cy="781376"/>
          </a:xfrm>
        </p:grpSpPr>
        <p:sp>
          <p:nvSpPr>
            <p:cNvPr id="21" name="Rounded Rectangle 20"/>
            <p:cNvSpPr/>
            <p:nvPr/>
          </p:nvSpPr>
          <p:spPr>
            <a:xfrm>
              <a:off x="8538548" y="1929636"/>
              <a:ext cx="2636838" cy="69755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endParaRPr lang="en-GB" sz="2100" dirty="0">
                <a:solidFill>
                  <a:prstClr val="white"/>
                </a:solidFill>
                <a:latin typeface="Arial" panose="020B0604020202020204" pitchFamily="34" charset="0"/>
                <a:cs typeface="Arial" panose="020B0604020202020204" pitchFamily="34" charset="0"/>
              </a:endParaRPr>
            </a:p>
          </p:txBody>
        </p:sp>
        <p:sp>
          <p:nvSpPr>
            <p:cNvPr id="22" name="Rounded Rectangle 21"/>
            <p:cNvSpPr/>
            <p:nvPr/>
          </p:nvSpPr>
          <p:spPr>
            <a:xfrm>
              <a:off x="8529725" y="1845819"/>
              <a:ext cx="2636838" cy="69755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r>
                <a:rPr lang="en-GB" sz="2100" b="1">
                  <a:solidFill>
                    <a:prstClr val="white"/>
                  </a:solidFill>
                  <a:latin typeface="Times New Roman" pitchFamily="18" charset="0"/>
                  <a:cs typeface="Times New Roman" pitchFamily="18" charset="0"/>
                </a:rPr>
                <a:t>HẾT GIỜ RỒI</a:t>
              </a:r>
              <a:endParaRPr lang="en-GB" sz="2100" b="1" dirty="0">
                <a:solidFill>
                  <a:prstClr val="white"/>
                </a:solidFill>
                <a:latin typeface="Times New Roman" pitchFamily="18" charset="0"/>
                <a:cs typeface="Times New Roman" pitchFamily="18" charset="0"/>
              </a:endParaRPr>
            </a:p>
          </p:txBody>
        </p:sp>
      </p:grpSp>
      <p:pic>
        <p:nvPicPr>
          <p:cNvPr id="2" name="Dong-ho-dem-nguoc-2-phut-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46043" y="216197"/>
            <a:ext cx="609600" cy="609600"/>
          </a:xfrm>
          <a:prstGeom prst="rect">
            <a:avLst/>
          </a:prstGeom>
        </p:spPr>
      </p:pic>
      <p:pic>
        <p:nvPicPr>
          <p:cNvPr id="1026" name="Picture 1">
            <a:extLst>
              <a:ext uri="{FF2B5EF4-FFF2-40B4-BE49-F238E27FC236}">
                <a16:creationId xmlns:a16="http://schemas.microsoft.com/office/drawing/2014/main" id="{7834C644-0E24-41CD-846F-08CC609C78B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32700" y="1"/>
            <a:ext cx="4799337" cy="2720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9635512"/>
      </p:ext>
    </p:extLst>
  </p:cSld>
  <p:clrMapOvr>
    <a:masterClrMapping/>
  </p:clrMapOvr>
  <p:transition spd="med">
    <p:push dir="r"/>
  </p:transition>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22" presetClass="exit" presetSubtype="1" fill="hold" grpId="0" nodeType="withEffect">
                                  <p:stCondLst>
                                    <p:cond delay="0"/>
                                  </p:stCondLst>
                                  <p:childTnLst>
                                    <p:animEffect transition="out" filter="wipe(up)">
                                      <p:cBhvr>
                                        <p:cTn id="9" dur="120000"/>
                                        <p:tgtEl>
                                          <p:spTgt spid="14"/>
                                        </p:tgtEl>
                                      </p:cBhvr>
                                    </p:animEffect>
                                    <p:set>
                                      <p:cBhvr>
                                        <p:cTn id="10" dur="1" fill="hold">
                                          <p:stCondLst>
                                            <p:cond delay="119999"/>
                                          </p:stCondLst>
                                        </p:cTn>
                                        <p:tgtEl>
                                          <p:spTgt spid="14"/>
                                        </p:tgtEl>
                                        <p:attrNameLst>
                                          <p:attrName>style.visibility</p:attrName>
                                        </p:attrNameLst>
                                      </p:cBhvr>
                                      <p:to>
                                        <p:strVal val="hidden"/>
                                      </p:to>
                                    </p:set>
                                  </p:childTnLst>
                                </p:cTn>
                              </p:par>
                              <p:par>
                                <p:cTn id="11" presetID="22" presetClass="entr" presetSubtype="4"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120000"/>
                                        <p:tgtEl>
                                          <p:spTgt spid="15"/>
                                        </p:tgtEl>
                                      </p:cBhvr>
                                    </p:animEffect>
                                  </p:childTnLst>
                                </p:cTn>
                              </p:par>
                            </p:childTnLst>
                          </p:cTn>
                        </p:par>
                        <p:par>
                          <p:cTn id="14" fill="hold">
                            <p:stCondLst>
                              <p:cond delay="120000"/>
                            </p:stCondLst>
                            <p:childTnLst>
                              <p:par>
                                <p:cTn id="15" presetID="22" presetClass="exit" presetSubtype="1" fill="hold" grpId="1" nodeType="afterEffect">
                                  <p:stCondLst>
                                    <p:cond delay="0"/>
                                  </p:stCondLst>
                                  <p:childTnLst>
                                    <p:animEffect transition="out" filter="wipe(up)">
                                      <p:cBhvr>
                                        <p:cTn id="16" dur="500"/>
                                        <p:tgtEl>
                                          <p:spTgt spid="16"/>
                                        </p:tgtEl>
                                      </p:cBhvr>
                                    </p:animEffect>
                                    <p:set>
                                      <p:cBhvr>
                                        <p:cTn id="17" dur="1" fill="hold">
                                          <p:stCondLst>
                                            <p:cond delay="499"/>
                                          </p:stCondLst>
                                        </p:cTn>
                                        <p:tgtEl>
                                          <p:spTgt spid="16"/>
                                        </p:tgtEl>
                                        <p:attrNameLst>
                                          <p:attrName>style.visibility</p:attrName>
                                        </p:attrNameLst>
                                      </p:cBhvr>
                                      <p:to>
                                        <p:strVal val="hidden"/>
                                      </p:to>
                                    </p:set>
                                  </p:childTnLst>
                                </p:cTn>
                              </p:par>
                              <p:par>
                                <p:cTn id="18" presetID="53" presetClass="entr" presetSubtype="16"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animEffect transition="in" filter="fade">
                                      <p:cBhvr>
                                        <p:cTn id="22" dur="500"/>
                                        <p:tgtEl>
                                          <p:spTgt spid="20"/>
                                        </p:tgtEl>
                                      </p:cBhvr>
                                    </p:animEffect>
                                  </p:childTnLst>
                                  <p:subTnLst>
                                    <p:audio>
                                      <p:cMediaNode>
                                        <p:cTn display="0" masterRel="sameClick">
                                          <p:stCondLst>
                                            <p:cond evt="begin" delay="0">
                                              <p:tn val="18"/>
                                            </p:cond>
                                          </p:stCondLst>
                                          <p:endCondLst>
                                            <p:cond evt="onStopAudio" delay="0">
                                              <p:tgtEl>
                                                <p:sldTgt/>
                                              </p:tgtEl>
                                            </p:cond>
                                          </p:endCondLst>
                                        </p:cTn>
                                        <p:tgtEl>
                                          <p:sndTgt r:embed="rId4" name="chimes.wav"/>
                                        </p:tgtEl>
                                      </p:cMediaNode>
                                    </p:audio>
                                  </p:subTnLst>
                                </p:cTn>
                              </p:par>
                            </p:childTnLst>
                          </p:cTn>
                        </p:par>
                        <p:par>
                          <p:cTn id="23" fill="hold">
                            <p:stCondLst>
                              <p:cond delay="120500"/>
                            </p:stCondLst>
                            <p:childTnLst>
                              <p:par>
                                <p:cTn id="24" presetID="1" presetClass="entr" presetSubtype="0" fill="hold" nodeType="afterEffect">
                                  <p:stCondLst>
                                    <p:cond delay="0"/>
                                  </p:stCondLst>
                                  <p:childTnLst>
                                    <p:set>
                                      <p:cBhvr>
                                        <p:cTn id="25" dur="1" fill="hold">
                                          <p:stCondLst>
                                            <p:cond delay="0"/>
                                          </p:stCondLst>
                                        </p:cTn>
                                        <p:tgtEl>
                                          <p:spTgt spid="20"/>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26" restart="whenNotActive" fill="hold" evtFilter="cancelBubble" nodeType="interactiveSeq">
                <p:stCondLst>
                  <p:cond evt="onClick" delay="0">
                    <p:tgtEl>
                      <p:spTgt spid="2"/>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129624" fill="hold"/>
                                        <p:tgtEl>
                                          <p:spTgt spid="2"/>
                                        </p:tgtEl>
                                      </p:cBhvr>
                                    </p:cmd>
                                  </p:childTnLst>
                                </p:cTn>
                              </p:par>
                            </p:childTnLst>
                          </p:cTn>
                        </p:par>
                      </p:childTnLst>
                    </p:cTn>
                  </p:par>
                </p:childTnLst>
              </p:cTn>
              <p:nextCondLst>
                <p:cond evt="onClick" delay="0">
                  <p:tgtEl>
                    <p:spTgt spid="2"/>
                  </p:tgtEl>
                </p:cond>
              </p:nextCondLst>
            </p:seq>
            <p:audio>
              <p:cMediaNode vol="80000">
                <p:cTn id="31" fill="hold" display="0">
                  <p:stCondLst>
                    <p:cond delay="indefinite"/>
                  </p:stCondLst>
                  <p:endCondLst>
                    <p:cond evt="onStopAudio" delay="0">
                      <p:tgtEl>
                        <p:sldTgt/>
                      </p:tgtEl>
                    </p:cond>
                  </p:endCondLst>
                </p:cTn>
                <p:tgtEl>
                  <p:spTgt spid="2"/>
                </p:tgtEl>
              </p:cMediaNode>
            </p:audio>
          </p:childTnLst>
        </p:cTn>
      </p:par>
    </p:tnLst>
    <p:bldLst>
      <p:bldP spid="14" grpId="0" animBg="1"/>
      <p:bldP spid="15" grpId="0" animBg="1"/>
      <p:bldP spid="16" grpId="0" animBg="1"/>
      <p:bldP spid="16"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8" name="矩形 20"/>
          <p:cNvSpPr/>
          <p:nvPr/>
        </p:nvSpPr>
        <p:spPr>
          <a:xfrm>
            <a:off x="3503457" y="825797"/>
            <a:ext cx="5541483" cy="992553"/>
          </a:xfrm>
          <a:prstGeom prst="rect">
            <a:avLst/>
          </a:prstGeom>
        </p:spPr>
        <p:txBody>
          <a:bodyPr wrap="square" lIns="68554" tIns="34277" rIns="68554" bIns="34277">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r>
              <a:rPr lang="en-US" sz="2000" b="1">
                <a:latin typeface="Times New Roman" panose="02020603050405020304" pitchFamily="18" charset="0"/>
                <a:cs typeface="Times New Roman" panose="02020603050405020304" pitchFamily="18" charset="0"/>
              </a:rPr>
              <a:t>Bài 3. Em hãy cho biết điểm khác nhau giữa lệnh </a:t>
            </a:r>
            <a:r>
              <a:rPr lang="en-US" sz="2000" b="1" i="1">
                <a:latin typeface="Times New Roman" panose="02020603050405020304" pitchFamily="18" charset="0"/>
                <a:cs typeface="Times New Roman" panose="02020603050405020304" pitchFamily="18" charset="0"/>
              </a:rPr>
              <a:t>Move</a:t>
            </a:r>
            <a:r>
              <a:rPr lang="en-US" sz="2000" b="1">
                <a:latin typeface="Times New Roman" panose="02020603050405020304" pitchFamily="18" charset="0"/>
                <a:cs typeface="Times New Roman" panose="02020603050405020304" pitchFamily="18" charset="0"/>
              </a:rPr>
              <a:t> to và lệnh </a:t>
            </a:r>
            <a:r>
              <a:rPr lang="en-US" sz="2000" b="1" i="1">
                <a:latin typeface="Times New Roman" panose="02020603050405020304" pitchFamily="18" charset="0"/>
                <a:cs typeface="Times New Roman" panose="02020603050405020304" pitchFamily="18" charset="0"/>
              </a:rPr>
              <a:t>Copy to.</a:t>
            </a:r>
            <a:endParaRPr lang="en-US" sz="2000">
              <a:latin typeface="Times New Roman" panose="02020603050405020304" pitchFamily="18" charset="0"/>
              <a:cs typeface="Times New Roman" panose="02020603050405020304" pitchFamily="18" charset="0"/>
            </a:endParaRPr>
          </a:p>
          <a:p>
            <a:endParaRPr lang="en-US" sz="2000">
              <a:latin typeface="Times New Roman" panose="02020603050405020304" pitchFamily="18" charset="0"/>
              <a:cs typeface="Times New Roman" panose="02020603050405020304" pitchFamily="18" charset="0"/>
            </a:endParaRPr>
          </a:p>
        </p:txBody>
      </p:sp>
      <p:sp>
        <p:nvSpPr>
          <p:cNvPr id="9" name="AutoShape 3"/>
          <p:cNvSpPr>
            <a:spLocks noChangeAspect="1" noChangeArrowheads="1" noTextEdit="1"/>
          </p:cNvSpPr>
          <p:nvPr/>
        </p:nvSpPr>
        <p:spPr bwMode="auto">
          <a:xfrm>
            <a:off x="992984" y="1085854"/>
            <a:ext cx="2264569" cy="371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10" name="Freeform 9"/>
          <p:cNvSpPr>
            <a:spLocks/>
          </p:cNvSpPr>
          <p:nvPr/>
        </p:nvSpPr>
        <p:spPr bwMode="auto">
          <a:xfrm>
            <a:off x="1140620" y="1301354"/>
            <a:ext cx="1971675" cy="3286125"/>
          </a:xfrm>
          <a:custGeom>
            <a:avLst/>
            <a:gdLst>
              <a:gd name="T0" fmla="*/ 1131 w 1131"/>
              <a:gd name="T1" fmla="*/ 0 h 1887"/>
              <a:gd name="T2" fmla="*/ 0 w 1131"/>
              <a:gd name="T3" fmla="*/ 0 h 1887"/>
              <a:gd name="T4" fmla="*/ 0 w 1131"/>
              <a:gd name="T5" fmla="*/ 194 h 1887"/>
              <a:gd name="T6" fmla="*/ 460 w 1131"/>
              <a:gd name="T7" fmla="*/ 934 h 1887"/>
              <a:gd name="T8" fmla="*/ 460 w 1131"/>
              <a:gd name="T9" fmla="*/ 954 h 1887"/>
              <a:gd name="T10" fmla="*/ 0 w 1131"/>
              <a:gd name="T11" fmla="*/ 1694 h 1887"/>
              <a:gd name="T12" fmla="*/ 0 w 1131"/>
              <a:gd name="T13" fmla="*/ 1887 h 1887"/>
              <a:gd name="T14" fmla="*/ 1131 w 1131"/>
              <a:gd name="T15" fmla="*/ 1887 h 1887"/>
              <a:gd name="T16" fmla="*/ 1131 w 1131"/>
              <a:gd name="T17" fmla="*/ 1694 h 1887"/>
              <a:gd name="T18" fmla="*/ 671 w 1131"/>
              <a:gd name="T19" fmla="*/ 954 h 1887"/>
              <a:gd name="T20" fmla="*/ 671 w 1131"/>
              <a:gd name="T21" fmla="*/ 934 h 1887"/>
              <a:gd name="T22" fmla="*/ 1131 w 1131"/>
              <a:gd name="T23" fmla="*/ 194 h 1887"/>
              <a:gd name="T24" fmla="*/ 1131 w 1131"/>
              <a:gd name="T25" fmla="*/ 0 h 1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1" h="1887">
                <a:moveTo>
                  <a:pt x="1131" y="0"/>
                </a:moveTo>
                <a:cubicBezTo>
                  <a:pt x="0" y="0"/>
                  <a:pt x="0" y="0"/>
                  <a:pt x="0" y="0"/>
                </a:cubicBezTo>
                <a:cubicBezTo>
                  <a:pt x="0" y="194"/>
                  <a:pt x="0" y="194"/>
                  <a:pt x="0" y="194"/>
                </a:cubicBezTo>
                <a:cubicBezTo>
                  <a:pt x="0" y="675"/>
                  <a:pt x="297" y="865"/>
                  <a:pt x="460" y="934"/>
                </a:cubicBezTo>
                <a:cubicBezTo>
                  <a:pt x="469" y="937"/>
                  <a:pt x="469" y="950"/>
                  <a:pt x="460" y="954"/>
                </a:cubicBezTo>
                <a:cubicBezTo>
                  <a:pt x="297" y="1022"/>
                  <a:pt x="0" y="1212"/>
                  <a:pt x="0" y="1694"/>
                </a:cubicBezTo>
                <a:cubicBezTo>
                  <a:pt x="0" y="1887"/>
                  <a:pt x="0" y="1887"/>
                  <a:pt x="0" y="1887"/>
                </a:cubicBezTo>
                <a:cubicBezTo>
                  <a:pt x="1131" y="1887"/>
                  <a:pt x="1131" y="1887"/>
                  <a:pt x="1131" y="1887"/>
                </a:cubicBezTo>
                <a:cubicBezTo>
                  <a:pt x="1131" y="1694"/>
                  <a:pt x="1131" y="1694"/>
                  <a:pt x="1131" y="1694"/>
                </a:cubicBezTo>
                <a:cubicBezTo>
                  <a:pt x="1131" y="1212"/>
                  <a:pt x="834" y="1022"/>
                  <a:pt x="671" y="954"/>
                </a:cubicBezTo>
                <a:cubicBezTo>
                  <a:pt x="661" y="950"/>
                  <a:pt x="661" y="937"/>
                  <a:pt x="671" y="934"/>
                </a:cubicBezTo>
                <a:cubicBezTo>
                  <a:pt x="834" y="865"/>
                  <a:pt x="1131" y="675"/>
                  <a:pt x="1131" y="194"/>
                </a:cubicBezTo>
                <a:cubicBezTo>
                  <a:pt x="1131" y="0"/>
                  <a:pt x="1131" y="0"/>
                  <a:pt x="1131" y="0"/>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11" name="Freeform 10"/>
          <p:cNvSpPr>
            <a:spLocks/>
          </p:cNvSpPr>
          <p:nvPr/>
        </p:nvSpPr>
        <p:spPr bwMode="auto">
          <a:xfrm>
            <a:off x="994177" y="1087045"/>
            <a:ext cx="2264569" cy="214313"/>
          </a:xfrm>
          <a:custGeom>
            <a:avLst/>
            <a:gdLst>
              <a:gd name="T0" fmla="*/ 1262 w 1299"/>
              <a:gd name="T1" fmla="*/ 0 h 123"/>
              <a:gd name="T2" fmla="*/ 36 w 1299"/>
              <a:gd name="T3" fmla="*/ 0 h 123"/>
              <a:gd name="T4" fmla="*/ 0 w 1299"/>
              <a:gd name="T5" fmla="*/ 36 h 123"/>
              <a:gd name="T6" fmla="*/ 0 w 1299"/>
              <a:gd name="T7" fmla="*/ 86 h 123"/>
              <a:gd name="T8" fmla="*/ 36 w 1299"/>
              <a:gd name="T9" fmla="*/ 123 h 123"/>
              <a:gd name="T10" fmla="*/ 1262 w 1299"/>
              <a:gd name="T11" fmla="*/ 123 h 123"/>
              <a:gd name="T12" fmla="*/ 1299 w 1299"/>
              <a:gd name="T13" fmla="*/ 86 h 123"/>
              <a:gd name="T14" fmla="*/ 1299 w 1299"/>
              <a:gd name="T15" fmla="*/ 36 h 123"/>
              <a:gd name="T16" fmla="*/ 1262 w 1299"/>
              <a:gd name="T1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123">
                <a:moveTo>
                  <a:pt x="1262" y="0"/>
                </a:moveTo>
                <a:cubicBezTo>
                  <a:pt x="36" y="0"/>
                  <a:pt x="36" y="0"/>
                  <a:pt x="36" y="0"/>
                </a:cubicBezTo>
                <a:cubicBezTo>
                  <a:pt x="16" y="0"/>
                  <a:pt x="0" y="16"/>
                  <a:pt x="0" y="36"/>
                </a:cubicBezTo>
                <a:cubicBezTo>
                  <a:pt x="0" y="86"/>
                  <a:pt x="0" y="86"/>
                  <a:pt x="0" y="86"/>
                </a:cubicBezTo>
                <a:cubicBezTo>
                  <a:pt x="0" y="107"/>
                  <a:pt x="16" y="123"/>
                  <a:pt x="36" y="123"/>
                </a:cubicBezTo>
                <a:cubicBezTo>
                  <a:pt x="1262" y="123"/>
                  <a:pt x="1262" y="123"/>
                  <a:pt x="1262" y="123"/>
                </a:cubicBezTo>
                <a:cubicBezTo>
                  <a:pt x="1283" y="123"/>
                  <a:pt x="1299" y="107"/>
                  <a:pt x="1299" y="86"/>
                </a:cubicBezTo>
                <a:cubicBezTo>
                  <a:pt x="1299" y="36"/>
                  <a:pt x="1299" y="36"/>
                  <a:pt x="1299" y="36"/>
                </a:cubicBezTo>
                <a:cubicBezTo>
                  <a:pt x="1299" y="16"/>
                  <a:pt x="1283" y="0"/>
                  <a:pt x="1262" y="0"/>
                </a:cubicBezTo>
                <a:close/>
              </a:path>
            </a:pathLst>
          </a:custGeom>
          <a:solidFill>
            <a:srgbClr val="8C62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sz="2100">
              <a:solidFill>
                <a:prstClr val="black"/>
              </a:solidFill>
              <a:latin typeface="Arial" panose="020B0604020202020204" pitchFamily="34" charset="0"/>
              <a:cs typeface="Arial" panose="020B0604020202020204" pitchFamily="34" charset="0"/>
            </a:endParaRPr>
          </a:p>
        </p:txBody>
      </p:sp>
      <p:sp>
        <p:nvSpPr>
          <p:cNvPr id="12" name="Freeform 11"/>
          <p:cNvSpPr>
            <a:spLocks/>
          </p:cNvSpPr>
          <p:nvPr/>
        </p:nvSpPr>
        <p:spPr bwMode="auto">
          <a:xfrm>
            <a:off x="994177" y="4587480"/>
            <a:ext cx="2264569" cy="216694"/>
          </a:xfrm>
          <a:custGeom>
            <a:avLst/>
            <a:gdLst>
              <a:gd name="T0" fmla="*/ 1262 w 1299"/>
              <a:gd name="T1" fmla="*/ 0 h 124"/>
              <a:gd name="T2" fmla="*/ 36 w 1299"/>
              <a:gd name="T3" fmla="*/ 0 h 124"/>
              <a:gd name="T4" fmla="*/ 0 w 1299"/>
              <a:gd name="T5" fmla="*/ 37 h 124"/>
              <a:gd name="T6" fmla="*/ 0 w 1299"/>
              <a:gd name="T7" fmla="*/ 87 h 124"/>
              <a:gd name="T8" fmla="*/ 36 w 1299"/>
              <a:gd name="T9" fmla="*/ 124 h 124"/>
              <a:gd name="T10" fmla="*/ 1262 w 1299"/>
              <a:gd name="T11" fmla="*/ 124 h 124"/>
              <a:gd name="T12" fmla="*/ 1299 w 1299"/>
              <a:gd name="T13" fmla="*/ 87 h 124"/>
              <a:gd name="T14" fmla="*/ 1299 w 1299"/>
              <a:gd name="T15" fmla="*/ 37 h 124"/>
              <a:gd name="T16" fmla="*/ 1262 w 1299"/>
              <a:gd name="T17"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124">
                <a:moveTo>
                  <a:pt x="1262" y="0"/>
                </a:moveTo>
                <a:cubicBezTo>
                  <a:pt x="36" y="0"/>
                  <a:pt x="36" y="0"/>
                  <a:pt x="36" y="0"/>
                </a:cubicBezTo>
                <a:cubicBezTo>
                  <a:pt x="16" y="0"/>
                  <a:pt x="0" y="17"/>
                  <a:pt x="0" y="37"/>
                </a:cubicBezTo>
                <a:cubicBezTo>
                  <a:pt x="0" y="87"/>
                  <a:pt x="0" y="87"/>
                  <a:pt x="0" y="87"/>
                </a:cubicBezTo>
                <a:cubicBezTo>
                  <a:pt x="0" y="107"/>
                  <a:pt x="16" y="124"/>
                  <a:pt x="36" y="124"/>
                </a:cubicBezTo>
                <a:cubicBezTo>
                  <a:pt x="1262" y="124"/>
                  <a:pt x="1262" y="124"/>
                  <a:pt x="1262" y="124"/>
                </a:cubicBezTo>
                <a:cubicBezTo>
                  <a:pt x="1283" y="124"/>
                  <a:pt x="1299" y="107"/>
                  <a:pt x="1299" y="87"/>
                </a:cubicBezTo>
                <a:cubicBezTo>
                  <a:pt x="1299" y="37"/>
                  <a:pt x="1299" y="37"/>
                  <a:pt x="1299" y="37"/>
                </a:cubicBezTo>
                <a:cubicBezTo>
                  <a:pt x="1299" y="17"/>
                  <a:pt x="1283" y="0"/>
                  <a:pt x="1262" y="0"/>
                </a:cubicBezTo>
                <a:close/>
              </a:path>
            </a:pathLst>
          </a:custGeom>
          <a:solidFill>
            <a:srgbClr val="8C62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13" name="Freeform 12"/>
          <p:cNvSpPr>
            <a:spLocks/>
          </p:cNvSpPr>
          <p:nvPr/>
        </p:nvSpPr>
        <p:spPr bwMode="auto">
          <a:xfrm>
            <a:off x="994177" y="4674395"/>
            <a:ext cx="2264569" cy="129779"/>
          </a:xfrm>
          <a:custGeom>
            <a:avLst/>
            <a:gdLst>
              <a:gd name="T0" fmla="*/ 1262 w 1299"/>
              <a:gd name="T1" fmla="*/ 36 h 74"/>
              <a:gd name="T2" fmla="*/ 36 w 1299"/>
              <a:gd name="T3" fmla="*/ 36 h 74"/>
              <a:gd name="T4" fmla="*/ 0 w 1299"/>
              <a:gd name="T5" fmla="*/ 0 h 74"/>
              <a:gd name="T6" fmla="*/ 0 w 1299"/>
              <a:gd name="T7" fmla="*/ 37 h 74"/>
              <a:gd name="T8" fmla="*/ 36 w 1299"/>
              <a:gd name="T9" fmla="*/ 74 h 74"/>
              <a:gd name="T10" fmla="*/ 1262 w 1299"/>
              <a:gd name="T11" fmla="*/ 74 h 74"/>
              <a:gd name="T12" fmla="*/ 1299 w 1299"/>
              <a:gd name="T13" fmla="*/ 37 h 74"/>
              <a:gd name="T14" fmla="*/ 1299 w 1299"/>
              <a:gd name="T15" fmla="*/ 0 h 74"/>
              <a:gd name="T16" fmla="*/ 1262 w 1299"/>
              <a:gd name="T17" fmla="*/ 3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74">
                <a:moveTo>
                  <a:pt x="1262" y="36"/>
                </a:moveTo>
                <a:cubicBezTo>
                  <a:pt x="36" y="36"/>
                  <a:pt x="36" y="36"/>
                  <a:pt x="36" y="36"/>
                </a:cubicBezTo>
                <a:cubicBezTo>
                  <a:pt x="16" y="36"/>
                  <a:pt x="0" y="20"/>
                  <a:pt x="0" y="0"/>
                </a:cubicBezTo>
                <a:cubicBezTo>
                  <a:pt x="0" y="37"/>
                  <a:pt x="0" y="37"/>
                  <a:pt x="0" y="37"/>
                </a:cubicBezTo>
                <a:cubicBezTo>
                  <a:pt x="0" y="57"/>
                  <a:pt x="16" y="74"/>
                  <a:pt x="36" y="74"/>
                </a:cubicBezTo>
                <a:cubicBezTo>
                  <a:pt x="1262" y="74"/>
                  <a:pt x="1262" y="74"/>
                  <a:pt x="1262" y="74"/>
                </a:cubicBezTo>
                <a:cubicBezTo>
                  <a:pt x="1283" y="74"/>
                  <a:pt x="1299" y="57"/>
                  <a:pt x="1299" y="37"/>
                </a:cubicBezTo>
                <a:cubicBezTo>
                  <a:pt x="1299" y="0"/>
                  <a:pt x="1299" y="0"/>
                  <a:pt x="1299" y="0"/>
                </a:cubicBezTo>
                <a:cubicBezTo>
                  <a:pt x="1299" y="20"/>
                  <a:pt x="1283" y="36"/>
                  <a:pt x="1262" y="36"/>
                </a:cubicBezTo>
                <a:close/>
              </a:path>
            </a:pathLst>
          </a:custGeom>
          <a:solidFill>
            <a:srgbClr val="855C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14" name="top sand"/>
          <p:cNvSpPr>
            <a:spLocks/>
          </p:cNvSpPr>
          <p:nvPr/>
        </p:nvSpPr>
        <p:spPr bwMode="auto">
          <a:xfrm>
            <a:off x="1228726" y="1787133"/>
            <a:ext cx="1796654" cy="1121569"/>
          </a:xfrm>
          <a:custGeom>
            <a:avLst/>
            <a:gdLst>
              <a:gd name="T0" fmla="*/ 22 w 1031"/>
              <a:gd name="T1" fmla="*/ 4 h 644"/>
              <a:gd name="T2" fmla="*/ 1 w 1031"/>
              <a:gd name="T3" fmla="*/ 21 h 644"/>
              <a:gd name="T4" fmla="*/ 78 w 1031"/>
              <a:gd name="T5" fmla="*/ 295 h 644"/>
              <a:gd name="T6" fmla="*/ 259 w 1031"/>
              <a:gd name="T7" fmla="*/ 515 h 644"/>
              <a:gd name="T8" fmla="*/ 516 w 1031"/>
              <a:gd name="T9" fmla="*/ 644 h 644"/>
              <a:gd name="T10" fmla="*/ 769 w 1031"/>
              <a:gd name="T11" fmla="*/ 518 h 644"/>
              <a:gd name="T12" fmla="*/ 952 w 1031"/>
              <a:gd name="T13" fmla="*/ 297 h 644"/>
              <a:gd name="T14" fmla="*/ 1030 w 1031"/>
              <a:gd name="T15" fmla="*/ 21 h 644"/>
              <a:gd name="T16" fmla="*/ 1009 w 1031"/>
              <a:gd name="T17" fmla="*/ 4 h 644"/>
              <a:gd name="T18" fmla="*/ 661 w 1031"/>
              <a:gd name="T19" fmla="*/ 118 h 644"/>
              <a:gd name="T20" fmla="*/ 370 w 1031"/>
              <a:gd name="T21" fmla="*/ 118 h 644"/>
              <a:gd name="T22" fmla="*/ 22 w 1031"/>
              <a:gd name="T23" fmla="*/ 4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31" h="644">
                <a:moveTo>
                  <a:pt x="22" y="4"/>
                </a:moveTo>
                <a:cubicBezTo>
                  <a:pt x="11" y="0"/>
                  <a:pt x="0" y="10"/>
                  <a:pt x="1" y="21"/>
                </a:cubicBezTo>
                <a:cubicBezTo>
                  <a:pt x="11" y="122"/>
                  <a:pt x="37" y="214"/>
                  <a:pt x="78" y="295"/>
                </a:cubicBezTo>
                <a:cubicBezTo>
                  <a:pt x="122" y="381"/>
                  <a:pt x="182" y="455"/>
                  <a:pt x="259" y="515"/>
                </a:cubicBezTo>
                <a:cubicBezTo>
                  <a:pt x="370" y="603"/>
                  <a:pt x="483" y="636"/>
                  <a:pt x="516" y="644"/>
                </a:cubicBezTo>
                <a:cubicBezTo>
                  <a:pt x="548" y="636"/>
                  <a:pt x="658" y="604"/>
                  <a:pt x="769" y="518"/>
                </a:cubicBezTo>
                <a:cubicBezTo>
                  <a:pt x="846" y="458"/>
                  <a:pt x="908" y="384"/>
                  <a:pt x="952" y="297"/>
                </a:cubicBezTo>
                <a:cubicBezTo>
                  <a:pt x="993" y="216"/>
                  <a:pt x="1019" y="123"/>
                  <a:pt x="1030" y="21"/>
                </a:cubicBezTo>
                <a:cubicBezTo>
                  <a:pt x="1031" y="10"/>
                  <a:pt x="1020" y="0"/>
                  <a:pt x="1009" y="4"/>
                </a:cubicBezTo>
                <a:cubicBezTo>
                  <a:pt x="661" y="118"/>
                  <a:pt x="661" y="118"/>
                  <a:pt x="661" y="118"/>
                </a:cubicBezTo>
                <a:cubicBezTo>
                  <a:pt x="566" y="149"/>
                  <a:pt x="465" y="149"/>
                  <a:pt x="370" y="118"/>
                </a:cubicBezTo>
                <a:lnTo>
                  <a:pt x="22" y="4"/>
                </a:lnTo>
                <a:close/>
              </a:path>
            </a:pathLst>
          </a:custGeom>
          <a:solidFill>
            <a:srgbClr val="EDCD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15" name="bottom sand"/>
          <p:cNvSpPr>
            <a:spLocks/>
          </p:cNvSpPr>
          <p:nvPr/>
        </p:nvSpPr>
        <p:spPr bwMode="auto">
          <a:xfrm>
            <a:off x="1219201" y="3793336"/>
            <a:ext cx="1813322" cy="794147"/>
          </a:xfrm>
          <a:custGeom>
            <a:avLst/>
            <a:gdLst>
              <a:gd name="T0" fmla="*/ 0 w 1523"/>
              <a:gd name="T1" fmla="*/ 667 h 667"/>
              <a:gd name="T2" fmla="*/ 763 w 1523"/>
              <a:gd name="T3" fmla="*/ 0 h 667"/>
              <a:gd name="T4" fmla="*/ 1523 w 1523"/>
              <a:gd name="T5" fmla="*/ 667 h 667"/>
              <a:gd name="T6" fmla="*/ 0 w 1523"/>
              <a:gd name="T7" fmla="*/ 667 h 667"/>
            </a:gdLst>
            <a:ahLst/>
            <a:cxnLst>
              <a:cxn ang="0">
                <a:pos x="T0" y="T1"/>
              </a:cxn>
              <a:cxn ang="0">
                <a:pos x="T2" y="T3"/>
              </a:cxn>
              <a:cxn ang="0">
                <a:pos x="T4" y="T5"/>
              </a:cxn>
              <a:cxn ang="0">
                <a:pos x="T6" y="T7"/>
              </a:cxn>
            </a:cxnLst>
            <a:rect l="0" t="0" r="r" b="b"/>
            <a:pathLst>
              <a:path w="1523" h="667">
                <a:moveTo>
                  <a:pt x="0" y="667"/>
                </a:moveTo>
                <a:lnTo>
                  <a:pt x="763" y="0"/>
                </a:lnTo>
                <a:lnTo>
                  <a:pt x="1523" y="667"/>
                </a:lnTo>
                <a:lnTo>
                  <a:pt x="0" y="667"/>
                </a:lnTo>
                <a:close/>
              </a:path>
            </a:pathLst>
          </a:custGeom>
          <a:solidFill>
            <a:srgbClr val="EDCD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16" name="straight connector"/>
          <p:cNvSpPr>
            <a:spLocks noChangeArrowheads="1"/>
          </p:cNvSpPr>
          <p:nvPr/>
        </p:nvSpPr>
        <p:spPr bwMode="auto">
          <a:xfrm>
            <a:off x="2094312" y="2891437"/>
            <a:ext cx="65485" cy="1694855"/>
          </a:xfrm>
          <a:prstGeom prst="rect">
            <a:avLst/>
          </a:prstGeom>
          <a:solidFill>
            <a:srgbClr val="EDCD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grpSp>
        <p:nvGrpSpPr>
          <p:cNvPr id="17" name="button: start timer"/>
          <p:cNvGrpSpPr/>
          <p:nvPr/>
        </p:nvGrpSpPr>
        <p:grpSpPr>
          <a:xfrm>
            <a:off x="1134004" y="139395"/>
            <a:ext cx="1977629" cy="599972"/>
            <a:chOff x="1332706" y="185859"/>
            <a:chExt cx="2636838" cy="799962"/>
          </a:xfrm>
        </p:grpSpPr>
        <p:sp>
          <p:nvSpPr>
            <p:cNvPr id="18" name="Rounded Rectangle 17"/>
            <p:cNvSpPr/>
            <p:nvPr/>
          </p:nvSpPr>
          <p:spPr>
            <a:xfrm>
              <a:off x="1332706" y="288262"/>
              <a:ext cx="2636838" cy="69755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endParaRPr lang="en-GB" sz="2100" dirty="0">
                <a:solidFill>
                  <a:prstClr val="white"/>
                </a:solidFill>
                <a:latin typeface="Arial" panose="020B0604020202020204" pitchFamily="34" charset="0"/>
                <a:cs typeface="Arial" panose="020B0604020202020204" pitchFamily="34" charset="0"/>
              </a:endParaRPr>
            </a:p>
          </p:txBody>
        </p:sp>
        <p:sp>
          <p:nvSpPr>
            <p:cNvPr id="19" name="Rounded Rectangle 18"/>
            <p:cNvSpPr/>
            <p:nvPr/>
          </p:nvSpPr>
          <p:spPr>
            <a:xfrm>
              <a:off x="1332706" y="185859"/>
              <a:ext cx="2636838" cy="69755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r>
                <a:rPr lang="en-GB" sz="1900" b="1">
                  <a:solidFill>
                    <a:prstClr val="white"/>
                  </a:solidFill>
                  <a:latin typeface="Times New Roman" pitchFamily="18" charset="0"/>
                  <a:cs typeface="Times New Roman" pitchFamily="18" charset="0"/>
                </a:rPr>
                <a:t>BẮT ĐẦU </a:t>
              </a:r>
            </a:p>
            <a:p>
              <a:pPr algn="ctr" defTabSz="685716"/>
              <a:r>
                <a:rPr lang="en-GB" sz="1900" b="1">
                  <a:solidFill>
                    <a:prstClr val="white"/>
                  </a:solidFill>
                  <a:latin typeface="Times New Roman" pitchFamily="18" charset="0"/>
                  <a:cs typeface="Times New Roman" pitchFamily="18" charset="0"/>
                </a:rPr>
                <a:t>TÍNH GIỜ</a:t>
              </a:r>
              <a:endParaRPr lang="en-GB" sz="1900" b="1" dirty="0">
                <a:solidFill>
                  <a:prstClr val="white"/>
                </a:solidFill>
                <a:latin typeface="Times New Roman" pitchFamily="18" charset="0"/>
                <a:cs typeface="Times New Roman" pitchFamily="18" charset="0"/>
              </a:endParaRPr>
            </a:p>
          </p:txBody>
        </p:sp>
      </p:grpSp>
      <p:grpSp>
        <p:nvGrpSpPr>
          <p:cNvPr id="20" name="times up"/>
          <p:cNvGrpSpPr/>
          <p:nvPr/>
        </p:nvGrpSpPr>
        <p:grpSpPr>
          <a:xfrm>
            <a:off x="1134002" y="124556"/>
            <a:ext cx="1984246" cy="586032"/>
            <a:chOff x="8529725" y="1845819"/>
            <a:chExt cx="2645661" cy="781376"/>
          </a:xfrm>
        </p:grpSpPr>
        <p:sp>
          <p:nvSpPr>
            <p:cNvPr id="21" name="Rounded Rectangle 20"/>
            <p:cNvSpPr/>
            <p:nvPr/>
          </p:nvSpPr>
          <p:spPr>
            <a:xfrm>
              <a:off x="8538548" y="1929636"/>
              <a:ext cx="2636838" cy="69755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endParaRPr lang="en-GB" sz="2100" dirty="0">
                <a:solidFill>
                  <a:prstClr val="white"/>
                </a:solidFill>
                <a:latin typeface="Arial" panose="020B0604020202020204" pitchFamily="34" charset="0"/>
                <a:cs typeface="Arial" panose="020B0604020202020204" pitchFamily="34" charset="0"/>
              </a:endParaRPr>
            </a:p>
          </p:txBody>
        </p:sp>
        <p:sp>
          <p:nvSpPr>
            <p:cNvPr id="22" name="Rounded Rectangle 21"/>
            <p:cNvSpPr/>
            <p:nvPr/>
          </p:nvSpPr>
          <p:spPr>
            <a:xfrm>
              <a:off x="8529725" y="1845819"/>
              <a:ext cx="2636838" cy="69755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r>
                <a:rPr lang="en-GB" sz="2100" b="1">
                  <a:solidFill>
                    <a:prstClr val="white"/>
                  </a:solidFill>
                  <a:latin typeface="Times New Roman" pitchFamily="18" charset="0"/>
                  <a:cs typeface="Times New Roman" pitchFamily="18" charset="0"/>
                </a:rPr>
                <a:t>HẾT GIỜ RỒI</a:t>
              </a:r>
              <a:endParaRPr lang="en-GB" sz="2100" b="1" dirty="0">
                <a:solidFill>
                  <a:prstClr val="white"/>
                </a:solidFill>
                <a:latin typeface="Times New Roman" pitchFamily="18" charset="0"/>
                <a:cs typeface="Times New Roman" pitchFamily="18" charset="0"/>
              </a:endParaRPr>
            </a:p>
          </p:txBody>
        </p:sp>
      </p:grpSp>
      <p:pic>
        <p:nvPicPr>
          <p:cNvPr id="2" name="Dong-ho-dem-nguoc-2-phut-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46043" y="216197"/>
            <a:ext cx="609600" cy="609600"/>
          </a:xfrm>
          <a:prstGeom prst="rect">
            <a:avLst/>
          </a:prstGeom>
        </p:spPr>
      </p:pic>
    </p:spTree>
    <p:extLst>
      <p:ext uri="{BB962C8B-B14F-4D97-AF65-F5344CB8AC3E}">
        <p14:creationId xmlns:p14="http://schemas.microsoft.com/office/powerpoint/2010/main" val="2250337792"/>
      </p:ext>
    </p:extLst>
  </p:cSld>
  <p:clrMapOvr>
    <a:masterClrMapping/>
  </p:clrMapOvr>
  <p:transition spd="med">
    <p:push dir="r"/>
  </p:transition>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22" presetClass="exit" presetSubtype="1" fill="hold" grpId="0" nodeType="withEffect">
                                  <p:stCondLst>
                                    <p:cond delay="0"/>
                                  </p:stCondLst>
                                  <p:childTnLst>
                                    <p:animEffect transition="out" filter="wipe(up)">
                                      <p:cBhvr>
                                        <p:cTn id="9" dur="120000"/>
                                        <p:tgtEl>
                                          <p:spTgt spid="14"/>
                                        </p:tgtEl>
                                      </p:cBhvr>
                                    </p:animEffect>
                                    <p:set>
                                      <p:cBhvr>
                                        <p:cTn id="10" dur="1" fill="hold">
                                          <p:stCondLst>
                                            <p:cond delay="119999"/>
                                          </p:stCondLst>
                                        </p:cTn>
                                        <p:tgtEl>
                                          <p:spTgt spid="14"/>
                                        </p:tgtEl>
                                        <p:attrNameLst>
                                          <p:attrName>style.visibility</p:attrName>
                                        </p:attrNameLst>
                                      </p:cBhvr>
                                      <p:to>
                                        <p:strVal val="hidden"/>
                                      </p:to>
                                    </p:set>
                                  </p:childTnLst>
                                </p:cTn>
                              </p:par>
                              <p:par>
                                <p:cTn id="11" presetID="22" presetClass="entr" presetSubtype="4"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120000"/>
                                        <p:tgtEl>
                                          <p:spTgt spid="15"/>
                                        </p:tgtEl>
                                      </p:cBhvr>
                                    </p:animEffect>
                                  </p:childTnLst>
                                </p:cTn>
                              </p:par>
                            </p:childTnLst>
                          </p:cTn>
                        </p:par>
                        <p:par>
                          <p:cTn id="14" fill="hold">
                            <p:stCondLst>
                              <p:cond delay="120000"/>
                            </p:stCondLst>
                            <p:childTnLst>
                              <p:par>
                                <p:cTn id="15" presetID="22" presetClass="exit" presetSubtype="1" fill="hold" grpId="1" nodeType="afterEffect">
                                  <p:stCondLst>
                                    <p:cond delay="0"/>
                                  </p:stCondLst>
                                  <p:childTnLst>
                                    <p:animEffect transition="out" filter="wipe(up)">
                                      <p:cBhvr>
                                        <p:cTn id="16" dur="500"/>
                                        <p:tgtEl>
                                          <p:spTgt spid="16"/>
                                        </p:tgtEl>
                                      </p:cBhvr>
                                    </p:animEffect>
                                    <p:set>
                                      <p:cBhvr>
                                        <p:cTn id="17" dur="1" fill="hold">
                                          <p:stCondLst>
                                            <p:cond delay="499"/>
                                          </p:stCondLst>
                                        </p:cTn>
                                        <p:tgtEl>
                                          <p:spTgt spid="16"/>
                                        </p:tgtEl>
                                        <p:attrNameLst>
                                          <p:attrName>style.visibility</p:attrName>
                                        </p:attrNameLst>
                                      </p:cBhvr>
                                      <p:to>
                                        <p:strVal val="hidden"/>
                                      </p:to>
                                    </p:set>
                                  </p:childTnLst>
                                </p:cTn>
                              </p:par>
                              <p:par>
                                <p:cTn id="18" presetID="53" presetClass="entr" presetSubtype="16"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animEffect transition="in" filter="fade">
                                      <p:cBhvr>
                                        <p:cTn id="22" dur="500"/>
                                        <p:tgtEl>
                                          <p:spTgt spid="20"/>
                                        </p:tgtEl>
                                      </p:cBhvr>
                                    </p:animEffect>
                                  </p:childTnLst>
                                  <p:subTnLst>
                                    <p:audio>
                                      <p:cMediaNode>
                                        <p:cTn display="0" masterRel="sameClick">
                                          <p:stCondLst>
                                            <p:cond evt="begin" delay="0">
                                              <p:tn val="18"/>
                                            </p:cond>
                                          </p:stCondLst>
                                          <p:endCondLst>
                                            <p:cond evt="onStopAudio" delay="0">
                                              <p:tgtEl>
                                                <p:sldTgt/>
                                              </p:tgtEl>
                                            </p:cond>
                                          </p:endCondLst>
                                        </p:cTn>
                                        <p:tgtEl>
                                          <p:sndTgt r:embed="rId4" name="chimes.wav"/>
                                        </p:tgtEl>
                                      </p:cMediaNode>
                                    </p:audio>
                                  </p:subTnLst>
                                </p:cTn>
                              </p:par>
                            </p:childTnLst>
                          </p:cTn>
                        </p:par>
                        <p:par>
                          <p:cTn id="23" fill="hold">
                            <p:stCondLst>
                              <p:cond delay="120500"/>
                            </p:stCondLst>
                            <p:childTnLst>
                              <p:par>
                                <p:cTn id="24" presetID="1" presetClass="entr" presetSubtype="0" fill="hold" nodeType="afterEffect">
                                  <p:stCondLst>
                                    <p:cond delay="0"/>
                                  </p:stCondLst>
                                  <p:childTnLst>
                                    <p:set>
                                      <p:cBhvr>
                                        <p:cTn id="25" dur="1" fill="hold">
                                          <p:stCondLst>
                                            <p:cond delay="0"/>
                                          </p:stCondLst>
                                        </p:cTn>
                                        <p:tgtEl>
                                          <p:spTgt spid="20"/>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26" restart="whenNotActive" fill="hold" evtFilter="cancelBubble" nodeType="interactiveSeq">
                <p:stCondLst>
                  <p:cond evt="onClick" delay="0">
                    <p:tgtEl>
                      <p:spTgt spid="2"/>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129624" fill="hold"/>
                                        <p:tgtEl>
                                          <p:spTgt spid="2"/>
                                        </p:tgtEl>
                                      </p:cBhvr>
                                    </p:cmd>
                                  </p:childTnLst>
                                </p:cTn>
                              </p:par>
                            </p:childTnLst>
                          </p:cTn>
                        </p:par>
                      </p:childTnLst>
                    </p:cTn>
                  </p:par>
                </p:childTnLst>
              </p:cTn>
              <p:nextCondLst>
                <p:cond evt="onClick" delay="0">
                  <p:tgtEl>
                    <p:spTgt spid="2"/>
                  </p:tgtEl>
                </p:cond>
              </p:nextCondLst>
            </p:seq>
            <p:audio>
              <p:cMediaNode vol="80000">
                <p:cTn id="31" fill="hold" display="0">
                  <p:stCondLst>
                    <p:cond delay="indefinite"/>
                  </p:stCondLst>
                  <p:endCondLst>
                    <p:cond evt="onStopAudio" delay="0">
                      <p:tgtEl>
                        <p:sldTgt/>
                      </p:tgtEl>
                    </p:cond>
                  </p:endCondLst>
                </p:cTn>
                <p:tgtEl>
                  <p:spTgt spid="2"/>
                </p:tgtEl>
              </p:cMediaNode>
            </p:audio>
          </p:childTnLst>
        </p:cTn>
      </p:par>
    </p:tnLst>
    <p:bldLst>
      <p:bldP spid="14" grpId="0" animBg="1"/>
      <p:bldP spid="15" grpId="0" animBg="1"/>
      <p:bldP spid="16" grpId="0" animBg="1"/>
      <p:bldP spid="16"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图片 10245" descr="22"/>
          <p:cNvPicPr>
            <a:picLocks noChangeAspect="1"/>
          </p:cNvPicPr>
          <p:nvPr/>
        </p:nvPicPr>
        <p:blipFill>
          <a:blip r:embed="rId2"/>
          <a:stretch>
            <a:fillRect/>
          </a:stretch>
        </p:blipFill>
        <p:spPr>
          <a:xfrm>
            <a:off x="185186" y="253522"/>
            <a:ext cx="4144442" cy="4633873"/>
          </a:xfrm>
          <a:prstGeom prst="rect">
            <a:avLst/>
          </a:prstGeom>
          <a:noFill/>
          <a:ln w="9525">
            <a:noFill/>
          </a:ln>
        </p:spPr>
      </p:pic>
      <p:pic>
        <p:nvPicPr>
          <p:cNvPr id="38" name="图片 10244" descr="23"/>
          <p:cNvPicPr>
            <a:picLocks noChangeAspect="1"/>
          </p:cNvPicPr>
          <p:nvPr/>
        </p:nvPicPr>
        <p:blipFill>
          <a:blip r:embed="rId3"/>
          <a:stretch>
            <a:fillRect/>
          </a:stretch>
        </p:blipFill>
        <p:spPr>
          <a:xfrm>
            <a:off x="4230477" y="-2583"/>
            <a:ext cx="4913528" cy="5146085"/>
          </a:xfrm>
          <a:prstGeom prst="rect">
            <a:avLst/>
          </a:prstGeom>
          <a:noFill/>
          <a:ln w="9525">
            <a:noFill/>
          </a:ln>
        </p:spPr>
      </p:pic>
      <p:sp>
        <p:nvSpPr>
          <p:cNvPr id="39" name="文本框 10247"/>
          <p:cNvSpPr txBox="1"/>
          <p:nvPr/>
        </p:nvSpPr>
        <p:spPr>
          <a:xfrm>
            <a:off x="518168" y="1473781"/>
            <a:ext cx="3478479" cy="3097226"/>
          </a:xfrm>
          <a:prstGeom prst="rect">
            <a:avLst/>
          </a:prstGeom>
          <a:noFill/>
          <a:ln w="9525">
            <a:noFill/>
          </a:ln>
        </p:spPr>
        <p:txBody>
          <a:bodyPr wrap="square" lIns="49753" tIns="24876" rIns="49753" bIns="24876">
            <a:spAutoFit/>
          </a:bodyPr>
          <a:lstStyle/>
          <a:p>
            <a:pPr algn="just"/>
            <a:r>
              <a:rPr lang="en-US" sz="1800" i="1">
                <a:latin typeface="Times New Roman" pitchFamily="18" charset="0"/>
                <a:cs typeface="Times New Roman" pitchFamily="18" charset="0"/>
              </a:rPr>
              <a:t>- </a:t>
            </a:r>
            <a:r>
              <a:rPr lang="pt-BR" sz="1800" i="1">
                <a:latin typeface="Times New Roman" panose="02020603050405020304" pitchFamily="18" charset="0"/>
                <a:cs typeface="Times New Roman" panose="02020603050405020304" pitchFamily="18" charset="0"/>
              </a:rPr>
              <a:t>Trong phần mềm quản lí tệp, ở dải lệnh Home, em có thể xoá thư mục hoặc tệp bằng lệnh </a:t>
            </a:r>
            <a:r>
              <a:rPr lang="pt-BR" sz="1800" b="1" i="1">
                <a:latin typeface="Times New Roman" panose="02020603050405020304" pitchFamily="18" charset="0"/>
                <a:cs typeface="Times New Roman" panose="02020603050405020304" pitchFamily="18" charset="0"/>
              </a:rPr>
              <a:t>Detete.</a:t>
            </a:r>
            <a:endParaRPr lang="en-US" sz="1800">
              <a:latin typeface="Times New Roman" panose="02020603050405020304" pitchFamily="18" charset="0"/>
              <a:cs typeface="Times New Roman" panose="02020603050405020304" pitchFamily="18" charset="0"/>
            </a:endParaRPr>
          </a:p>
          <a:p>
            <a:pPr algn="just"/>
            <a:r>
              <a:rPr lang="pt-BR" sz="1800" i="1">
                <a:latin typeface="Times New Roman" panose="02020603050405020304" pitchFamily="18" charset="0"/>
                <a:cs typeface="Times New Roman" panose="02020603050405020304" pitchFamily="18" charset="0"/>
              </a:rPr>
              <a:t>- Em sẽ không nhìn thấy tệp, thư mục bị xoá từ thư mục chứa nó nữa. Các thông tin trong thư mục, tệp sẽ bị mất, xoá nhầm có thể làm cho em bị mất thông tin hoặc máy tính không hoạt động được. Vì vậy, em hãy kiểm tra cẩn thận tệp, thư mục trước khi xoá để tránh xoá nhầm.</a:t>
            </a:r>
            <a:endParaRPr lang="en-US" sz="1800" b="1" i="1" dirty="0">
              <a:latin typeface="Times New Roman" pitchFamily="18" charset="0"/>
              <a:cs typeface="Times New Roman" pitchFamily="18" charset="0"/>
            </a:endParaRPr>
          </a:p>
        </p:txBody>
      </p:sp>
      <p:sp>
        <p:nvSpPr>
          <p:cNvPr id="40" name="文本框 10248"/>
          <p:cNvSpPr txBox="1"/>
          <p:nvPr/>
        </p:nvSpPr>
        <p:spPr>
          <a:xfrm>
            <a:off x="5373762" y="1529557"/>
            <a:ext cx="2668176" cy="604236"/>
          </a:xfrm>
          <a:prstGeom prst="rect">
            <a:avLst/>
          </a:prstGeom>
          <a:noFill/>
          <a:ln w="9525">
            <a:noFill/>
          </a:ln>
        </p:spPr>
        <p:txBody>
          <a:bodyPr wrap="square" lIns="49753" tIns="24876" rIns="49753" bIns="24876">
            <a:spAutoFit/>
          </a:bodyPr>
          <a:lstStyle/>
          <a:p>
            <a:pPr algn="ctr" defTabSz="816443">
              <a:spcBef>
                <a:spcPct val="50000"/>
              </a:spcBef>
            </a:pPr>
            <a:r>
              <a:rPr lang="en-US" altLang="zh-CN" sz="3600">
                <a:solidFill>
                  <a:schemeClr val="bg1"/>
                </a:solidFill>
                <a:latin typeface="Palatino Linotype" panose="02040502050505030304" pitchFamily="18" charset="0"/>
                <a:ea typeface="宋体" panose="02010600030101010101" pitchFamily="2" charset="-122"/>
              </a:rPr>
              <a:t>Kết luận</a:t>
            </a:r>
            <a:endParaRPr lang="zh-CN" altLang="en-US" sz="2800" dirty="0">
              <a:solidFill>
                <a:schemeClr val="bg1"/>
              </a:solidFill>
              <a:latin typeface="Palatino Linotype" panose="02040502050505030304" pitchFamily="18" charset="0"/>
              <a:ea typeface="宋体" panose="02010600030101010101" pitchFamily="2" charset="-122"/>
            </a:endParaRPr>
          </a:p>
        </p:txBody>
      </p:sp>
    </p:spTree>
    <p:extLst>
      <p:ext uri="{BB962C8B-B14F-4D97-AF65-F5344CB8AC3E}">
        <p14:creationId xmlns:p14="http://schemas.microsoft.com/office/powerpoint/2010/main" val="4271512186"/>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5" presetClass="entr" presetSubtype="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ppt_w</p:attrName>
                                        </p:attrNameLst>
                                      </p:cBhvr>
                                      <p:tavLst>
                                        <p:tav tm="0">
                                          <p:val>
                                            <p:fltVal val="0"/>
                                          </p:val>
                                        </p:tav>
                                        <p:tav tm="100000">
                                          <p:val>
                                            <p:strVal val="#ppt_w"/>
                                          </p:val>
                                        </p:tav>
                                      </p:tavLst>
                                    </p:anim>
                                    <p:anim calcmode="lin" valueType="num">
                                      <p:cBhvr>
                                        <p:cTn id="8" dur="1000" fill="hold"/>
                                        <p:tgtEl>
                                          <p:spTgt spid="38"/>
                                        </p:tgtEl>
                                        <p:attrNameLst>
                                          <p:attrName>ppt_h</p:attrName>
                                        </p:attrNameLst>
                                      </p:cBhvr>
                                      <p:tavLst>
                                        <p:tav tm="0">
                                          <p:val>
                                            <p:fltVal val="0"/>
                                          </p:val>
                                        </p:tav>
                                        <p:tav tm="100000">
                                          <p:val>
                                            <p:strVal val="#ppt_h"/>
                                          </p:val>
                                        </p:tav>
                                      </p:tavLst>
                                    </p:anim>
                                    <p:anim calcmode="lin" valueType="num">
                                      <p:cBhvr>
                                        <p:cTn id="9" dur="1000" fill="hold"/>
                                        <p:tgtEl>
                                          <p:spTgt spid="3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7" presetClass="entr" presetSubtype="0" fill="hold" grpId="0" nodeType="clickEffect">
                                  <p:stCondLst>
                                    <p:cond delay="0"/>
                                  </p:stCondLst>
                                  <p:iterate type="lt">
                                    <p:tmPct val="50000"/>
                                  </p:iterate>
                                  <p:childTnLst>
                                    <p:set>
                                      <p:cBhvr>
                                        <p:cTn id="14" dur="1" fill="hold">
                                          <p:stCondLst>
                                            <p:cond delay="0"/>
                                          </p:stCondLst>
                                        </p:cTn>
                                        <p:tgtEl>
                                          <p:spTgt spid="40">
                                            <p:txEl>
                                              <p:pRg st="0" end="0"/>
                                            </p:txEl>
                                          </p:spTgt>
                                        </p:tgtEl>
                                        <p:attrNameLst>
                                          <p:attrName>style.visibility</p:attrName>
                                        </p:attrNameLst>
                                      </p:cBhvr>
                                      <p:to>
                                        <p:strVal val="visible"/>
                                      </p:to>
                                    </p:set>
                                    <p:anim calcmode="discrete" valueType="clr">
                                      <p:cBhvr override="childStyle">
                                        <p:cTn id="15" dur="80"/>
                                        <p:tgtEl>
                                          <p:spTgt spid="4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40">
                                            <p:txEl>
                                              <p:pRg st="0" end="0"/>
                                            </p:txEl>
                                          </p:spTgt>
                                        </p:tgtEl>
                                        <p:attrNameLst>
                                          <p:attrName>fillcolor</p:attrName>
                                        </p:attrNameLst>
                                      </p:cBhvr>
                                      <p:tavLst>
                                        <p:tav tm="0">
                                          <p:val>
                                            <p:clrVal>
                                              <a:schemeClr val="accent2"/>
                                            </p:clrVal>
                                          </p:val>
                                        </p:tav>
                                        <p:tav tm="50000">
                                          <p:val>
                                            <p:clrVal>
                                              <a:schemeClr val="hlink"/>
                                            </p:clrVal>
                                          </p:val>
                                        </p:tav>
                                      </p:tavLst>
                                    </p:anim>
                                    <p:set>
                                      <p:cBhvr>
                                        <p:cTn id="17" dur="80"/>
                                        <p:tgtEl>
                                          <p:spTgt spid="40">
                                            <p:txEl>
                                              <p:pRg st="0" end="0"/>
                                            </p:txEl>
                                          </p:spTgt>
                                        </p:tgtEl>
                                        <p:attrNameLst>
                                          <p:attrName>fill.type</p:attrName>
                                        </p:attrNameLst>
                                      </p:cBhvr>
                                      <p:to>
                                        <p:strVal val="solid"/>
                                      </p:to>
                                    </p:set>
                                  </p:childTnLst>
                                </p:cTn>
                              </p:par>
                            </p:childTnLst>
                          </p:cTn>
                        </p:par>
                        <p:par>
                          <p:cTn id="18" fill="hold">
                            <p:stCondLst>
                              <p:cond delay="320"/>
                            </p:stCondLst>
                            <p:childTnLst>
                              <p:par>
                                <p:cTn id="19" presetID="53" presetClass="entr" presetSubtype="16"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500" fill="hold"/>
                                        <p:tgtEl>
                                          <p:spTgt spid="37"/>
                                        </p:tgtEl>
                                        <p:attrNameLst>
                                          <p:attrName>ppt_w</p:attrName>
                                        </p:attrNameLst>
                                      </p:cBhvr>
                                      <p:tavLst>
                                        <p:tav tm="0">
                                          <p:val>
                                            <p:fltVal val="0"/>
                                          </p:val>
                                        </p:tav>
                                        <p:tav tm="100000">
                                          <p:val>
                                            <p:strVal val="#ppt_w"/>
                                          </p:val>
                                        </p:tav>
                                      </p:tavLst>
                                    </p:anim>
                                    <p:anim calcmode="lin" valueType="num">
                                      <p:cBhvr>
                                        <p:cTn id="22" dur="500" fill="hold"/>
                                        <p:tgtEl>
                                          <p:spTgt spid="37"/>
                                        </p:tgtEl>
                                        <p:attrNameLst>
                                          <p:attrName>ppt_h</p:attrName>
                                        </p:attrNameLst>
                                      </p:cBhvr>
                                      <p:tavLst>
                                        <p:tav tm="0">
                                          <p:val>
                                            <p:fltVal val="0"/>
                                          </p:val>
                                        </p:tav>
                                        <p:tav tm="100000">
                                          <p:val>
                                            <p:strVal val="#ppt_h"/>
                                          </p:val>
                                        </p:tav>
                                      </p:tavLst>
                                    </p:anim>
                                    <p:animEffect transition="in" filter="fade">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39">
                                            <p:txEl>
                                              <p:pRg st="0" end="0"/>
                                            </p:txEl>
                                          </p:spTgt>
                                        </p:tgtEl>
                                        <p:attrNameLst>
                                          <p:attrName>style.visibility</p:attrName>
                                        </p:attrNameLst>
                                      </p:cBhvr>
                                      <p:to>
                                        <p:strVal val="visible"/>
                                      </p:to>
                                    </p:set>
                                    <p:anim calcmode="discrete" valueType="clr">
                                      <p:cBhvr override="childStyle">
                                        <p:cTn id="28" dur="80"/>
                                        <p:tgtEl>
                                          <p:spTgt spid="3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39">
                                            <p:txEl>
                                              <p:pRg st="0" end="0"/>
                                            </p:txEl>
                                          </p:spTgt>
                                        </p:tgtEl>
                                        <p:attrNameLst>
                                          <p:attrName>fillcolor</p:attrName>
                                        </p:attrNameLst>
                                      </p:cBhvr>
                                      <p:tavLst>
                                        <p:tav tm="0">
                                          <p:val>
                                            <p:clrVal>
                                              <a:schemeClr val="accent2"/>
                                            </p:clrVal>
                                          </p:val>
                                        </p:tav>
                                        <p:tav tm="50000">
                                          <p:val>
                                            <p:clrVal>
                                              <a:schemeClr val="hlink"/>
                                            </p:clrVal>
                                          </p:val>
                                        </p:tav>
                                      </p:tavLst>
                                    </p:anim>
                                    <p:set>
                                      <p:cBhvr>
                                        <p:cTn id="30" dur="80"/>
                                        <p:tgtEl>
                                          <p:spTgt spid="39">
                                            <p:txEl>
                                              <p:pRg st="0" end="0"/>
                                            </p:txEl>
                                          </p:spTgt>
                                        </p:tgtEl>
                                        <p:attrNameLst>
                                          <p:attrName>fill.type</p:attrName>
                                        </p:attrNameLst>
                                      </p:cBhvr>
                                      <p:to>
                                        <p:strVal val="solid"/>
                                      </p:to>
                                    </p:set>
                                  </p:childTnLst>
                                </p:cTn>
                              </p:par>
                              <p:par>
                                <p:cTn id="31" presetID="27" presetClass="entr" presetSubtype="0" fill="hold" grpId="0" nodeType="withEffect">
                                  <p:stCondLst>
                                    <p:cond delay="0"/>
                                  </p:stCondLst>
                                  <p:iterate type="lt">
                                    <p:tmPct val="50000"/>
                                  </p:iterate>
                                  <p:childTnLst>
                                    <p:set>
                                      <p:cBhvr>
                                        <p:cTn id="32" dur="1" fill="hold">
                                          <p:stCondLst>
                                            <p:cond delay="0"/>
                                          </p:stCondLst>
                                        </p:cTn>
                                        <p:tgtEl>
                                          <p:spTgt spid="39">
                                            <p:txEl>
                                              <p:pRg st="1" end="1"/>
                                            </p:txEl>
                                          </p:spTgt>
                                        </p:tgtEl>
                                        <p:attrNameLst>
                                          <p:attrName>style.visibility</p:attrName>
                                        </p:attrNameLst>
                                      </p:cBhvr>
                                      <p:to>
                                        <p:strVal val="visible"/>
                                      </p:to>
                                    </p:set>
                                    <p:anim calcmode="discrete" valueType="clr">
                                      <p:cBhvr override="childStyle">
                                        <p:cTn id="33" dur="80"/>
                                        <p:tgtEl>
                                          <p:spTgt spid="39">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39">
                                            <p:txEl>
                                              <p:pRg st="1" end="1"/>
                                            </p:txEl>
                                          </p:spTgt>
                                        </p:tgtEl>
                                        <p:attrNameLst>
                                          <p:attrName>fillcolor</p:attrName>
                                        </p:attrNameLst>
                                      </p:cBhvr>
                                      <p:tavLst>
                                        <p:tav tm="0">
                                          <p:val>
                                            <p:clrVal>
                                              <a:schemeClr val="accent2"/>
                                            </p:clrVal>
                                          </p:val>
                                        </p:tav>
                                        <p:tav tm="50000">
                                          <p:val>
                                            <p:clrVal>
                                              <a:schemeClr val="hlink"/>
                                            </p:clrVal>
                                          </p:val>
                                        </p:tav>
                                      </p:tavLst>
                                    </p:anim>
                                    <p:set>
                                      <p:cBhvr>
                                        <p:cTn id="35" dur="80"/>
                                        <p:tgtEl>
                                          <p:spTgt spid="39">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uild="allAtOnce"/>
      <p:bldP spid="40"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1" name="图片 76803" descr="PPT素材-03"/>
          <p:cNvPicPr>
            <a:picLocks noChangeAspect="1"/>
          </p:cNvPicPr>
          <p:nvPr/>
        </p:nvPicPr>
        <p:blipFill>
          <a:blip r:embed="rId3"/>
          <a:stretch>
            <a:fillRect/>
          </a:stretch>
        </p:blipFill>
        <p:spPr>
          <a:xfrm>
            <a:off x="-742277" y="-376516"/>
            <a:ext cx="10477948" cy="5620202"/>
          </a:xfrm>
          <a:prstGeom prst="rect">
            <a:avLst/>
          </a:prstGeom>
          <a:noFill/>
          <a:ln w="9525">
            <a:noFill/>
          </a:ln>
        </p:spPr>
      </p:pic>
      <p:sp>
        <p:nvSpPr>
          <p:cNvPr id="4" name="矩形 20"/>
          <p:cNvSpPr/>
          <p:nvPr/>
        </p:nvSpPr>
        <p:spPr>
          <a:xfrm rot="19532942">
            <a:off x="428068" y="806464"/>
            <a:ext cx="1533377" cy="469343"/>
          </a:xfrm>
          <a:prstGeom prst="rect">
            <a:avLst/>
          </a:prstGeom>
        </p:spPr>
        <p:txBody>
          <a:bodyPr wrap="square" lIns="68554" tIns="34277" rIns="68554" bIns="34277">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ctr" defTabSz="342689">
              <a:defRPr/>
            </a:pPr>
            <a:r>
              <a:rPr lang="en-US" altLang="zh-CN" sz="2600" b="1" kern="0" dirty="0" err="1">
                <a:solidFill>
                  <a:schemeClr val="tx1">
                    <a:lumMod val="65000"/>
                    <a:lumOff val="35000"/>
                  </a:schemeClr>
                </a:solidFill>
                <a:latin typeface="Times New Roman" pitchFamily="18" charset="0"/>
                <a:ea typeface="微软雅黑" pitchFamily="34" charset="-122"/>
                <a:cs typeface="Times New Roman" pitchFamily="18" charset="0"/>
              </a:rPr>
              <a:t>Kết</a:t>
            </a:r>
            <a:r>
              <a:rPr lang="en-US" altLang="zh-CN" sz="2600" b="1" kern="0" dirty="0">
                <a:solidFill>
                  <a:schemeClr val="tx1">
                    <a:lumMod val="65000"/>
                    <a:lumOff val="35000"/>
                  </a:schemeClr>
                </a:solidFill>
                <a:latin typeface="Times New Roman" pitchFamily="18" charset="0"/>
                <a:ea typeface="微软雅黑" pitchFamily="34" charset="-122"/>
                <a:cs typeface="Times New Roman" pitchFamily="18" charset="0"/>
              </a:rPr>
              <a:t> </a:t>
            </a:r>
            <a:r>
              <a:rPr lang="en-US" altLang="zh-CN" sz="2600" b="1" kern="0" dirty="0" err="1">
                <a:solidFill>
                  <a:schemeClr val="tx1">
                    <a:lumMod val="65000"/>
                    <a:lumOff val="35000"/>
                  </a:schemeClr>
                </a:solidFill>
                <a:latin typeface="Times New Roman" pitchFamily="18" charset="0"/>
                <a:ea typeface="微软雅黑" pitchFamily="34" charset="-122"/>
                <a:cs typeface="Times New Roman" pitchFamily="18" charset="0"/>
              </a:rPr>
              <a:t>luận</a:t>
            </a:r>
            <a:endParaRPr lang="en-US" altLang="zh-CN" sz="2600" dirty="0">
              <a:solidFill>
                <a:schemeClr val="tx1">
                  <a:lumMod val="65000"/>
                  <a:lumOff val="35000"/>
                </a:schemeClr>
              </a:solidFill>
              <a:latin typeface="Times New Roman" pitchFamily="18" charset="0"/>
              <a:ea typeface="微软雅黑" panose="020B0503020204020204" pitchFamily="34" charset="-122"/>
              <a:cs typeface="Times New Roman" pitchFamily="18" charset="0"/>
            </a:endParaRPr>
          </a:p>
        </p:txBody>
      </p:sp>
      <p:sp>
        <p:nvSpPr>
          <p:cNvPr id="33" name="矩形 1"/>
          <p:cNvSpPr/>
          <p:nvPr/>
        </p:nvSpPr>
        <p:spPr>
          <a:xfrm>
            <a:off x="856129" y="1306015"/>
            <a:ext cx="7777779" cy="3046976"/>
          </a:xfrm>
          <a:prstGeom prst="rect">
            <a:avLst/>
          </a:prstGeom>
        </p:spPr>
        <p:txBody>
          <a:bodyPr wrap="square" lIns="91425" tIns="45714" rIns="91425" bIns="45714">
            <a:spAutoFit/>
          </a:bodyPr>
          <a:lstStyle/>
          <a:p>
            <a:pPr algn="just"/>
            <a:r>
              <a:rPr lang="en-US" sz="2400">
                <a:latin typeface="Times New Roman" pitchFamily="18" charset="0"/>
                <a:cs typeface="Times New Roman" pitchFamily="18" charset="0"/>
              </a:rPr>
              <a:t>      - </a:t>
            </a:r>
            <a:r>
              <a:rPr lang="vi-VN" sz="2400">
                <a:latin typeface="Times New Roman" panose="02020603050405020304" pitchFamily="18" charset="0"/>
                <a:cs typeface="Times New Roman" panose="02020603050405020304" pitchFamily="18" charset="0"/>
              </a:rPr>
              <a:t>Trong phần mềm quản lí tập, ở dải lệnh </a:t>
            </a:r>
            <a:r>
              <a:rPr lang="vi-VN" sz="2400" b="1">
                <a:solidFill>
                  <a:srgbClr val="0000FF"/>
                </a:solidFill>
                <a:latin typeface="Times New Roman" panose="02020603050405020304" pitchFamily="18" charset="0"/>
                <a:cs typeface="Times New Roman" panose="02020603050405020304" pitchFamily="18" charset="0"/>
              </a:rPr>
              <a:t>Home</a:t>
            </a:r>
            <a:r>
              <a:rPr lang="vi-VN" sz="2400">
                <a:latin typeface="Times New Roman" panose="02020603050405020304" pitchFamily="18" charset="0"/>
                <a:cs typeface="Times New Roman" panose="02020603050405020304" pitchFamily="18" charset="0"/>
              </a:rPr>
              <a:t>, em có thể đổi tên tập bằng lệnh </a:t>
            </a:r>
            <a:r>
              <a:rPr lang="vi-VN" sz="2400" b="1">
                <a:solidFill>
                  <a:srgbClr val="0000FF"/>
                </a:solidFill>
                <a:latin typeface="Times New Roman" panose="02020603050405020304" pitchFamily="18" charset="0"/>
                <a:cs typeface="Times New Roman" panose="02020603050405020304" pitchFamily="18" charset="0"/>
              </a:rPr>
              <a:t>Rename</a:t>
            </a:r>
            <a:r>
              <a:rPr lang="vi-VN" sz="2400">
                <a:latin typeface="Times New Roman" panose="02020603050405020304" pitchFamily="18" charset="0"/>
                <a:cs typeface="Times New Roman" panose="02020603050405020304" pitchFamily="18" charset="0"/>
              </a:rPr>
              <a:t>; xoá thư mục, tệp bằng lệnh </a:t>
            </a:r>
            <a:r>
              <a:rPr lang="vi-VN" sz="2400" b="1">
                <a:solidFill>
                  <a:srgbClr val="0000FF"/>
                </a:solidFill>
                <a:latin typeface="Times New Roman" panose="02020603050405020304" pitchFamily="18" charset="0"/>
                <a:cs typeface="Times New Roman" panose="02020603050405020304" pitchFamily="18" charset="0"/>
              </a:rPr>
              <a:t>Delete.</a:t>
            </a:r>
          </a:p>
          <a:p>
            <a:pPr algn="just"/>
            <a:r>
              <a:rPr lang="en-US" sz="240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Em cần kiểm tra lại tên thư mục, tệp trước khi xoá. Xoá nhầm làm mất thông tin hoặc máy tính không hoạt động được.</a:t>
            </a:r>
          </a:p>
          <a:p>
            <a:br>
              <a:rPr lang="vi-VN" sz="2400">
                <a:latin typeface="Times New Roman" panose="02020603050405020304" pitchFamily="18" charset="0"/>
                <a:cs typeface="Times New Roman" panose="02020603050405020304" pitchFamily="18" charset="0"/>
              </a:rPr>
            </a:br>
            <a:endParaRPr lang="vi-VN" sz="2400" dirty="0">
              <a:latin typeface="Times New Roman" pitchFamily="18" charset="0"/>
              <a:cs typeface="Times New Roman" pitchFamily="18" charset="0"/>
            </a:endParaRPr>
          </a:p>
        </p:txBody>
      </p:sp>
    </p:spTree>
    <p:extLst>
      <p:ext uri="{BB962C8B-B14F-4D97-AF65-F5344CB8AC3E}">
        <p14:creationId xmlns:p14="http://schemas.microsoft.com/office/powerpoint/2010/main" val="3829291965"/>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out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1000"/>
                                        <p:tgtEl>
                                          <p:spTgt spid="33">
                                            <p:txEl>
                                              <p:pRg st="0" end="0"/>
                                            </p:txEl>
                                          </p:spTgt>
                                        </p:tgtEl>
                                      </p:cBhvr>
                                    </p:animEffect>
                                    <p:anim calcmode="lin" valueType="num">
                                      <p:cBhvr>
                                        <p:cTn id="13" dur="1000" fill="hold"/>
                                        <p:tgtEl>
                                          <p:spTgt spid="3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3">
                                            <p:txEl>
                                              <p:pRg st="1" end="1"/>
                                            </p:txEl>
                                          </p:spTgt>
                                        </p:tgtEl>
                                        <p:attrNameLst>
                                          <p:attrName>style.visibility</p:attrName>
                                        </p:attrNameLst>
                                      </p:cBhvr>
                                      <p:to>
                                        <p:strVal val="visible"/>
                                      </p:to>
                                    </p:set>
                                    <p:animEffect transition="in" filter="fade">
                                      <p:cBhvr>
                                        <p:cTn id="19" dur="1000"/>
                                        <p:tgtEl>
                                          <p:spTgt spid="33">
                                            <p:txEl>
                                              <p:pRg st="1" end="1"/>
                                            </p:txEl>
                                          </p:spTgt>
                                        </p:tgtEl>
                                      </p:cBhvr>
                                    </p:animEffect>
                                    <p:anim calcmode="lin" valueType="num">
                                      <p:cBhvr>
                                        <p:cTn id="20" dur="1000" fill="hold"/>
                                        <p:tgtEl>
                                          <p:spTgt spid="3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3">
                                            <p:txEl>
                                              <p:pRg st="2" end="2"/>
                                            </p:txEl>
                                          </p:spTgt>
                                        </p:tgtEl>
                                        <p:attrNameLst>
                                          <p:attrName>style.visibility</p:attrName>
                                        </p:attrNameLst>
                                      </p:cBhvr>
                                      <p:to>
                                        <p:strVal val="visible"/>
                                      </p:to>
                                    </p:set>
                                    <p:animEffect transition="in" filter="fade">
                                      <p:cBhvr>
                                        <p:cTn id="26" dur="1000"/>
                                        <p:tgtEl>
                                          <p:spTgt spid="33">
                                            <p:txEl>
                                              <p:pRg st="2" end="2"/>
                                            </p:txEl>
                                          </p:spTgt>
                                        </p:tgtEl>
                                      </p:cBhvr>
                                    </p:animEffect>
                                    <p:anim calcmode="lin" valueType="num">
                                      <p:cBhvr>
                                        <p:cTn id="27" dur="1000" fill="hold"/>
                                        <p:tgtEl>
                                          <p:spTgt spid="3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文本框 3"/>
          <p:cNvSpPr txBox="1"/>
          <p:nvPr/>
        </p:nvSpPr>
        <p:spPr>
          <a:xfrm>
            <a:off x="3383408" y="2277578"/>
            <a:ext cx="2552295" cy="738662"/>
          </a:xfrm>
          <a:prstGeom prst="rect">
            <a:avLst/>
          </a:prstGeom>
          <a:noFill/>
        </p:spPr>
        <p:txBody>
          <a:bodyPr wrap="none" lIns="91401" tIns="45702" rIns="91401" bIns="45702" rtlCol="0">
            <a:spAutoFit/>
          </a:bodyPr>
          <a:lstStyle/>
          <a:p>
            <a:pPr algn="ctr">
              <a:lnSpc>
                <a:spcPct val="150000"/>
              </a:lnSpc>
            </a:pPr>
            <a:r>
              <a:rPr lang="en-US" altLang="zh-CN" sz="2800" b="1">
                <a:solidFill>
                  <a:srgbClr val="00B0F0"/>
                </a:solidFill>
                <a:latin typeface="Segoe Print" pitchFamily="2" charset="0"/>
                <a:ea typeface="微软雅黑" panose="020B0503020204020204" pitchFamily="34" charset="-122"/>
              </a:rPr>
              <a:t>KHỞI ĐỘNG </a:t>
            </a:r>
            <a:endParaRPr lang="zh-CN" altLang="en-US" sz="2800" b="1" dirty="0">
              <a:solidFill>
                <a:srgbClr val="00B0F0"/>
              </a:solidFill>
              <a:latin typeface="Segoe Print" pitchFamily="2" charset="0"/>
              <a:ea typeface="微软雅黑" panose="020B0503020204020204" pitchFamily="34" charset="-122"/>
            </a:endParaRPr>
          </a:p>
        </p:txBody>
      </p:sp>
    </p:spTree>
    <p:extLst>
      <p:ext uri="{BB962C8B-B14F-4D97-AF65-F5344CB8AC3E}">
        <p14:creationId xmlns:p14="http://schemas.microsoft.com/office/powerpoint/2010/main" val="2809304824"/>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4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4" cstate="print"/>
          <a:stretch>
            <a:fillRect/>
          </a:stretch>
        </p:blipFill>
        <p:spPr>
          <a:xfrm>
            <a:off x="-242370" y="-462707"/>
            <a:ext cx="7480452" cy="5606207"/>
          </a:xfrm>
          <a:prstGeom prst="rect">
            <a:avLst/>
          </a:prstGeom>
        </p:spPr>
      </p:pic>
      <p:sp>
        <p:nvSpPr>
          <p:cNvPr id="11" name="Text Box 18"/>
          <p:cNvSpPr txBox="1">
            <a:spLocks noChangeArrowheads="1"/>
          </p:cNvSpPr>
          <p:nvPr/>
        </p:nvSpPr>
        <p:spPr bwMode="auto">
          <a:xfrm>
            <a:off x="936434" y="1207380"/>
            <a:ext cx="4946574" cy="3253251"/>
          </a:xfrm>
          <a:prstGeom prst="rect">
            <a:avLst/>
          </a:prstGeom>
          <a:noFill/>
          <a:ln w="9525">
            <a:noFill/>
            <a:miter lim="800000"/>
            <a:headEnd/>
            <a:tailEnd/>
          </a:ln>
        </p:spPr>
        <p:txBody>
          <a:bodyPr wrap="square" lIns="91427" tIns="45714" rIns="91427" bIns="45714">
            <a:spAutoFit/>
          </a:bodyPr>
          <a:lstStyle/>
          <a:p>
            <a:pPr algn="just" defTabSz="685800">
              <a:lnSpc>
                <a:spcPct val="130000"/>
              </a:lnSpc>
              <a:defRPr/>
            </a:pPr>
            <a:r>
              <a:rPr lang="en-US" altLang="zh-CN" sz="2000" b="1" kern="0" dirty="0" err="1">
                <a:solidFill>
                  <a:schemeClr val="accent5">
                    <a:lumMod val="75000"/>
                  </a:schemeClr>
                </a:solidFill>
                <a:latin typeface="Times New Roman" pitchFamily="18" charset="0"/>
                <a:cs typeface="Times New Roman" pitchFamily="18" charset="0"/>
              </a:rPr>
              <a:t>Cách</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chơi</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tôi</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là</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các</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thành</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phần</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của</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máy</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tính</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được</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giấu</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dưới</a:t>
            </a:r>
            <a:r>
              <a:rPr lang="en-US" altLang="zh-CN" sz="2000" b="1" kern="0" dirty="0">
                <a:solidFill>
                  <a:schemeClr val="accent5">
                    <a:lumMod val="75000"/>
                  </a:schemeClr>
                </a:solidFill>
                <a:latin typeface="Times New Roman" pitchFamily="18" charset="0"/>
                <a:cs typeface="Times New Roman" pitchFamily="18" charset="0"/>
              </a:rPr>
              <a:t> 5 ô </a:t>
            </a:r>
            <a:r>
              <a:rPr lang="en-US" altLang="zh-CN" sz="2000" b="1" kern="0" dirty="0" err="1">
                <a:solidFill>
                  <a:schemeClr val="accent5">
                    <a:lumMod val="75000"/>
                  </a:schemeClr>
                </a:solidFill>
                <a:latin typeface="Times New Roman" pitchFamily="18" charset="0"/>
                <a:cs typeface="Times New Roman" pitchFamily="18" charset="0"/>
              </a:rPr>
              <a:t>số</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các</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bạn</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học</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sinh</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cùng</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tìm</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ra</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tôi</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dựa</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trên</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các</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gợi</a:t>
            </a:r>
            <a:r>
              <a:rPr lang="en-US" altLang="zh-CN" sz="2000" b="1" kern="0" dirty="0">
                <a:solidFill>
                  <a:schemeClr val="accent5">
                    <a:lumMod val="75000"/>
                  </a:schemeClr>
                </a:solidFill>
                <a:latin typeface="Times New Roman" pitchFamily="18" charset="0"/>
                <a:cs typeface="Times New Roman" pitchFamily="18" charset="0"/>
              </a:rPr>
              <a:t> ý </a:t>
            </a:r>
            <a:r>
              <a:rPr lang="en-US" altLang="zh-CN" sz="2000" b="1" kern="0" dirty="0" err="1">
                <a:solidFill>
                  <a:schemeClr val="accent5">
                    <a:lumMod val="75000"/>
                  </a:schemeClr>
                </a:solidFill>
                <a:latin typeface="Times New Roman" pitchFamily="18" charset="0"/>
                <a:cs typeface="Times New Roman" pitchFamily="18" charset="0"/>
              </a:rPr>
              <a:t>có</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trong</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các</a:t>
            </a:r>
            <a:r>
              <a:rPr lang="en-US" altLang="zh-CN" sz="2000" b="1" kern="0" dirty="0">
                <a:solidFill>
                  <a:schemeClr val="accent5">
                    <a:lumMod val="75000"/>
                  </a:schemeClr>
                </a:solidFill>
                <a:latin typeface="Times New Roman" pitchFamily="18" charset="0"/>
                <a:cs typeface="Times New Roman" pitchFamily="18" charset="0"/>
              </a:rPr>
              <a:t> ô </a:t>
            </a:r>
            <a:r>
              <a:rPr lang="en-US" altLang="zh-CN" sz="2000" b="1" kern="0" dirty="0" err="1">
                <a:solidFill>
                  <a:schemeClr val="accent5">
                    <a:lumMod val="75000"/>
                  </a:schemeClr>
                </a:solidFill>
                <a:latin typeface="Times New Roman" pitchFamily="18" charset="0"/>
                <a:cs typeface="Times New Roman" pitchFamily="18" charset="0"/>
              </a:rPr>
              <a:t>số</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bạn</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nào</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giơ</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tay</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nhanh</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nhất</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sẽ</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giành</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được</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quyền</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chọn</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lựa</a:t>
            </a:r>
            <a:r>
              <a:rPr lang="en-US" altLang="zh-CN" sz="2000" b="1" kern="0" dirty="0">
                <a:solidFill>
                  <a:schemeClr val="accent5">
                    <a:lumMod val="75000"/>
                  </a:schemeClr>
                </a:solidFill>
                <a:latin typeface="Times New Roman" pitchFamily="18" charset="0"/>
                <a:cs typeface="Times New Roman" pitchFamily="18" charset="0"/>
              </a:rPr>
              <a:t> ô </a:t>
            </a:r>
            <a:r>
              <a:rPr lang="en-US" altLang="zh-CN" sz="2000" b="1" kern="0" dirty="0" err="1">
                <a:solidFill>
                  <a:schemeClr val="accent5">
                    <a:lumMod val="75000"/>
                  </a:schemeClr>
                </a:solidFill>
                <a:latin typeface="Times New Roman" pitchFamily="18" charset="0"/>
                <a:cs typeface="Times New Roman" pitchFamily="18" charset="0"/>
              </a:rPr>
              <a:t>số</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muốn</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mở</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nếu</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trả</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lời</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đúng</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bạn</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sẽ</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giành</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được</a:t>
            </a:r>
            <a:r>
              <a:rPr lang="en-US" altLang="zh-CN" sz="2000" b="1" kern="0" dirty="0">
                <a:solidFill>
                  <a:schemeClr val="accent5">
                    <a:lumMod val="75000"/>
                  </a:schemeClr>
                </a:solidFill>
                <a:latin typeface="Times New Roman" pitchFamily="18" charset="0"/>
                <a:cs typeface="Times New Roman" pitchFamily="18" charset="0"/>
              </a:rPr>
              <a:t> 1 </a:t>
            </a:r>
            <a:r>
              <a:rPr lang="en-US" altLang="zh-CN" sz="2000" b="1" kern="0" dirty="0" err="1">
                <a:solidFill>
                  <a:schemeClr val="accent5">
                    <a:lumMod val="75000"/>
                  </a:schemeClr>
                </a:solidFill>
                <a:latin typeface="Times New Roman" pitchFamily="18" charset="0"/>
                <a:cs typeface="Times New Roman" pitchFamily="18" charset="0"/>
              </a:rPr>
              <a:t>phần</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thưởng</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nếu</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trả</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lời</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sai</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quyền</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trả</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lời</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giành</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cho</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các</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bạn</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còn</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lại</a:t>
            </a:r>
            <a:r>
              <a:rPr lang="en-US" altLang="zh-CN" sz="2000" b="1" kern="0" dirty="0">
                <a:solidFill>
                  <a:schemeClr val="accent5">
                    <a:lumMod val="75000"/>
                  </a:schemeClr>
                </a:solidFill>
                <a:latin typeface="Times New Roman" pitchFamily="18" charset="0"/>
                <a:cs typeface="Times New Roman" pitchFamily="18" charset="0"/>
              </a:rPr>
              <a:t>.</a:t>
            </a:r>
          </a:p>
        </p:txBody>
      </p:sp>
      <p:pic>
        <p:nvPicPr>
          <p:cNvPr id="12" name="图片 5" descr="未标题-2.png"/>
          <p:cNvPicPr>
            <a:picLocks noChangeAspect="1"/>
          </p:cNvPicPr>
          <p:nvPr/>
        </p:nvPicPr>
        <p:blipFill>
          <a:blip r:embed="rId5" cstate="print"/>
          <a:stretch>
            <a:fillRect/>
          </a:stretch>
        </p:blipFill>
        <p:spPr>
          <a:xfrm>
            <a:off x="6344538" y="1016383"/>
            <a:ext cx="2428892" cy="3237381"/>
          </a:xfrm>
          <a:prstGeom prst="rect">
            <a:avLst/>
          </a:prstGeom>
        </p:spPr>
      </p:pic>
    </p:spTree>
    <p:extLst>
      <p:ext uri="{BB962C8B-B14F-4D97-AF65-F5344CB8AC3E}">
        <p14:creationId xmlns:p14="http://schemas.microsoft.com/office/powerpoint/2010/main" val="3997411110"/>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11"/>
                                        </p:tgtEl>
                                        <p:attrNameLst>
                                          <p:attrName>style.visibility</p:attrName>
                                        </p:attrNameLst>
                                      </p:cBhvr>
                                      <p:to>
                                        <p:strVal val="visible"/>
                                      </p:to>
                                    </p:set>
                                    <p:anim calcmode="discrete" valueType="clr">
                                      <p:cBhvr override="childStyle">
                                        <p:cTn id="11"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11"/>
                                        </p:tgtEl>
                                        <p:attrNameLst>
                                          <p:attrName>fillcolor</p:attrName>
                                        </p:attrNameLst>
                                      </p:cBhvr>
                                      <p:tavLst>
                                        <p:tav tm="0">
                                          <p:val>
                                            <p:clrVal>
                                              <a:schemeClr val="accent2"/>
                                            </p:clrVal>
                                          </p:val>
                                        </p:tav>
                                        <p:tav tm="50000">
                                          <p:val>
                                            <p:clrVal>
                                              <a:schemeClr val="hlink"/>
                                            </p:clrVal>
                                          </p:val>
                                        </p:tav>
                                      </p:tavLst>
                                    </p:anim>
                                    <p:set>
                                      <p:cBhvr>
                                        <p:cTn id="13" dur="80"/>
                                        <p:tgtEl>
                                          <p:spTgt spid="11"/>
                                        </p:tgtEl>
                                        <p:attrNameLst>
                                          <p:attrName>fill.type</p:attrName>
                                        </p:attrNameLst>
                                      </p:cBhvr>
                                      <p:to>
                                        <p:strVal val="solid"/>
                                      </p:to>
                                    </p:set>
                                  </p:childTnLst>
                                </p:cTn>
                              </p:par>
                            </p:childTnLst>
                          </p:cTn>
                        </p:par>
                        <p:par>
                          <p:cTn id="14" fill="hold">
                            <p:stCondLst>
                              <p:cond delay="10340"/>
                            </p:stCondLst>
                            <p:childTnLst>
                              <p:par>
                                <p:cTn id="15" presetID="26"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80">
                                          <p:stCondLst>
                                            <p:cond delay="0"/>
                                          </p:stCondLst>
                                        </p:cTn>
                                        <p:tgtEl>
                                          <p:spTgt spid="12"/>
                                        </p:tgtEl>
                                      </p:cBhvr>
                                    </p:animEffect>
                                    <p:anim calcmode="lin" valueType="num">
                                      <p:cBhvr>
                                        <p:cTn id="1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3" dur="26">
                                          <p:stCondLst>
                                            <p:cond delay="650"/>
                                          </p:stCondLst>
                                        </p:cTn>
                                        <p:tgtEl>
                                          <p:spTgt spid="12"/>
                                        </p:tgtEl>
                                      </p:cBhvr>
                                      <p:to x="100000" y="60000"/>
                                    </p:animScale>
                                    <p:animScale>
                                      <p:cBhvr>
                                        <p:cTn id="24" dur="166" decel="50000">
                                          <p:stCondLst>
                                            <p:cond delay="676"/>
                                          </p:stCondLst>
                                        </p:cTn>
                                        <p:tgtEl>
                                          <p:spTgt spid="12"/>
                                        </p:tgtEl>
                                      </p:cBhvr>
                                      <p:to x="100000" y="100000"/>
                                    </p:animScale>
                                    <p:animScale>
                                      <p:cBhvr>
                                        <p:cTn id="25" dur="26">
                                          <p:stCondLst>
                                            <p:cond delay="1312"/>
                                          </p:stCondLst>
                                        </p:cTn>
                                        <p:tgtEl>
                                          <p:spTgt spid="12"/>
                                        </p:tgtEl>
                                      </p:cBhvr>
                                      <p:to x="100000" y="80000"/>
                                    </p:animScale>
                                    <p:animScale>
                                      <p:cBhvr>
                                        <p:cTn id="26" dur="166" decel="50000">
                                          <p:stCondLst>
                                            <p:cond delay="1338"/>
                                          </p:stCondLst>
                                        </p:cTn>
                                        <p:tgtEl>
                                          <p:spTgt spid="12"/>
                                        </p:tgtEl>
                                      </p:cBhvr>
                                      <p:to x="100000" y="100000"/>
                                    </p:animScale>
                                    <p:animScale>
                                      <p:cBhvr>
                                        <p:cTn id="27" dur="26">
                                          <p:stCondLst>
                                            <p:cond delay="1642"/>
                                          </p:stCondLst>
                                        </p:cTn>
                                        <p:tgtEl>
                                          <p:spTgt spid="12"/>
                                        </p:tgtEl>
                                      </p:cBhvr>
                                      <p:to x="100000" y="90000"/>
                                    </p:animScale>
                                    <p:animScale>
                                      <p:cBhvr>
                                        <p:cTn id="28" dur="166" decel="50000">
                                          <p:stCondLst>
                                            <p:cond delay="1668"/>
                                          </p:stCondLst>
                                        </p:cTn>
                                        <p:tgtEl>
                                          <p:spTgt spid="12"/>
                                        </p:tgtEl>
                                      </p:cBhvr>
                                      <p:to x="100000" y="100000"/>
                                    </p:animScale>
                                    <p:animScale>
                                      <p:cBhvr>
                                        <p:cTn id="29" dur="26">
                                          <p:stCondLst>
                                            <p:cond delay="1808"/>
                                          </p:stCondLst>
                                        </p:cTn>
                                        <p:tgtEl>
                                          <p:spTgt spid="12"/>
                                        </p:tgtEl>
                                      </p:cBhvr>
                                      <p:to x="100000" y="95000"/>
                                    </p:animScale>
                                    <p:animScale>
                                      <p:cBhvr>
                                        <p:cTn id="30"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文本框 3"/>
          <p:cNvSpPr txBox="1"/>
          <p:nvPr/>
        </p:nvSpPr>
        <p:spPr>
          <a:xfrm>
            <a:off x="3535727" y="2277579"/>
            <a:ext cx="2247664" cy="738633"/>
          </a:xfrm>
          <a:prstGeom prst="rect">
            <a:avLst/>
          </a:prstGeom>
          <a:noFill/>
        </p:spPr>
        <p:txBody>
          <a:bodyPr wrap="none" lIns="91401" tIns="45702" rIns="91401" bIns="45702" rtlCol="0">
            <a:spAutoFit/>
          </a:bodyPr>
          <a:lstStyle/>
          <a:p>
            <a:pPr algn="ctr">
              <a:lnSpc>
                <a:spcPct val="150000"/>
              </a:lnSpc>
            </a:pPr>
            <a:r>
              <a:rPr lang="en-US" altLang="zh-CN" sz="2800" b="1">
                <a:solidFill>
                  <a:srgbClr val="00B0F0"/>
                </a:solidFill>
                <a:latin typeface="Segoe Print" pitchFamily="2" charset="0"/>
                <a:ea typeface="微软雅黑" panose="020B0503020204020204" pitchFamily="34" charset="-122"/>
              </a:rPr>
              <a:t>VẬN DỤNG</a:t>
            </a:r>
            <a:endParaRPr lang="zh-CN" altLang="en-US" sz="2800" b="1" dirty="0">
              <a:solidFill>
                <a:srgbClr val="00B0F0"/>
              </a:solidFill>
              <a:latin typeface="Segoe Print" pitchFamily="2" charset="0"/>
              <a:ea typeface="微软雅黑" panose="020B0503020204020204" pitchFamily="34" charset="-122"/>
            </a:endParaRPr>
          </a:p>
        </p:txBody>
      </p:sp>
    </p:spTree>
    <p:extLst>
      <p:ext uri="{BB962C8B-B14F-4D97-AF65-F5344CB8AC3E}">
        <p14:creationId xmlns:p14="http://schemas.microsoft.com/office/powerpoint/2010/main" val="3676158406"/>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1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本框 3"/>
          <p:cNvSpPr txBox="1"/>
          <p:nvPr/>
        </p:nvSpPr>
        <p:spPr>
          <a:xfrm rot="20516974">
            <a:off x="80495" y="1003148"/>
            <a:ext cx="8239869" cy="1828349"/>
          </a:xfrm>
          <a:prstGeom prst="rect">
            <a:avLst/>
          </a:prstGeom>
          <a:noFill/>
        </p:spPr>
        <p:txBody>
          <a:bodyPr wrap="none" lIns="91401" tIns="45702" rIns="91401" bIns="45702" rtlCol="0">
            <a:spAutoFit/>
          </a:bodyPr>
          <a:lstStyle/>
          <a:p>
            <a:pPr algn="ctr">
              <a:lnSpc>
                <a:spcPct val="150000"/>
              </a:lnSpc>
            </a:pPr>
            <a:r>
              <a:rPr lang="en-US" altLang="zh-CN" sz="4000" b="1" i="1">
                <a:solidFill>
                  <a:schemeClr val="bg1"/>
                </a:solidFill>
                <a:latin typeface="Times New Roman" pitchFamily="18" charset="0"/>
                <a:ea typeface="微软雅黑" panose="020B0503020204020204" pitchFamily="34" charset="-122"/>
                <a:cs typeface="Times New Roman" pitchFamily="18" charset="0"/>
              </a:rPr>
              <a:t>XIN CÁM ƠN CÁC THẦY CÔ GIÁO </a:t>
            </a:r>
          </a:p>
          <a:p>
            <a:pPr algn="ctr">
              <a:lnSpc>
                <a:spcPct val="150000"/>
              </a:lnSpc>
            </a:pPr>
            <a:r>
              <a:rPr lang="en-US" altLang="zh-CN" sz="4000" b="1" i="1">
                <a:solidFill>
                  <a:schemeClr val="bg1"/>
                </a:solidFill>
                <a:latin typeface="Times New Roman" pitchFamily="18" charset="0"/>
                <a:ea typeface="微软雅黑" panose="020B0503020204020204" pitchFamily="34" charset="-122"/>
                <a:cs typeface="Times New Roman" pitchFamily="18" charset="0"/>
              </a:rPr>
              <a:t>VÀ CÁC EM HỌC SINH</a:t>
            </a:r>
          </a:p>
        </p:txBody>
      </p:sp>
    </p:spTree>
  </p:cSld>
  <p:clrMapOvr>
    <a:masterClrMapping/>
  </p:clrMapOvr>
  <p:transition spd="med">
    <p:push dir="r"/>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4" cstate="print"/>
          <a:stretch>
            <a:fillRect/>
          </a:stretch>
        </p:blipFill>
        <p:spPr>
          <a:xfrm>
            <a:off x="1018559" y="373443"/>
            <a:ext cx="4559252" cy="4071966"/>
          </a:xfrm>
          <a:prstGeom prst="rect">
            <a:avLst/>
          </a:prstGeom>
        </p:spPr>
      </p:pic>
      <p:sp>
        <p:nvSpPr>
          <p:cNvPr id="11" name="Text Box 18"/>
          <p:cNvSpPr txBox="1">
            <a:spLocks noChangeArrowheads="1"/>
          </p:cNvSpPr>
          <p:nvPr/>
        </p:nvSpPr>
        <p:spPr bwMode="auto">
          <a:xfrm>
            <a:off x="1696599" y="1873641"/>
            <a:ext cx="3040654" cy="1692759"/>
          </a:xfrm>
          <a:prstGeom prst="rect">
            <a:avLst/>
          </a:prstGeom>
          <a:noFill/>
          <a:ln w="9525">
            <a:noFill/>
            <a:miter lim="800000"/>
            <a:headEnd/>
            <a:tailEnd/>
          </a:ln>
        </p:spPr>
        <p:txBody>
          <a:bodyPr wrap="square" lIns="91427" tIns="45714" rIns="91427" bIns="45714">
            <a:spAutoFit/>
          </a:bodyPr>
          <a:lstStyle/>
          <a:p>
            <a:pPr algn="ctr" defTabSz="685800">
              <a:lnSpc>
                <a:spcPct val="130000"/>
              </a:lnSpc>
              <a:defRPr/>
            </a:pPr>
            <a:r>
              <a:rPr lang="en-US" altLang="zh-CN" sz="4000" b="1" kern="0">
                <a:solidFill>
                  <a:schemeClr val="accent5">
                    <a:lumMod val="75000"/>
                  </a:schemeClr>
                </a:solidFill>
                <a:latin typeface="Segoe Print" pitchFamily="2" charset="0"/>
              </a:rPr>
              <a:t>AI NHANH, AI ĐÚNG</a:t>
            </a:r>
            <a:endParaRPr lang="en-US" altLang="zh-CN" sz="4000" b="1" kern="0" dirty="0">
              <a:solidFill>
                <a:schemeClr val="accent5">
                  <a:lumMod val="75000"/>
                </a:schemeClr>
              </a:solidFill>
              <a:latin typeface="Segoe Print" pitchFamily="2" charset="0"/>
            </a:endParaRPr>
          </a:p>
        </p:txBody>
      </p:sp>
      <p:pic>
        <p:nvPicPr>
          <p:cNvPr id="12" name="图片 5" descr="未标题-2.png"/>
          <p:cNvPicPr>
            <a:picLocks noChangeAspect="1"/>
          </p:cNvPicPr>
          <p:nvPr/>
        </p:nvPicPr>
        <p:blipFill>
          <a:blip r:embed="rId5" cstate="print"/>
          <a:stretch>
            <a:fillRect/>
          </a:stretch>
        </p:blipFill>
        <p:spPr>
          <a:xfrm>
            <a:off x="5573348" y="1016383"/>
            <a:ext cx="2428892" cy="3237381"/>
          </a:xfrm>
          <a:prstGeom prst="rect">
            <a:avLst/>
          </a:prstGeom>
        </p:spPr>
      </p:pic>
    </p:spTree>
    <p:extLst>
      <p:ext uri="{BB962C8B-B14F-4D97-AF65-F5344CB8AC3E}">
        <p14:creationId xmlns:p14="http://schemas.microsoft.com/office/powerpoint/2010/main" val="2416365291"/>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1"/>
                                        </p:tgtEl>
                                        <p:attrNameLst>
                                          <p:attrName>style.visibility</p:attrName>
                                        </p:attrNameLst>
                                      </p:cBhvr>
                                      <p:to>
                                        <p:strVal val="visible"/>
                                      </p:to>
                                    </p:set>
                                    <p:anim calcmode="discrete" valueType="clr">
                                      <p:cBhvr override="childStyle">
                                        <p:cTn id="12"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1"/>
                                        </p:tgtEl>
                                        <p:attrNameLst>
                                          <p:attrName>fillcolor</p:attrName>
                                        </p:attrNameLst>
                                      </p:cBhvr>
                                      <p:tavLst>
                                        <p:tav tm="0">
                                          <p:val>
                                            <p:clrVal>
                                              <a:schemeClr val="accent2"/>
                                            </p:clrVal>
                                          </p:val>
                                        </p:tav>
                                        <p:tav tm="50000">
                                          <p:val>
                                            <p:clrVal>
                                              <a:schemeClr val="hlink"/>
                                            </p:clrVal>
                                          </p:val>
                                        </p:tav>
                                      </p:tavLst>
                                    </p:anim>
                                    <p:set>
                                      <p:cBhvr>
                                        <p:cTn id="14" dur="80"/>
                                        <p:tgtEl>
                                          <p:spTgt spid="11"/>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80">
                                          <p:stCondLst>
                                            <p:cond delay="0"/>
                                          </p:stCondLst>
                                        </p:cTn>
                                        <p:tgtEl>
                                          <p:spTgt spid="12"/>
                                        </p:tgtEl>
                                      </p:cBhvr>
                                    </p:animEffect>
                                    <p:anim calcmode="lin" valueType="num">
                                      <p:cBhvr>
                                        <p:cTn id="20"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5" dur="26">
                                          <p:stCondLst>
                                            <p:cond delay="650"/>
                                          </p:stCondLst>
                                        </p:cTn>
                                        <p:tgtEl>
                                          <p:spTgt spid="12"/>
                                        </p:tgtEl>
                                      </p:cBhvr>
                                      <p:to x="100000" y="60000"/>
                                    </p:animScale>
                                    <p:animScale>
                                      <p:cBhvr>
                                        <p:cTn id="26" dur="166" decel="50000">
                                          <p:stCondLst>
                                            <p:cond delay="676"/>
                                          </p:stCondLst>
                                        </p:cTn>
                                        <p:tgtEl>
                                          <p:spTgt spid="12"/>
                                        </p:tgtEl>
                                      </p:cBhvr>
                                      <p:to x="100000" y="100000"/>
                                    </p:animScale>
                                    <p:animScale>
                                      <p:cBhvr>
                                        <p:cTn id="27" dur="26">
                                          <p:stCondLst>
                                            <p:cond delay="1312"/>
                                          </p:stCondLst>
                                        </p:cTn>
                                        <p:tgtEl>
                                          <p:spTgt spid="12"/>
                                        </p:tgtEl>
                                      </p:cBhvr>
                                      <p:to x="100000" y="80000"/>
                                    </p:animScale>
                                    <p:animScale>
                                      <p:cBhvr>
                                        <p:cTn id="28" dur="166" decel="50000">
                                          <p:stCondLst>
                                            <p:cond delay="1338"/>
                                          </p:stCondLst>
                                        </p:cTn>
                                        <p:tgtEl>
                                          <p:spTgt spid="12"/>
                                        </p:tgtEl>
                                      </p:cBhvr>
                                      <p:to x="100000" y="100000"/>
                                    </p:animScale>
                                    <p:animScale>
                                      <p:cBhvr>
                                        <p:cTn id="29" dur="26">
                                          <p:stCondLst>
                                            <p:cond delay="1642"/>
                                          </p:stCondLst>
                                        </p:cTn>
                                        <p:tgtEl>
                                          <p:spTgt spid="12"/>
                                        </p:tgtEl>
                                      </p:cBhvr>
                                      <p:to x="100000" y="90000"/>
                                    </p:animScale>
                                    <p:animScale>
                                      <p:cBhvr>
                                        <p:cTn id="30" dur="166" decel="50000">
                                          <p:stCondLst>
                                            <p:cond delay="1668"/>
                                          </p:stCondLst>
                                        </p:cTn>
                                        <p:tgtEl>
                                          <p:spTgt spid="12"/>
                                        </p:tgtEl>
                                      </p:cBhvr>
                                      <p:to x="100000" y="100000"/>
                                    </p:animScale>
                                    <p:animScale>
                                      <p:cBhvr>
                                        <p:cTn id="31" dur="26">
                                          <p:stCondLst>
                                            <p:cond delay="1808"/>
                                          </p:stCondLst>
                                        </p:cTn>
                                        <p:tgtEl>
                                          <p:spTgt spid="12"/>
                                        </p:tgtEl>
                                      </p:cBhvr>
                                      <p:to x="100000" y="95000"/>
                                    </p:animScale>
                                    <p:animScale>
                                      <p:cBhvr>
                                        <p:cTn id="32"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4" cstate="print"/>
          <a:stretch>
            <a:fillRect/>
          </a:stretch>
        </p:blipFill>
        <p:spPr>
          <a:xfrm>
            <a:off x="193254" y="-360465"/>
            <a:ext cx="6026227" cy="4079025"/>
          </a:xfrm>
          <a:prstGeom prst="rect">
            <a:avLst/>
          </a:prstGeom>
        </p:spPr>
      </p:pic>
      <p:sp>
        <p:nvSpPr>
          <p:cNvPr id="11" name="Text Box 18"/>
          <p:cNvSpPr txBox="1">
            <a:spLocks noChangeArrowheads="1"/>
          </p:cNvSpPr>
          <p:nvPr/>
        </p:nvSpPr>
        <p:spPr bwMode="auto">
          <a:xfrm>
            <a:off x="1101688" y="1328567"/>
            <a:ext cx="4065223" cy="1604081"/>
          </a:xfrm>
          <a:prstGeom prst="rect">
            <a:avLst/>
          </a:prstGeom>
          <a:noFill/>
          <a:ln w="9525">
            <a:noFill/>
            <a:miter lim="800000"/>
            <a:headEnd/>
            <a:tailEnd/>
          </a:ln>
        </p:spPr>
        <p:txBody>
          <a:bodyPr wrap="square" lIns="91427" tIns="45714" rIns="91427" bIns="45714">
            <a:spAutoFit/>
          </a:bodyPr>
          <a:lstStyle/>
          <a:p>
            <a:pPr algn="just"/>
            <a:r>
              <a:rPr lang="en-US" altLang="zh-CN" sz="1900" b="1" kern="0" dirty="0" err="1">
                <a:solidFill>
                  <a:srgbClr val="0070C0"/>
                </a:solidFill>
                <a:latin typeface="Times New Roman" pitchFamily="18" charset="0"/>
                <a:cs typeface="Times New Roman" pitchFamily="18" charset="0"/>
              </a:rPr>
              <a:t>Cách</a:t>
            </a:r>
            <a:r>
              <a:rPr lang="en-US" altLang="zh-CN" sz="1900" b="1" kern="0" dirty="0">
                <a:solidFill>
                  <a:srgbClr val="0070C0"/>
                </a:solidFill>
                <a:latin typeface="Times New Roman" pitchFamily="18" charset="0"/>
                <a:cs typeface="Times New Roman" pitchFamily="18" charset="0"/>
              </a:rPr>
              <a:t> </a:t>
            </a:r>
            <a:r>
              <a:rPr lang="en-US" altLang="zh-CN" sz="1900" b="1" kern="0" dirty="0" err="1">
                <a:solidFill>
                  <a:srgbClr val="0070C0"/>
                </a:solidFill>
                <a:latin typeface="Times New Roman" pitchFamily="18" charset="0"/>
                <a:cs typeface="Times New Roman" pitchFamily="18" charset="0"/>
              </a:rPr>
              <a:t>chơi</a:t>
            </a:r>
            <a:r>
              <a:rPr lang="en-US" altLang="zh-CN" sz="1900" b="1" kern="0">
                <a:solidFill>
                  <a:srgbClr val="0070C0"/>
                </a:solidFill>
                <a:latin typeface="Times New Roman" pitchFamily="18" charset="0"/>
                <a:cs typeface="Times New Roman" pitchFamily="18" charset="0"/>
              </a:rPr>
              <a:t>: </a:t>
            </a:r>
            <a:r>
              <a:rPr lang="nl-NL" sz="1900" b="1">
                <a:solidFill>
                  <a:srgbClr val="0070C0"/>
                </a:solidFill>
                <a:latin typeface="Times New Roman" panose="02020603050405020304" pitchFamily="18" charset="0"/>
                <a:cs typeface="Times New Roman" panose="02020603050405020304" pitchFamily="18" charset="0"/>
              </a:rPr>
              <a:t>GV yêu cầu, HS giơ tay giành quyền trả thực hiện trên máy tính giáo viên. Ai làm nhanh và đúng nhất, người đó sẽ chiến thắng.</a:t>
            </a:r>
            <a:endParaRPr lang="en-US" sz="1900" b="1">
              <a:solidFill>
                <a:srgbClr val="0070C0"/>
              </a:solidFill>
              <a:latin typeface="Times New Roman" panose="02020603050405020304" pitchFamily="18" charset="0"/>
              <a:cs typeface="Times New Roman" panose="02020603050405020304" pitchFamily="18" charset="0"/>
            </a:endParaRPr>
          </a:p>
          <a:p>
            <a:pPr algn="just" defTabSz="685800">
              <a:lnSpc>
                <a:spcPct val="130000"/>
              </a:lnSpc>
              <a:defRPr/>
            </a:pPr>
            <a:endParaRPr lang="en-US" altLang="zh-CN" sz="1900" b="1" kern="0" dirty="0">
              <a:solidFill>
                <a:schemeClr val="accent5">
                  <a:lumMod val="75000"/>
                </a:schemeClr>
              </a:solidFill>
              <a:latin typeface="Times New Roman" pitchFamily="18" charset="0"/>
              <a:cs typeface="Times New Roman" pitchFamily="18" charset="0"/>
            </a:endParaRPr>
          </a:p>
        </p:txBody>
      </p:sp>
      <p:pic>
        <p:nvPicPr>
          <p:cNvPr id="12" name="图片 5" descr="未标题-2.png"/>
          <p:cNvPicPr>
            <a:picLocks noChangeAspect="1"/>
          </p:cNvPicPr>
          <p:nvPr/>
        </p:nvPicPr>
        <p:blipFill>
          <a:blip r:embed="rId5" cstate="print"/>
          <a:stretch>
            <a:fillRect/>
          </a:stretch>
        </p:blipFill>
        <p:spPr>
          <a:xfrm>
            <a:off x="5613420" y="620143"/>
            <a:ext cx="2428892" cy="3237381"/>
          </a:xfrm>
          <a:prstGeom prst="rect">
            <a:avLst/>
          </a:prstGeom>
        </p:spPr>
      </p:pic>
    </p:spTree>
    <p:extLst>
      <p:ext uri="{BB962C8B-B14F-4D97-AF65-F5344CB8AC3E}">
        <p14:creationId xmlns:p14="http://schemas.microsoft.com/office/powerpoint/2010/main" val="3126098879"/>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childTnLst>
                          </p:cTn>
                        </p:par>
                        <p:par>
                          <p:cTn id="25" fill="hold">
                            <p:stCondLst>
                              <p:cond delay="2500"/>
                            </p:stCondLst>
                            <p:childTnLst>
                              <p:par>
                                <p:cTn id="26" presetID="27" presetClass="entr" presetSubtype="0" fill="hold" grpId="0" nodeType="afterEffect">
                                  <p:stCondLst>
                                    <p:cond delay="0"/>
                                  </p:stCondLst>
                                  <p:iterate type="lt">
                                    <p:tmPct val="50000"/>
                                  </p:iterate>
                                  <p:childTnLst>
                                    <p:set>
                                      <p:cBhvr>
                                        <p:cTn id="27" dur="1" fill="hold">
                                          <p:stCondLst>
                                            <p:cond delay="0"/>
                                          </p:stCondLst>
                                        </p:cTn>
                                        <p:tgtEl>
                                          <p:spTgt spid="11"/>
                                        </p:tgtEl>
                                        <p:attrNameLst>
                                          <p:attrName>style.visibility</p:attrName>
                                        </p:attrNameLst>
                                      </p:cBhvr>
                                      <p:to>
                                        <p:strVal val="visible"/>
                                      </p:to>
                                    </p:set>
                                    <p:anim calcmode="discrete" valueType="clr">
                                      <p:cBhvr override="childStyle">
                                        <p:cTn id="28"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1"/>
                                        </p:tgtEl>
                                        <p:attrNameLst>
                                          <p:attrName>fillcolor</p:attrName>
                                        </p:attrNameLst>
                                      </p:cBhvr>
                                      <p:tavLst>
                                        <p:tav tm="0">
                                          <p:val>
                                            <p:clrVal>
                                              <a:schemeClr val="accent2"/>
                                            </p:clrVal>
                                          </p:val>
                                        </p:tav>
                                        <p:tav tm="50000">
                                          <p:val>
                                            <p:clrVal>
                                              <a:schemeClr val="hlink"/>
                                            </p:clrVal>
                                          </p:val>
                                        </p:tav>
                                      </p:tavLst>
                                    </p:anim>
                                    <p:set>
                                      <p:cBhvr>
                                        <p:cTn id="30" dur="8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4" cstate="print"/>
          <a:stretch>
            <a:fillRect/>
          </a:stretch>
        </p:blipFill>
        <p:spPr>
          <a:xfrm>
            <a:off x="231354" y="559478"/>
            <a:ext cx="6026227" cy="3908614"/>
          </a:xfrm>
          <a:prstGeom prst="rect">
            <a:avLst/>
          </a:prstGeom>
        </p:spPr>
      </p:pic>
      <p:sp>
        <p:nvSpPr>
          <p:cNvPr id="11" name="Text Box 18"/>
          <p:cNvSpPr txBox="1">
            <a:spLocks noChangeArrowheads="1"/>
          </p:cNvSpPr>
          <p:nvPr/>
        </p:nvSpPr>
        <p:spPr bwMode="auto">
          <a:xfrm>
            <a:off x="1332665" y="2315704"/>
            <a:ext cx="3823603" cy="707874"/>
          </a:xfrm>
          <a:prstGeom prst="rect">
            <a:avLst/>
          </a:prstGeom>
          <a:noFill/>
          <a:ln w="9525">
            <a:noFill/>
            <a:miter lim="800000"/>
            <a:headEnd/>
            <a:tailEnd/>
          </a:ln>
        </p:spPr>
        <p:txBody>
          <a:bodyPr wrap="square" lIns="91427" tIns="45714" rIns="91427" bIns="45714">
            <a:spAutoFit/>
          </a:bodyPr>
          <a:lstStyle/>
          <a:p>
            <a:pPr algn="just"/>
            <a:r>
              <a:rPr lang="nl-NL" sz="2000">
                <a:latin typeface="Times New Roman" panose="02020603050405020304" pitchFamily="18" charset="0"/>
                <a:cs typeface="Times New Roman" panose="02020603050405020304" pitchFamily="18" charset="0"/>
              </a:rPr>
              <a:t>Em hãy tạo thêm thư mục con </a:t>
            </a:r>
            <a:r>
              <a:rPr lang="nl-NL" sz="2000" b="1" i="1">
                <a:latin typeface="Times New Roman" panose="02020603050405020304" pitchFamily="18" charset="0"/>
                <a:cs typeface="Times New Roman" panose="02020603050405020304" pitchFamily="18" charset="0"/>
              </a:rPr>
              <a:t>ChuDeD</a:t>
            </a:r>
            <a:r>
              <a:rPr lang="nl-NL" sz="2000">
                <a:latin typeface="Times New Roman" panose="02020603050405020304" pitchFamily="18" charset="0"/>
                <a:cs typeface="Times New Roman" panose="02020603050405020304" pitchFamily="18" charset="0"/>
              </a:rPr>
              <a:t> trong thư mục </a:t>
            </a:r>
            <a:r>
              <a:rPr lang="nl-NL" sz="2000" b="1" i="1">
                <a:latin typeface="Times New Roman" panose="02020603050405020304" pitchFamily="18" charset="0"/>
                <a:cs typeface="Times New Roman" panose="02020603050405020304" pitchFamily="18" charset="0"/>
              </a:rPr>
              <a:t>TinHoc4.</a:t>
            </a:r>
            <a:endParaRPr lang="en-US" sz="2000">
              <a:latin typeface="Times New Roman" panose="02020603050405020304" pitchFamily="18" charset="0"/>
              <a:cs typeface="Times New Roman" panose="02020603050405020304" pitchFamily="18" charset="0"/>
            </a:endParaRPr>
          </a:p>
        </p:txBody>
      </p:sp>
      <p:pic>
        <p:nvPicPr>
          <p:cNvPr id="12" name="图片 5" descr="未标题-2.png"/>
          <p:cNvPicPr>
            <a:picLocks noChangeAspect="1"/>
          </p:cNvPicPr>
          <p:nvPr/>
        </p:nvPicPr>
        <p:blipFill>
          <a:blip r:embed="rId5" cstate="print"/>
          <a:stretch>
            <a:fillRect/>
          </a:stretch>
        </p:blipFill>
        <p:spPr>
          <a:xfrm>
            <a:off x="5593792" y="953059"/>
            <a:ext cx="2428892" cy="3237381"/>
          </a:xfrm>
          <a:prstGeom prst="rect">
            <a:avLst/>
          </a:prstGeom>
        </p:spPr>
      </p:pic>
    </p:spTree>
    <p:extLst>
      <p:ext uri="{BB962C8B-B14F-4D97-AF65-F5344CB8AC3E}">
        <p14:creationId xmlns:p14="http://schemas.microsoft.com/office/powerpoint/2010/main" val="3849661376"/>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childTnLst>
                          </p:cTn>
                        </p:par>
                        <p:par>
                          <p:cTn id="25" fill="hold">
                            <p:stCondLst>
                              <p:cond delay="2500"/>
                            </p:stCondLst>
                            <p:childTnLst>
                              <p:par>
                                <p:cTn id="26" presetID="27" presetClass="entr" presetSubtype="0" fill="hold" grpId="0" nodeType="afterEffect">
                                  <p:stCondLst>
                                    <p:cond delay="0"/>
                                  </p:stCondLst>
                                  <p:iterate type="lt">
                                    <p:tmPct val="50000"/>
                                  </p:iterate>
                                  <p:childTnLst>
                                    <p:set>
                                      <p:cBhvr>
                                        <p:cTn id="27" dur="1" fill="hold">
                                          <p:stCondLst>
                                            <p:cond delay="0"/>
                                          </p:stCondLst>
                                        </p:cTn>
                                        <p:tgtEl>
                                          <p:spTgt spid="11"/>
                                        </p:tgtEl>
                                        <p:attrNameLst>
                                          <p:attrName>style.visibility</p:attrName>
                                        </p:attrNameLst>
                                      </p:cBhvr>
                                      <p:to>
                                        <p:strVal val="visible"/>
                                      </p:to>
                                    </p:set>
                                    <p:anim calcmode="discrete" valueType="clr">
                                      <p:cBhvr override="childStyle">
                                        <p:cTn id="28"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1"/>
                                        </p:tgtEl>
                                        <p:attrNameLst>
                                          <p:attrName>fillcolor</p:attrName>
                                        </p:attrNameLst>
                                      </p:cBhvr>
                                      <p:tavLst>
                                        <p:tav tm="0">
                                          <p:val>
                                            <p:clrVal>
                                              <a:schemeClr val="accent2"/>
                                            </p:clrVal>
                                          </p:val>
                                        </p:tav>
                                        <p:tav tm="50000">
                                          <p:val>
                                            <p:clrVal>
                                              <a:schemeClr val="hlink"/>
                                            </p:clrVal>
                                          </p:val>
                                        </p:tav>
                                      </p:tavLst>
                                    </p:anim>
                                    <p:set>
                                      <p:cBhvr>
                                        <p:cTn id="30" dur="8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303195" y="-243191"/>
            <a:ext cx="8458199" cy="1475746"/>
          </a:xfrm>
          <a:prstGeom prst="rect">
            <a:avLst/>
          </a:prstGeom>
        </p:spPr>
        <p:txBody>
          <a:bodyPr lIns="91401" tIns="45702" rIns="91401" bIns="45702">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50000"/>
              </a:lnSpc>
              <a:spcBef>
                <a:spcPts val="1200"/>
              </a:spcBef>
              <a:spcAft>
                <a:spcPts val="1200"/>
              </a:spcAft>
            </a:pPr>
            <a:br>
              <a:rPr lang="en-US" sz="900" b="1" dirty="0">
                <a:solidFill>
                  <a:schemeClr val="accent6">
                    <a:lumMod val="50000"/>
                  </a:schemeClr>
                </a:solidFill>
                <a:latin typeface="Comic Sans MS" pitchFamily="66" charset="0"/>
              </a:rPr>
            </a:br>
            <a:r>
              <a:rPr lang="en-US" sz="1600" b="1" dirty="0">
                <a:solidFill>
                  <a:srgbClr val="C00000"/>
                </a:solidFill>
                <a:latin typeface="Comic Sans MS" pitchFamily="66" charset="0"/>
                <a:cs typeface="Times New Roman" panose="02020603050405020304" pitchFamily="18" charset="0"/>
              </a:rPr>
              <a:t>CHỦ </a:t>
            </a:r>
            <a:r>
              <a:rPr lang="en-US" sz="1600" b="1">
                <a:solidFill>
                  <a:srgbClr val="C00000"/>
                </a:solidFill>
                <a:latin typeface="Comic Sans MS" pitchFamily="66" charset="0"/>
                <a:cs typeface="Times New Roman" panose="02020603050405020304" pitchFamily="18" charset="0"/>
              </a:rPr>
              <a:t>ĐỀ C: </a:t>
            </a:r>
            <a:r>
              <a:rPr lang="en-US" sz="1600" b="1" dirty="0">
                <a:solidFill>
                  <a:srgbClr val="C00000"/>
                </a:solidFill>
                <a:latin typeface="Comic Sans MS" pitchFamily="66" charset="0"/>
                <a:cs typeface="Times New Roman" panose="02020603050405020304" pitchFamily="18" charset="0"/>
              </a:rPr>
              <a:t>MÁY TÍNH VÀ EM</a:t>
            </a:r>
            <a:br>
              <a:rPr lang="en-US" sz="1600" b="1" dirty="0">
                <a:solidFill>
                  <a:srgbClr val="C00000"/>
                </a:solidFill>
                <a:latin typeface="Comic Sans MS" pitchFamily="66" charset="0"/>
                <a:cs typeface="Times New Roman" panose="02020603050405020304" pitchFamily="18" charset="0"/>
              </a:rPr>
            </a:br>
            <a:r>
              <a:rPr lang="en-US" sz="1600" b="1" dirty="0">
                <a:solidFill>
                  <a:srgbClr val="C00000"/>
                </a:solidFill>
                <a:latin typeface="Comic Sans MS" pitchFamily="66" charset="0"/>
                <a:cs typeface="Times New Roman" panose="02020603050405020304" pitchFamily="18" charset="0"/>
              </a:rPr>
              <a:t>CHỦ </a:t>
            </a:r>
            <a:r>
              <a:rPr lang="en-US" sz="1600" b="1">
                <a:solidFill>
                  <a:srgbClr val="C00000"/>
                </a:solidFill>
                <a:latin typeface="Comic Sans MS" pitchFamily="66" charset="0"/>
                <a:cs typeface="Times New Roman" panose="02020603050405020304" pitchFamily="18" charset="0"/>
              </a:rPr>
              <a:t>ĐỀ C2: TỔ CHỨC CÂY THƯ MỤC LƯU TRỮ THÔNG TIN TRONG MÁY TÍNH</a:t>
            </a:r>
            <a:br>
              <a:rPr lang="en-US" sz="1600" b="1" dirty="0">
                <a:solidFill>
                  <a:srgbClr val="C00000"/>
                </a:solidFill>
                <a:latin typeface="Comic Sans MS" pitchFamily="66" charset="0"/>
              </a:rPr>
            </a:br>
            <a:r>
              <a:rPr lang="en-US" sz="2000" b="1" dirty="0" err="1">
                <a:solidFill>
                  <a:schemeClr val="accent6">
                    <a:lumMod val="75000"/>
                  </a:schemeClr>
                </a:solidFill>
                <a:latin typeface="Comic Sans MS" pitchFamily="66" charset="0"/>
                <a:ea typeface="Isadora" panose="02020500000000000000" pitchFamily="18" charset="0"/>
                <a:cs typeface="Times New Roman" panose="02020603050405020304" pitchFamily="18" charset="0"/>
              </a:rPr>
              <a:t>Bài</a:t>
            </a:r>
            <a:r>
              <a:rPr lang="en-US" sz="2000" b="1" dirty="0">
                <a:solidFill>
                  <a:schemeClr val="accent6">
                    <a:lumMod val="75000"/>
                  </a:schemeClr>
                </a:solidFill>
                <a:latin typeface="Comic Sans MS" pitchFamily="66" charset="0"/>
                <a:ea typeface="Isadora" panose="02020500000000000000" pitchFamily="18" charset="0"/>
                <a:cs typeface="Times New Roman" panose="02020603050405020304" pitchFamily="18" charset="0"/>
              </a:rPr>
              <a:t> 1</a:t>
            </a:r>
            <a:r>
              <a:rPr lang="en-US" sz="2000" b="1">
                <a:solidFill>
                  <a:schemeClr val="accent6">
                    <a:lumMod val="75000"/>
                  </a:schemeClr>
                </a:solidFill>
                <a:latin typeface="Comic Sans MS" pitchFamily="66" charset="0"/>
                <a:ea typeface="Isadora" panose="02020500000000000000" pitchFamily="18" charset="0"/>
                <a:cs typeface="Times New Roman" panose="02020603050405020304" pitchFamily="18" charset="0"/>
              </a:rPr>
              <a:t>: Tạo và xoá thư mục, đổi tên và xoá tệp</a:t>
            </a:r>
            <a:br>
              <a:rPr lang="en-US" sz="900" b="1" dirty="0">
                <a:solidFill>
                  <a:schemeClr val="accent6">
                    <a:lumMod val="75000"/>
                  </a:schemeClr>
                </a:solidFill>
                <a:latin typeface="Comic Sans MS" pitchFamily="66" charset="0"/>
                <a:ea typeface="Isadora" panose="02020500000000000000" pitchFamily="18" charset="0"/>
                <a:cs typeface="Isadora" panose="02020500000000000000" pitchFamily="18" charset="0"/>
              </a:rPr>
            </a:br>
            <a:endParaRPr lang="en-US" sz="900" b="1" dirty="0">
              <a:solidFill>
                <a:schemeClr val="accent6">
                  <a:lumMod val="50000"/>
                </a:schemeClr>
              </a:solidFill>
              <a:latin typeface="Comic Sans MS" pitchFamily="66" charset="0"/>
            </a:endParaRPr>
          </a:p>
        </p:txBody>
      </p:sp>
      <p:pic>
        <p:nvPicPr>
          <p:cNvPr id="4" name="Picture 3">
            <a:extLst>
              <a:ext uri="{FF2B5EF4-FFF2-40B4-BE49-F238E27FC236}">
                <a16:creationId xmlns:a16="http://schemas.microsoft.com/office/drawing/2014/main" id="{4F8B974B-4A34-C195-5230-E5BEC56252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361" y="1517513"/>
            <a:ext cx="4195920" cy="2295726"/>
          </a:xfrm>
          <a:prstGeom prst="rect">
            <a:avLst/>
          </a:prstGeom>
        </p:spPr>
      </p:pic>
    </p:spTree>
    <p:extLst>
      <p:ext uri="{BB962C8B-B14F-4D97-AF65-F5344CB8AC3E}">
        <p14:creationId xmlns:p14="http://schemas.microsoft.com/office/powerpoint/2010/main" val="687114786"/>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7" name="Picture 2" descr="G:\00 千图网\底板\tooopen_sy_122792947765副本.png"/>
          <p:cNvPicPr>
            <a:picLocks noChangeAspect="1" noChangeArrowheads="1"/>
          </p:cNvPicPr>
          <p:nvPr/>
        </p:nvPicPr>
        <p:blipFill>
          <a:blip r:embed="rId4"/>
          <a:srcRect/>
          <a:stretch>
            <a:fillRect/>
          </a:stretch>
        </p:blipFill>
        <p:spPr bwMode="auto">
          <a:xfrm>
            <a:off x="401939" y="361743"/>
            <a:ext cx="4081167" cy="4164473"/>
          </a:xfrm>
          <a:prstGeom prst="rect">
            <a:avLst/>
          </a:prstGeom>
          <a:noFill/>
        </p:spPr>
      </p:pic>
      <p:sp>
        <p:nvSpPr>
          <p:cNvPr id="38" name="文本框 3"/>
          <p:cNvSpPr txBox="1"/>
          <p:nvPr/>
        </p:nvSpPr>
        <p:spPr>
          <a:xfrm>
            <a:off x="1674564" y="2035081"/>
            <a:ext cx="2366285" cy="1015626"/>
          </a:xfrm>
          <a:prstGeom prst="rect">
            <a:avLst/>
          </a:prstGeom>
          <a:noFill/>
        </p:spPr>
        <p:txBody>
          <a:bodyPr wrap="square" lIns="91401" tIns="45702" rIns="91401" bIns="45702" rtlCol="0">
            <a:spAutoFit/>
          </a:bodyPr>
          <a:lstStyle/>
          <a:p>
            <a:pPr algn="ctr"/>
            <a:r>
              <a:rPr lang="en-US" altLang="zh-CN" sz="3000" b="1">
                <a:solidFill>
                  <a:srgbClr val="FFFF00"/>
                </a:solidFill>
                <a:latin typeface="Segoe Print" pitchFamily="2" charset="0"/>
                <a:ea typeface="微软雅黑" panose="020B0503020204020204" pitchFamily="34" charset="-122"/>
              </a:rPr>
              <a:t>NỘI DUNG BÀI HỌC</a:t>
            </a:r>
            <a:endParaRPr lang="zh-CN" altLang="en-US" sz="3000" b="1" dirty="0">
              <a:solidFill>
                <a:srgbClr val="FFFF00"/>
              </a:solidFill>
              <a:latin typeface="Segoe Print" pitchFamily="2" charset="0"/>
              <a:ea typeface="微软雅黑" panose="020B0503020204020204" pitchFamily="34" charset="-122"/>
            </a:endParaRPr>
          </a:p>
        </p:txBody>
      </p:sp>
      <p:grpSp>
        <p:nvGrpSpPr>
          <p:cNvPr id="50" name="组合 16"/>
          <p:cNvGrpSpPr/>
          <p:nvPr/>
        </p:nvGrpSpPr>
        <p:grpSpPr>
          <a:xfrm>
            <a:off x="4314324" y="1220610"/>
            <a:ext cx="4729192" cy="499195"/>
            <a:chOff x="4085721" y="1971269"/>
            <a:chExt cx="4729192" cy="499195"/>
          </a:xfrm>
        </p:grpSpPr>
        <p:grpSp>
          <p:nvGrpSpPr>
            <p:cNvPr id="52" name="组合 13"/>
            <p:cNvGrpSpPr/>
            <p:nvPr/>
          </p:nvGrpSpPr>
          <p:grpSpPr>
            <a:xfrm>
              <a:off x="4085721" y="1971269"/>
              <a:ext cx="4729192" cy="497503"/>
              <a:chOff x="4085721" y="1971269"/>
              <a:chExt cx="4729192" cy="497503"/>
            </a:xfrm>
          </p:grpSpPr>
          <p:sp>
            <p:nvSpPr>
              <p:cNvPr id="58" name="五边形 10"/>
              <p:cNvSpPr/>
              <p:nvPr/>
            </p:nvSpPr>
            <p:spPr>
              <a:xfrm flipH="1">
                <a:off x="4085721" y="1971269"/>
                <a:ext cx="4729192" cy="497503"/>
              </a:xfrm>
              <a:prstGeom prst="homePlate">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12"/>
              <p:cNvSpPr/>
              <p:nvPr/>
            </p:nvSpPr>
            <p:spPr>
              <a:xfrm rot="2700000">
                <a:off x="4224923" y="2074288"/>
                <a:ext cx="316212" cy="31621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6" name="文本框 3"/>
            <p:cNvSpPr txBox="1"/>
            <p:nvPr/>
          </p:nvSpPr>
          <p:spPr>
            <a:xfrm>
              <a:off x="4638075" y="2008798"/>
              <a:ext cx="1337226" cy="400110"/>
            </a:xfrm>
            <a:prstGeom prst="rect">
              <a:avLst/>
            </a:prstGeom>
            <a:noFill/>
          </p:spPr>
          <p:txBody>
            <a:bodyPr wrap="none" rtlCol="0">
              <a:spAutoFit/>
            </a:bodyPr>
            <a:lstStyle/>
            <a:p>
              <a:pPr algn="ctr"/>
              <a:r>
                <a:rPr lang="en-US" altLang="zh-CN" sz="2000" b="1" i="1">
                  <a:solidFill>
                    <a:schemeClr val="bg1"/>
                  </a:solidFill>
                  <a:latin typeface="Times New Roman" pitchFamily="18" charset="0"/>
                  <a:ea typeface="微软雅黑" panose="020B0503020204020204" pitchFamily="34" charset="-122"/>
                  <a:cs typeface="Times New Roman" pitchFamily="18" charset="0"/>
                </a:rPr>
                <a:t>Đổi tên tệp</a:t>
              </a:r>
              <a:endParaRPr lang="zh-CN" altLang="en-US" sz="2000" b="1" i="1" dirty="0">
                <a:solidFill>
                  <a:schemeClr val="bg1"/>
                </a:solidFill>
                <a:latin typeface="Times New Roman" pitchFamily="18" charset="0"/>
                <a:ea typeface="微软雅黑" panose="020B0503020204020204" pitchFamily="34" charset="-122"/>
                <a:cs typeface="Times New Roman" pitchFamily="18" charset="0"/>
              </a:endParaRPr>
            </a:p>
          </p:txBody>
        </p:sp>
        <p:sp>
          <p:nvSpPr>
            <p:cNvPr id="57" name="文本框 3"/>
            <p:cNvSpPr txBox="1"/>
            <p:nvPr/>
          </p:nvSpPr>
          <p:spPr>
            <a:xfrm>
              <a:off x="4194210" y="2008799"/>
              <a:ext cx="409087" cy="461665"/>
            </a:xfrm>
            <a:prstGeom prst="rect">
              <a:avLst/>
            </a:prstGeom>
            <a:noFill/>
          </p:spPr>
          <p:txBody>
            <a:bodyPr wrap="none" rtlCol="0">
              <a:spAutoFit/>
            </a:bodyPr>
            <a:lstStyle/>
            <a:p>
              <a:pPr algn="ctr"/>
              <a:r>
                <a:rPr lang="en-US" altLang="zh-CN" sz="2400" b="1">
                  <a:solidFill>
                    <a:srgbClr val="FF3399"/>
                  </a:solidFill>
                  <a:latin typeface="Segoe Print" pitchFamily="2" charset="0"/>
                  <a:ea typeface="微软雅黑" panose="020B0503020204020204" pitchFamily="34" charset="-122"/>
                </a:rPr>
                <a:t>1</a:t>
              </a:r>
              <a:endParaRPr lang="zh-CN" altLang="en-US" sz="2400" b="1" dirty="0">
                <a:solidFill>
                  <a:srgbClr val="FF3399"/>
                </a:solidFill>
                <a:latin typeface="Segoe Print" pitchFamily="2" charset="0"/>
                <a:ea typeface="微软雅黑" panose="020B0503020204020204" pitchFamily="34" charset="-122"/>
              </a:endParaRPr>
            </a:p>
          </p:txBody>
        </p:sp>
      </p:grpSp>
      <p:grpSp>
        <p:nvGrpSpPr>
          <p:cNvPr id="60" name="组合 17"/>
          <p:cNvGrpSpPr/>
          <p:nvPr/>
        </p:nvGrpSpPr>
        <p:grpSpPr>
          <a:xfrm>
            <a:off x="4126254" y="2144793"/>
            <a:ext cx="4838268" cy="601949"/>
            <a:chOff x="4942944" y="2222469"/>
            <a:chExt cx="4942957" cy="497503"/>
          </a:xfrm>
        </p:grpSpPr>
        <p:grpSp>
          <p:nvGrpSpPr>
            <p:cNvPr id="61" name="组合 18"/>
            <p:cNvGrpSpPr/>
            <p:nvPr/>
          </p:nvGrpSpPr>
          <p:grpSpPr>
            <a:xfrm>
              <a:off x="5141551" y="2222469"/>
              <a:ext cx="4744350" cy="497503"/>
              <a:chOff x="5141551" y="2222469"/>
              <a:chExt cx="4744350" cy="497503"/>
            </a:xfrm>
          </p:grpSpPr>
          <p:sp>
            <p:nvSpPr>
              <p:cNvPr id="64" name="五边形 21"/>
              <p:cNvSpPr/>
              <p:nvPr/>
            </p:nvSpPr>
            <p:spPr>
              <a:xfrm flipH="1">
                <a:off x="5141551" y="2222469"/>
                <a:ext cx="4744350" cy="497503"/>
              </a:xfrm>
              <a:prstGeom prst="homePlat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22"/>
              <p:cNvSpPr/>
              <p:nvPr/>
            </p:nvSpPr>
            <p:spPr>
              <a:xfrm rot="2700000">
                <a:off x="5278259" y="2326558"/>
                <a:ext cx="316212" cy="31621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2" name="文本框 3"/>
            <p:cNvSpPr txBox="1"/>
            <p:nvPr/>
          </p:nvSpPr>
          <p:spPr>
            <a:xfrm>
              <a:off x="4942944" y="2319322"/>
              <a:ext cx="3589485" cy="330685"/>
            </a:xfrm>
            <a:prstGeom prst="rect">
              <a:avLst/>
            </a:prstGeom>
            <a:noFill/>
          </p:spPr>
          <p:txBody>
            <a:bodyPr wrap="square" rtlCol="0">
              <a:spAutoFit/>
            </a:bodyPr>
            <a:lstStyle/>
            <a:p>
              <a:pPr algn="ctr"/>
              <a:r>
                <a:rPr lang="en-US" altLang="zh-CN" sz="2000" b="1" i="1">
                  <a:solidFill>
                    <a:schemeClr val="bg1"/>
                  </a:solidFill>
                  <a:latin typeface="Times New Roman" pitchFamily="18" charset="0"/>
                  <a:ea typeface="微软雅黑" panose="020B0503020204020204" pitchFamily="34" charset="-122"/>
                  <a:cs typeface="Times New Roman" pitchFamily="18" charset="0"/>
                </a:rPr>
                <a:t>Xoá th</a:t>
              </a:r>
              <a:r>
                <a:rPr lang="vi-VN" altLang="zh-CN" sz="2000" b="1" i="1">
                  <a:solidFill>
                    <a:schemeClr val="bg1"/>
                  </a:solidFill>
                  <a:latin typeface="Times New Roman" pitchFamily="18" charset="0"/>
                  <a:ea typeface="微软雅黑" panose="020B0503020204020204" pitchFamily="34" charset="-122"/>
                  <a:cs typeface="Times New Roman" pitchFamily="18" charset="0"/>
                </a:rPr>
                <a:t>ư</a:t>
              </a:r>
              <a:r>
                <a:rPr lang="en-US" altLang="zh-CN" sz="2000" b="1" i="1">
                  <a:solidFill>
                    <a:schemeClr val="bg1"/>
                  </a:solidFill>
                  <a:latin typeface="Times New Roman" pitchFamily="18" charset="0"/>
                  <a:ea typeface="微软雅黑" panose="020B0503020204020204" pitchFamily="34" charset="-122"/>
                  <a:cs typeface="Times New Roman" pitchFamily="18" charset="0"/>
                </a:rPr>
                <a:t> mục, tệp</a:t>
              </a:r>
              <a:endParaRPr lang="zh-CN" altLang="en-US" sz="2000" b="1" i="1" dirty="0">
                <a:solidFill>
                  <a:schemeClr val="bg1"/>
                </a:solidFill>
                <a:latin typeface="Times New Roman" pitchFamily="18" charset="0"/>
                <a:ea typeface="微软雅黑" panose="020B0503020204020204" pitchFamily="34" charset="-122"/>
                <a:cs typeface="Times New Roman" pitchFamily="18" charset="0"/>
              </a:endParaRPr>
            </a:p>
          </p:txBody>
        </p:sp>
        <p:sp>
          <p:nvSpPr>
            <p:cNvPr id="63" name="文本框 3"/>
            <p:cNvSpPr txBox="1"/>
            <p:nvPr/>
          </p:nvSpPr>
          <p:spPr>
            <a:xfrm>
              <a:off x="5272853" y="2305348"/>
              <a:ext cx="331937" cy="381560"/>
            </a:xfrm>
            <a:prstGeom prst="rect">
              <a:avLst/>
            </a:prstGeom>
            <a:noFill/>
          </p:spPr>
          <p:txBody>
            <a:bodyPr wrap="square" rtlCol="0">
              <a:spAutoFit/>
            </a:bodyPr>
            <a:lstStyle/>
            <a:p>
              <a:pPr algn="ctr"/>
              <a:r>
                <a:rPr lang="en-US" altLang="zh-CN" sz="2400" b="1">
                  <a:solidFill>
                    <a:srgbClr val="92D050"/>
                  </a:solidFill>
                  <a:latin typeface="Segoe Print" pitchFamily="2" charset="0"/>
                  <a:ea typeface="微软雅黑" panose="020B0503020204020204" pitchFamily="34" charset="-122"/>
                </a:rPr>
                <a:t>2</a:t>
              </a:r>
              <a:endParaRPr lang="zh-CN" altLang="en-US" sz="2400" b="1" dirty="0">
                <a:solidFill>
                  <a:srgbClr val="92D050"/>
                </a:solidFill>
                <a:latin typeface="Segoe Print" pitchFamily="2" charset="0"/>
                <a:ea typeface="微软雅黑" panose="020B0503020204020204" pitchFamily="34" charset="-122"/>
              </a:endParaRPr>
            </a:p>
          </p:txBody>
        </p:sp>
      </p:grpSp>
    </p:spTree>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fltVal val="0"/>
                                          </p:val>
                                        </p:tav>
                                        <p:tav tm="100000">
                                          <p:val>
                                            <p:strVal val="#ppt_w"/>
                                          </p:val>
                                        </p:tav>
                                      </p:tavLst>
                                    </p:anim>
                                    <p:anim calcmode="lin" valueType="num">
                                      <p:cBhvr>
                                        <p:cTn id="8" dur="1000" fill="hold"/>
                                        <p:tgtEl>
                                          <p:spTgt spid="37"/>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0" presetClass="entr" presetSubtype="0"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800" decel="100000"/>
                                        <p:tgtEl>
                                          <p:spTgt spid="38"/>
                                        </p:tgtEl>
                                      </p:cBhvr>
                                    </p:animEffect>
                                    <p:anim calcmode="lin" valueType="num">
                                      <p:cBhvr>
                                        <p:cTn id="14" dur="800" decel="100000" fill="hold"/>
                                        <p:tgtEl>
                                          <p:spTgt spid="38"/>
                                        </p:tgtEl>
                                        <p:attrNameLst>
                                          <p:attrName>style.rotation</p:attrName>
                                        </p:attrNameLst>
                                      </p:cBhvr>
                                      <p:tavLst>
                                        <p:tav tm="0">
                                          <p:val>
                                            <p:fltVal val="-90"/>
                                          </p:val>
                                        </p:tav>
                                        <p:tav tm="100000">
                                          <p:val>
                                            <p:fltVal val="0"/>
                                          </p:val>
                                        </p:tav>
                                      </p:tavLst>
                                    </p:anim>
                                    <p:anim calcmode="lin" valueType="num">
                                      <p:cBhvr>
                                        <p:cTn id="15" dur="800" decel="100000" fill="hold"/>
                                        <p:tgtEl>
                                          <p:spTgt spid="38"/>
                                        </p:tgtEl>
                                        <p:attrNameLst>
                                          <p:attrName>ppt_x</p:attrName>
                                        </p:attrNameLst>
                                      </p:cBhvr>
                                      <p:tavLst>
                                        <p:tav tm="0">
                                          <p:val>
                                            <p:strVal val="#ppt_x+0.4"/>
                                          </p:val>
                                        </p:tav>
                                        <p:tav tm="100000">
                                          <p:val>
                                            <p:strVal val="#ppt_x-0.05"/>
                                          </p:val>
                                        </p:tav>
                                      </p:tavLst>
                                    </p:anim>
                                    <p:anim calcmode="lin" valueType="num">
                                      <p:cBhvr>
                                        <p:cTn id="16" dur="800" decel="100000" fill="hold"/>
                                        <p:tgtEl>
                                          <p:spTgt spid="38"/>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38"/>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38"/>
                                        </p:tgtEl>
                                        <p:attrNameLst>
                                          <p:attrName>ppt_y</p:attrName>
                                        </p:attrNameLst>
                                      </p:cBhvr>
                                      <p:tavLst>
                                        <p:tav tm="0">
                                          <p:val>
                                            <p:strVal val="#ppt_y+0.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wipe(left)">
                                      <p:cBhvr>
                                        <p:cTn id="23" dur="500"/>
                                        <p:tgtEl>
                                          <p:spTgt spid="5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60"/>
                                        </p:tgtEl>
                                        <p:attrNameLst>
                                          <p:attrName>style.visibility</p:attrName>
                                        </p:attrNameLst>
                                      </p:cBhvr>
                                      <p:to>
                                        <p:strVal val="visible"/>
                                      </p:to>
                                    </p:set>
                                    <p:animEffect transition="in" filter="wipe(left)">
                                      <p:cBhvr>
                                        <p:cTn id="28"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7" name="Picture 2" descr="G:\00 千图网\底板\tooopen_sy_122792947765副本.png"/>
          <p:cNvPicPr>
            <a:picLocks noChangeAspect="1" noChangeArrowheads="1"/>
          </p:cNvPicPr>
          <p:nvPr/>
        </p:nvPicPr>
        <p:blipFill>
          <a:blip r:embed="rId4"/>
          <a:srcRect/>
          <a:stretch>
            <a:fillRect/>
          </a:stretch>
        </p:blipFill>
        <p:spPr bwMode="auto">
          <a:xfrm>
            <a:off x="401939" y="361743"/>
            <a:ext cx="4081167" cy="4164473"/>
          </a:xfrm>
          <a:prstGeom prst="rect">
            <a:avLst/>
          </a:prstGeom>
          <a:noFill/>
        </p:spPr>
      </p:pic>
      <p:sp>
        <p:nvSpPr>
          <p:cNvPr id="38" name="文本框 3"/>
          <p:cNvSpPr txBox="1"/>
          <p:nvPr/>
        </p:nvSpPr>
        <p:spPr>
          <a:xfrm>
            <a:off x="1674564" y="2068132"/>
            <a:ext cx="2366285" cy="1015626"/>
          </a:xfrm>
          <a:prstGeom prst="rect">
            <a:avLst/>
          </a:prstGeom>
          <a:noFill/>
        </p:spPr>
        <p:txBody>
          <a:bodyPr wrap="square" lIns="91401" tIns="45702" rIns="91401" bIns="45702" rtlCol="0">
            <a:spAutoFit/>
          </a:bodyPr>
          <a:lstStyle/>
          <a:p>
            <a:pPr algn="ctr"/>
            <a:r>
              <a:rPr lang="en-US" altLang="zh-CN" sz="3000" b="1">
                <a:solidFill>
                  <a:srgbClr val="FFFF00"/>
                </a:solidFill>
                <a:latin typeface="Segoe Print" pitchFamily="2" charset="0"/>
                <a:ea typeface="微软雅黑" panose="020B0503020204020204" pitchFamily="34" charset="-122"/>
              </a:rPr>
              <a:t>NỘI DUNG BÀI HỌC</a:t>
            </a:r>
            <a:endParaRPr lang="zh-CN" altLang="en-US" sz="3000" b="1" dirty="0">
              <a:solidFill>
                <a:srgbClr val="FFFF00"/>
              </a:solidFill>
              <a:latin typeface="Segoe Print" pitchFamily="2" charset="0"/>
              <a:ea typeface="微软雅黑" panose="020B0503020204020204" pitchFamily="34" charset="-122"/>
            </a:endParaRPr>
          </a:p>
        </p:txBody>
      </p:sp>
      <p:grpSp>
        <p:nvGrpSpPr>
          <p:cNvPr id="50" name="组合 16"/>
          <p:cNvGrpSpPr/>
          <p:nvPr/>
        </p:nvGrpSpPr>
        <p:grpSpPr>
          <a:xfrm>
            <a:off x="4317490" y="1993616"/>
            <a:ext cx="4729192" cy="499195"/>
            <a:chOff x="4085721" y="1971269"/>
            <a:chExt cx="4729192" cy="499195"/>
          </a:xfrm>
        </p:grpSpPr>
        <p:grpSp>
          <p:nvGrpSpPr>
            <p:cNvPr id="52" name="组合 13"/>
            <p:cNvGrpSpPr/>
            <p:nvPr/>
          </p:nvGrpSpPr>
          <p:grpSpPr>
            <a:xfrm>
              <a:off x="4085721" y="1971269"/>
              <a:ext cx="4729192" cy="497503"/>
              <a:chOff x="4085721" y="1971269"/>
              <a:chExt cx="4729192" cy="497503"/>
            </a:xfrm>
          </p:grpSpPr>
          <p:sp>
            <p:nvSpPr>
              <p:cNvPr id="58" name="五边形 10"/>
              <p:cNvSpPr/>
              <p:nvPr/>
            </p:nvSpPr>
            <p:spPr>
              <a:xfrm flipH="1">
                <a:off x="4085721" y="1971269"/>
                <a:ext cx="4729192" cy="497503"/>
              </a:xfrm>
              <a:prstGeom prst="homePlate">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12"/>
              <p:cNvSpPr/>
              <p:nvPr/>
            </p:nvSpPr>
            <p:spPr>
              <a:xfrm rot="2700000">
                <a:off x="4224923" y="2074288"/>
                <a:ext cx="316212" cy="31621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6" name="文本框 3"/>
            <p:cNvSpPr txBox="1"/>
            <p:nvPr/>
          </p:nvSpPr>
          <p:spPr>
            <a:xfrm>
              <a:off x="4636467" y="1980301"/>
              <a:ext cx="1337226" cy="400110"/>
            </a:xfrm>
            <a:prstGeom prst="rect">
              <a:avLst/>
            </a:prstGeom>
            <a:noFill/>
          </p:spPr>
          <p:txBody>
            <a:bodyPr wrap="none" rtlCol="0">
              <a:spAutoFit/>
            </a:bodyPr>
            <a:lstStyle/>
            <a:p>
              <a:pPr algn="ctr"/>
              <a:r>
                <a:rPr lang="en-US" altLang="zh-CN" sz="2000" b="1" i="1">
                  <a:solidFill>
                    <a:schemeClr val="bg1"/>
                  </a:solidFill>
                  <a:latin typeface="Times New Roman" pitchFamily="18" charset="0"/>
                  <a:ea typeface="微软雅黑" panose="020B0503020204020204" pitchFamily="34" charset="-122"/>
                  <a:cs typeface="Times New Roman" pitchFamily="18" charset="0"/>
                </a:rPr>
                <a:t>Đổi tên tệp</a:t>
              </a:r>
              <a:endParaRPr lang="zh-CN" altLang="en-US" sz="2000" b="1" i="1" dirty="0">
                <a:solidFill>
                  <a:schemeClr val="bg1"/>
                </a:solidFill>
                <a:latin typeface="Times New Roman" pitchFamily="18" charset="0"/>
                <a:ea typeface="微软雅黑" panose="020B0503020204020204" pitchFamily="34" charset="-122"/>
                <a:cs typeface="Times New Roman" pitchFamily="18" charset="0"/>
              </a:endParaRPr>
            </a:p>
          </p:txBody>
        </p:sp>
        <p:sp>
          <p:nvSpPr>
            <p:cNvPr id="57" name="文本框 3"/>
            <p:cNvSpPr txBox="1"/>
            <p:nvPr/>
          </p:nvSpPr>
          <p:spPr>
            <a:xfrm>
              <a:off x="4194210" y="2008799"/>
              <a:ext cx="409087" cy="461665"/>
            </a:xfrm>
            <a:prstGeom prst="rect">
              <a:avLst/>
            </a:prstGeom>
            <a:noFill/>
          </p:spPr>
          <p:txBody>
            <a:bodyPr wrap="none" rtlCol="0">
              <a:spAutoFit/>
            </a:bodyPr>
            <a:lstStyle/>
            <a:p>
              <a:pPr algn="ctr"/>
              <a:r>
                <a:rPr lang="en-US" altLang="zh-CN" sz="2400" b="1">
                  <a:solidFill>
                    <a:srgbClr val="FF3399"/>
                  </a:solidFill>
                  <a:latin typeface="Segoe Print" pitchFamily="2" charset="0"/>
                  <a:ea typeface="微软雅黑" panose="020B0503020204020204" pitchFamily="34" charset="-122"/>
                </a:rPr>
                <a:t>1</a:t>
              </a:r>
              <a:endParaRPr lang="zh-CN" altLang="en-US" sz="2400" b="1" dirty="0">
                <a:solidFill>
                  <a:srgbClr val="FF3399"/>
                </a:solidFill>
                <a:latin typeface="Segoe Print" pitchFamily="2" charset="0"/>
                <a:ea typeface="微软雅黑" panose="020B0503020204020204" pitchFamily="34" charset="-122"/>
              </a:endParaRPr>
            </a:p>
          </p:txBody>
        </p:sp>
      </p:grpSp>
    </p:spTree>
    <p:extLst>
      <p:ext uri="{BB962C8B-B14F-4D97-AF65-F5344CB8AC3E}">
        <p14:creationId xmlns:p14="http://schemas.microsoft.com/office/powerpoint/2010/main" val="858378008"/>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fltVal val="0"/>
                                          </p:val>
                                        </p:tav>
                                        <p:tav tm="100000">
                                          <p:val>
                                            <p:strVal val="#ppt_w"/>
                                          </p:val>
                                        </p:tav>
                                      </p:tavLst>
                                    </p:anim>
                                    <p:anim calcmode="lin" valueType="num">
                                      <p:cBhvr>
                                        <p:cTn id="8" dur="1000" fill="hold"/>
                                        <p:tgtEl>
                                          <p:spTgt spid="37"/>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30" presetClass="entr" presetSubtype="0" fill="hold" grpId="0" nodeType="after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800" decel="100000"/>
                                        <p:tgtEl>
                                          <p:spTgt spid="38"/>
                                        </p:tgtEl>
                                      </p:cBhvr>
                                    </p:animEffect>
                                    <p:anim calcmode="lin" valueType="num">
                                      <p:cBhvr>
                                        <p:cTn id="13" dur="800" decel="100000" fill="hold"/>
                                        <p:tgtEl>
                                          <p:spTgt spid="38"/>
                                        </p:tgtEl>
                                        <p:attrNameLst>
                                          <p:attrName>style.rotation</p:attrName>
                                        </p:attrNameLst>
                                      </p:cBhvr>
                                      <p:tavLst>
                                        <p:tav tm="0">
                                          <p:val>
                                            <p:fltVal val="-90"/>
                                          </p:val>
                                        </p:tav>
                                        <p:tav tm="100000">
                                          <p:val>
                                            <p:fltVal val="0"/>
                                          </p:val>
                                        </p:tav>
                                      </p:tavLst>
                                    </p:anim>
                                    <p:anim calcmode="lin" valueType="num">
                                      <p:cBhvr>
                                        <p:cTn id="14" dur="800" decel="100000" fill="hold"/>
                                        <p:tgtEl>
                                          <p:spTgt spid="38"/>
                                        </p:tgtEl>
                                        <p:attrNameLst>
                                          <p:attrName>ppt_x</p:attrName>
                                        </p:attrNameLst>
                                      </p:cBhvr>
                                      <p:tavLst>
                                        <p:tav tm="0">
                                          <p:val>
                                            <p:strVal val="#ppt_x+0.4"/>
                                          </p:val>
                                        </p:tav>
                                        <p:tav tm="100000">
                                          <p:val>
                                            <p:strVal val="#ppt_x-0.05"/>
                                          </p:val>
                                        </p:tav>
                                      </p:tavLst>
                                    </p:anim>
                                    <p:anim calcmode="lin" valueType="num">
                                      <p:cBhvr>
                                        <p:cTn id="15" dur="800" decel="100000" fill="hold"/>
                                        <p:tgtEl>
                                          <p:spTgt spid="38"/>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38"/>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38"/>
                                        </p:tgtEl>
                                        <p:attrNameLst>
                                          <p:attrName>ppt_y</p:attrName>
                                        </p:attrNameLst>
                                      </p:cBhvr>
                                      <p:tavLst>
                                        <p:tav tm="0">
                                          <p:val>
                                            <p:strVal val="#ppt_y+0.1"/>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wipe(left)">
                                      <p:cBhvr>
                                        <p:cTn id="2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7" name="Picture 2" descr="G:\00 千图网\底板\tooopen_sy_122792947765副本.png"/>
          <p:cNvPicPr>
            <a:picLocks noChangeAspect="1" noChangeArrowheads="1"/>
          </p:cNvPicPr>
          <p:nvPr/>
        </p:nvPicPr>
        <p:blipFill>
          <a:blip r:embed="rId4"/>
          <a:srcRect/>
          <a:stretch>
            <a:fillRect/>
          </a:stretch>
        </p:blipFill>
        <p:spPr bwMode="auto">
          <a:xfrm>
            <a:off x="401939" y="361743"/>
            <a:ext cx="4081167" cy="4164473"/>
          </a:xfrm>
          <a:prstGeom prst="rect">
            <a:avLst/>
          </a:prstGeom>
          <a:noFill/>
        </p:spPr>
      </p:pic>
      <p:sp>
        <p:nvSpPr>
          <p:cNvPr id="38" name="文本框 3"/>
          <p:cNvSpPr txBox="1"/>
          <p:nvPr/>
        </p:nvSpPr>
        <p:spPr>
          <a:xfrm>
            <a:off x="1674564" y="2068132"/>
            <a:ext cx="2366285" cy="1015626"/>
          </a:xfrm>
          <a:prstGeom prst="rect">
            <a:avLst/>
          </a:prstGeom>
          <a:noFill/>
        </p:spPr>
        <p:txBody>
          <a:bodyPr wrap="square" lIns="91401" tIns="45702" rIns="91401" bIns="45702" rtlCol="0">
            <a:spAutoFit/>
          </a:bodyPr>
          <a:lstStyle/>
          <a:p>
            <a:pPr algn="ctr"/>
            <a:r>
              <a:rPr lang="en-US" altLang="zh-CN" sz="3000" b="1">
                <a:solidFill>
                  <a:srgbClr val="FFFF00"/>
                </a:solidFill>
                <a:latin typeface="Segoe Print" pitchFamily="2" charset="0"/>
                <a:ea typeface="微软雅黑" panose="020B0503020204020204" pitchFamily="34" charset="-122"/>
              </a:rPr>
              <a:t>NỘI DUNG BÀI HỌC</a:t>
            </a:r>
            <a:endParaRPr lang="zh-CN" altLang="en-US" sz="3000" b="1" dirty="0">
              <a:solidFill>
                <a:srgbClr val="FFFF00"/>
              </a:solidFill>
              <a:latin typeface="Segoe Print" pitchFamily="2" charset="0"/>
              <a:ea typeface="微软雅黑" panose="020B0503020204020204" pitchFamily="34" charset="-122"/>
            </a:endParaRPr>
          </a:p>
        </p:txBody>
      </p:sp>
      <p:grpSp>
        <p:nvGrpSpPr>
          <p:cNvPr id="50" name="组合 16"/>
          <p:cNvGrpSpPr/>
          <p:nvPr/>
        </p:nvGrpSpPr>
        <p:grpSpPr>
          <a:xfrm>
            <a:off x="4157470" y="507716"/>
            <a:ext cx="4729192" cy="499195"/>
            <a:chOff x="4085721" y="1971269"/>
            <a:chExt cx="4729192" cy="499195"/>
          </a:xfrm>
        </p:grpSpPr>
        <p:grpSp>
          <p:nvGrpSpPr>
            <p:cNvPr id="52" name="组合 13"/>
            <p:cNvGrpSpPr/>
            <p:nvPr/>
          </p:nvGrpSpPr>
          <p:grpSpPr>
            <a:xfrm>
              <a:off x="4085721" y="1971269"/>
              <a:ext cx="4729192" cy="497503"/>
              <a:chOff x="4085721" y="1971269"/>
              <a:chExt cx="4729192" cy="497503"/>
            </a:xfrm>
          </p:grpSpPr>
          <p:sp>
            <p:nvSpPr>
              <p:cNvPr id="58" name="五边形 10"/>
              <p:cNvSpPr/>
              <p:nvPr/>
            </p:nvSpPr>
            <p:spPr>
              <a:xfrm flipH="1">
                <a:off x="4085721" y="1971269"/>
                <a:ext cx="4729192" cy="497503"/>
              </a:xfrm>
              <a:prstGeom prst="homePlate">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12"/>
              <p:cNvSpPr/>
              <p:nvPr/>
            </p:nvSpPr>
            <p:spPr>
              <a:xfrm rot="2700000">
                <a:off x="4224923" y="2074288"/>
                <a:ext cx="316212" cy="31621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6" name="文本框 3"/>
            <p:cNvSpPr txBox="1"/>
            <p:nvPr/>
          </p:nvSpPr>
          <p:spPr>
            <a:xfrm>
              <a:off x="4636467" y="1980301"/>
              <a:ext cx="1337226" cy="400110"/>
            </a:xfrm>
            <a:prstGeom prst="rect">
              <a:avLst/>
            </a:prstGeom>
            <a:noFill/>
          </p:spPr>
          <p:txBody>
            <a:bodyPr wrap="none" rtlCol="0">
              <a:spAutoFit/>
            </a:bodyPr>
            <a:lstStyle/>
            <a:p>
              <a:pPr algn="ctr"/>
              <a:r>
                <a:rPr lang="en-US" altLang="zh-CN" sz="2000" b="1" i="1">
                  <a:solidFill>
                    <a:schemeClr val="bg1"/>
                  </a:solidFill>
                  <a:latin typeface="Times New Roman" pitchFamily="18" charset="0"/>
                  <a:ea typeface="微软雅黑" panose="020B0503020204020204" pitchFamily="34" charset="-122"/>
                  <a:cs typeface="Times New Roman" pitchFamily="18" charset="0"/>
                </a:rPr>
                <a:t>Đổi tên tệp</a:t>
              </a:r>
              <a:endParaRPr lang="zh-CN" altLang="en-US" sz="2000" b="1" i="1" dirty="0">
                <a:solidFill>
                  <a:schemeClr val="bg1"/>
                </a:solidFill>
                <a:latin typeface="Times New Roman" pitchFamily="18" charset="0"/>
                <a:ea typeface="微软雅黑" panose="020B0503020204020204" pitchFamily="34" charset="-122"/>
                <a:cs typeface="Times New Roman" pitchFamily="18" charset="0"/>
              </a:endParaRPr>
            </a:p>
          </p:txBody>
        </p:sp>
        <p:sp>
          <p:nvSpPr>
            <p:cNvPr id="57" name="文本框 3"/>
            <p:cNvSpPr txBox="1"/>
            <p:nvPr/>
          </p:nvSpPr>
          <p:spPr>
            <a:xfrm>
              <a:off x="4258330" y="2008799"/>
              <a:ext cx="280847" cy="461665"/>
            </a:xfrm>
            <a:prstGeom prst="rect">
              <a:avLst/>
            </a:prstGeom>
            <a:noFill/>
          </p:spPr>
          <p:txBody>
            <a:bodyPr wrap="none" rtlCol="0">
              <a:spAutoFit/>
            </a:bodyPr>
            <a:lstStyle/>
            <a:p>
              <a:pPr algn="ctr"/>
              <a:r>
                <a:rPr lang="en-US" altLang="zh-CN" sz="2400" b="1">
                  <a:solidFill>
                    <a:srgbClr val="FF3399"/>
                  </a:solidFill>
                  <a:latin typeface="Segoe Print" pitchFamily="2" charset="0"/>
                  <a:ea typeface="微软雅黑" panose="020B0503020204020204" pitchFamily="34" charset="-122"/>
                </a:rPr>
                <a:t>I</a:t>
              </a:r>
              <a:endParaRPr lang="zh-CN" altLang="en-US" sz="2400" b="1" dirty="0">
                <a:solidFill>
                  <a:srgbClr val="FF3399"/>
                </a:solidFill>
                <a:latin typeface="Segoe Print" pitchFamily="2" charset="0"/>
                <a:ea typeface="微软雅黑" panose="020B0503020204020204" pitchFamily="34" charset="-122"/>
              </a:endParaRPr>
            </a:p>
          </p:txBody>
        </p:sp>
      </p:grpSp>
      <p:grpSp>
        <p:nvGrpSpPr>
          <p:cNvPr id="10" name="组合 16">
            <a:extLst>
              <a:ext uri="{FF2B5EF4-FFF2-40B4-BE49-F238E27FC236}">
                <a16:creationId xmlns:a16="http://schemas.microsoft.com/office/drawing/2014/main" id="{3519505E-EDF2-424E-B181-E8654986D4DB}"/>
              </a:ext>
            </a:extLst>
          </p:cNvPr>
          <p:cNvGrpSpPr/>
          <p:nvPr/>
        </p:nvGrpSpPr>
        <p:grpSpPr>
          <a:xfrm>
            <a:off x="4157470" y="1535993"/>
            <a:ext cx="4729192" cy="1108145"/>
            <a:chOff x="4100961" y="1950247"/>
            <a:chExt cx="4729192" cy="707162"/>
          </a:xfrm>
        </p:grpSpPr>
        <p:grpSp>
          <p:nvGrpSpPr>
            <p:cNvPr id="11" name="组合 13">
              <a:extLst>
                <a:ext uri="{FF2B5EF4-FFF2-40B4-BE49-F238E27FC236}">
                  <a16:creationId xmlns:a16="http://schemas.microsoft.com/office/drawing/2014/main" id="{60282AED-8DC6-4D1B-9456-F1A8C63E8C75}"/>
                </a:ext>
              </a:extLst>
            </p:cNvPr>
            <p:cNvGrpSpPr/>
            <p:nvPr/>
          </p:nvGrpSpPr>
          <p:grpSpPr>
            <a:xfrm>
              <a:off x="4100961" y="1950247"/>
              <a:ext cx="4729192" cy="497503"/>
              <a:chOff x="4100961" y="1950247"/>
              <a:chExt cx="4729192" cy="497503"/>
            </a:xfrm>
          </p:grpSpPr>
          <p:sp>
            <p:nvSpPr>
              <p:cNvPr id="14" name="五边形 10">
                <a:extLst>
                  <a:ext uri="{FF2B5EF4-FFF2-40B4-BE49-F238E27FC236}">
                    <a16:creationId xmlns:a16="http://schemas.microsoft.com/office/drawing/2014/main" id="{5D40CEE2-44B6-46C4-A3BB-9A7604C66A78}"/>
                  </a:ext>
                </a:extLst>
              </p:cNvPr>
              <p:cNvSpPr/>
              <p:nvPr/>
            </p:nvSpPr>
            <p:spPr>
              <a:xfrm flipH="1">
                <a:off x="4100961" y="1950247"/>
                <a:ext cx="4729192" cy="497503"/>
              </a:xfrm>
              <a:prstGeom prst="homePlate">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2">
                <a:extLst>
                  <a:ext uri="{FF2B5EF4-FFF2-40B4-BE49-F238E27FC236}">
                    <a16:creationId xmlns:a16="http://schemas.microsoft.com/office/drawing/2014/main" id="{7367CB30-D6D7-4F4B-8FD1-0996059FBBDA}"/>
                  </a:ext>
                </a:extLst>
              </p:cNvPr>
              <p:cNvSpPr/>
              <p:nvPr/>
            </p:nvSpPr>
            <p:spPr>
              <a:xfrm rot="2700000">
                <a:off x="4224923" y="2074288"/>
                <a:ext cx="316212" cy="31621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文本框 3">
              <a:extLst>
                <a:ext uri="{FF2B5EF4-FFF2-40B4-BE49-F238E27FC236}">
                  <a16:creationId xmlns:a16="http://schemas.microsoft.com/office/drawing/2014/main" id="{13E858BA-0F86-4C74-B3A1-1BD7923C68BB}"/>
                </a:ext>
              </a:extLst>
            </p:cNvPr>
            <p:cNvSpPr txBox="1"/>
            <p:nvPr/>
          </p:nvSpPr>
          <p:spPr>
            <a:xfrm>
              <a:off x="4636468" y="1980301"/>
              <a:ext cx="3948104" cy="677108"/>
            </a:xfrm>
            <a:prstGeom prst="rect">
              <a:avLst/>
            </a:prstGeom>
            <a:noFill/>
          </p:spPr>
          <p:txBody>
            <a:bodyPr wrap="square" rtlCol="0">
              <a:spAutoFit/>
            </a:bodyPr>
            <a:lstStyle/>
            <a:p>
              <a:r>
                <a:rPr lang="en-US" sz="1900" b="1" i="1">
                  <a:solidFill>
                    <a:schemeClr val="bg1"/>
                  </a:solidFill>
                  <a:latin typeface="Times New Roman" panose="02020603050405020304" pitchFamily="18" charset="0"/>
                  <a:cs typeface="Times New Roman" panose="02020603050405020304" pitchFamily="18" charset="0"/>
                </a:rPr>
                <a:t>Để có được tên tệp là ChuDeA_Bai 1 em phải làm gì? </a:t>
              </a:r>
              <a:endParaRPr lang="en-US" sz="1900" b="1">
                <a:solidFill>
                  <a:schemeClr val="bg1"/>
                </a:solidFill>
                <a:latin typeface="Times New Roman" panose="02020603050405020304" pitchFamily="18" charset="0"/>
                <a:cs typeface="Times New Roman" panose="02020603050405020304" pitchFamily="18" charset="0"/>
              </a:endParaRPr>
            </a:p>
          </p:txBody>
        </p:sp>
        <p:sp>
          <p:nvSpPr>
            <p:cNvPr id="13" name="文本框 3">
              <a:extLst>
                <a:ext uri="{FF2B5EF4-FFF2-40B4-BE49-F238E27FC236}">
                  <a16:creationId xmlns:a16="http://schemas.microsoft.com/office/drawing/2014/main" id="{83F719D0-A587-491D-A086-DE3DD32BC21F}"/>
                </a:ext>
              </a:extLst>
            </p:cNvPr>
            <p:cNvSpPr txBox="1"/>
            <p:nvPr/>
          </p:nvSpPr>
          <p:spPr>
            <a:xfrm>
              <a:off x="4209450" y="2109084"/>
              <a:ext cx="409087" cy="461665"/>
            </a:xfrm>
            <a:prstGeom prst="rect">
              <a:avLst/>
            </a:prstGeom>
            <a:noFill/>
          </p:spPr>
          <p:txBody>
            <a:bodyPr wrap="none" rtlCol="0">
              <a:spAutoFit/>
            </a:bodyPr>
            <a:lstStyle/>
            <a:p>
              <a:pPr algn="ctr"/>
              <a:r>
                <a:rPr lang="en-US" altLang="zh-CN" sz="2400" b="1">
                  <a:solidFill>
                    <a:srgbClr val="FF3399"/>
                  </a:solidFill>
                  <a:latin typeface="Segoe Print" pitchFamily="2" charset="0"/>
                  <a:ea typeface="微软雅黑" panose="020B0503020204020204" pitchFamily="34" charset="-122"/>
                </a:rPr>
                <a:t>1</a:t>
              </a:r>
              <a:endParaRPr lang="zh-CN" altLang="en-US" sz="2400" b="1" dirty="0">
                <a:solidFill>
                  <a:srgbClr val="FF3399"/>
                </a:solidFill>
                <a:latin typeface="Segoe Print" pitchFamily="2" charset="0"/>
                <a:ea typeface="微软雅黑" panose="020B0503020204020204" pitchFamily="34" charset="-122"/>
              </a:endParaRPr>
            </a:p>
          </p:txBody>
        </p:sp>
      </p:grpSp>
      <p:grpSp>
        <p:nvGrpSpPr>
          <p:cNvPr id="16" name="组合 16">
            <a:extLst>
              <a:ext uri="{FF2B5EF4-FFF2-40B4-BE49-F238E27FC236}">
                <a16:creationId xmlns:a16="http://schemas.microsoft.com/office/drawing/2014/main" id="{03EE6BD3-D849-43EB-BED9-D73001A46F08}"/>
              </a:ext>
            </a:extLst>
          </p:cNvPr>
          <p:cNvGrpSpPr/>
          <p:nvPr/>
        </p:nvGrpSpPr>
        <p:grpSpPr>
          <a:xfrm>
            <a:off x="4157470" y="2791382"/>
            <a:ext cx="4836696" cy="942417"/>
            <a:chOff x="4085721" y="1971269"/>
            <a:chExt cx="4836696" cy="686140"/>
          </a:xfrm>
        </p:grpSpPr>
        <p:grpSp>
          <p:nvGrpSpPr>
            <p:cNvPr id="17" name="组合 13">
              <a:extLst>
                <a:ext uri="{FF2B5EF4-FFF2-40B4-BE49-F238E27FC236}">
                  <a16:creationId xmlns:a16="http://schemas.microsoft.com/office/drawing/2014/main" id="{99A8ED24-0E08-45C7-AC89-0A70B4173183}"/>
                </a:ext>
              </a:extLst>
            </p:cNvPr>
            <p:cNvGrpSpPr/>
            <p:nvPr/>
          </p:nvGrpSpPr>
          <p:grpSpPr>
            <a:xfrm>
              <a:off x="4085721" y="1971269"/>
              <a:ext cx="4729192" cy="497503"/>
              <a:chOff x="4085721" y="1971269"/>
              <a:chExt cx="4729192" cy="497503"/>
            </a:xfrm>
          </p:grpSpPr>
          <p:sp>
            <p:nvSpPr>
              <p:cNvPr id="20" name="五边形 10">
                <a:extLst>
                  <a:ext uri="{FF2B5EF4-FFF2-40B4-BE49-F238E27FC236}">
                    <a16:creationId xmlns:a16="http://schemas.microsoft.com/office/drawing/2014/main" id="{14F8690B-8EA8-4BDD-B5A8-D13FBDD2687B}"/>
                  </a:ext>
                </a:extLst>
              </p:cNvPr>
              <p:cNvSpPr/>
              <p:nvPr/>
            </p:nvSpPr>
            <p:spPr>
              <a:xfrm flipH="1">
                <a:off x="4085721" y="1971269"/>
                <a:ext cx="4729192" cy="497503"/>
              </a:xfrm>
              <a:prstGeom prst="homePlate">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12">
                <a:extLst>
                  <a:ext uri="{FF2B5EF4-FFF2-40B4-BE49-F238E27FC236}">
                    <a16:creationId xmlns:a16="http://schemas.microsoft.com/office/drawing/2014/main" id="{3B18AE61-D462-436B-A77F-33DB40CBB089}"/>
                  </a:ext>
                </a:extLst>
              </p:cNvPr>
              <p:cNvSpPr/>
              <p:nvPr/>
            </p:nvSpPr>
            <p:spPr>
              <a:xfrm rot="2700000">
                <a:off x="4224923" y="2074288"/>
                <a:ext cx="316212" cy="31621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文本框 3">
              <a:extLst>
                <a:ext uri="{FF2B5EF4-FFF2-40B4-BE49-F238E27FC236}">
                  <a16:creationId xmlns:a16="http://schemas.microsoft.com/office/drawing/2014/main" id="{540DD737-7433-4E5B-82BF-BA25C5F8A751}"/>
                </a:ext>
              </a:extLst>
            </p:cNvPr>
            <p:cNvSpPr txBox="1"/>
            <p:nvPr/>
          </p:nvSpPr>
          <p:spPr>
            <a:xfrm>
              <a:off x="4589147" y="1980301"/>
              <a:ext cx="4333270" cy="677108"/>
            </a:xfrm>
            <a:prstGeom prst="rect">
              <a:avLst/>
            </a:prstGeom>
            <a:noFill/>
          </p:spPr>
          <p:txBody>
            <a:bodyPr wrap="square" rtlCol="0">
              <a:spAutoFit/>
            </a:bodyPr>
            <a:lstStyle/>
            <a:p>
              <a:pPr algn="ctr"/>
              <a:r>
                <a:rPr lang="en-US" sz="1900" b="1" i="1">
                  <a:solidFill>
                    <a:schemeClr val="bg1"/>
                  </a:solidFill>
                  <a:latin typeface="Times New Roman" panose="02020603050405020304" pitchFamily="18" charset="0"/>
                  <a:cs typeface="Times New Roman" panose="02020603050405020304" pitchFamily="18" charset="0"/>
                </a:rPr>
                <a:t>Để đổi được tên tệp cần thực hiện mấy bước? Đó là những bước nào?</a:t>
              </a:r>
              <a:endParaRPr lang="zh-CN" altLang="en-US" sz="1900" b="1" i="1" dirty="0">
                <a:solidFill>
                  <a:schemeClr val="bg1"/>
                </a:solidFill>
                <a:latin typeface="Times New Roman" panose="02020603050405020304" pitchFamily="18" charset="0"/>
                <a:ea typeface="微软雅黑" panose="020B0503020204020204" pitchFamily="34" charset="-122"/>
                <a:cs typeface="Times New Roman" pitchFamily="18" charset="0"/>
              </a:endParaRPr>
            </a:p>
          </p:txBody>
        </p:sp>
        <p:sp>
          <p:nvSpPr>
            <p:cNvPr id="19" name="文本框 3">
              <a:extLst>
                <a:ext uri="{FF2B5EF4-FFF2-40B4-BE49-F238E27FC236}">
                  <a16:creationId xmlns:a16="http://schemas.microsoft.com/office/drawing/2014/main" id="{622FCBEB-0571-4196-932B-E641A05BAFC0}"/>
                </a:ext>
              </a:extLst>
            </p:cNvPr>
            <p:cNvSpPr txBox="1"/>
            <p:nvPr/>
          </p:nvSpPr>
          <p:spPr>
            <a:xfrm>
              <a:off x="4178485" y="2075039"/>
              <a:ext cx="409087" cy="461665"/>
            </a:xfrm>
            <a:prstGeom prst="rect">
              <a:avLst/>
            </a:prstGeom>
            <a:noFill/>
          </p:spPr>
          <p:txBody>
            <a:bodyPr wrap="none" rtlCol="0">
              <a:spAutoFit/>
            </a:bodyPr>
            <a:lstStyle/>
            <a:p>
              <a:pPr algn="ctr"/>
              <a:r>
                <a:rPr lang="en-US" altLang="zh-CN" sz="2400" b="1">
                  <a:solidFill>
                    <a:srgbClr val="FF3399"/>
                  </a:solidFill>
                  <a:latin typeface="Segoe Print" pitchFamily="2" charset="0"/>
                  <a:ea typeface="微软雅黑" panose="020B0503020204020204" pitchFamily="34" charset="-122"/>
                </a:rPr>
                <a:t>2</a:t>
              </a:r>
              <a:endParaRPr lang="zh-CN" altLang="en-US" sz="2400" b="1" dirty="0">
                <a:solidFill>
                  <a:srgbClr val="FF3399"/>
                </a:solidFill>
                <a:latin typeface="Segoe Print" pitchFamily="2" charset="0"/>
                <a:ea typeface="微软雅黑" panose="020B0503020204020204" pitchFamily="34" charset="-122"/>
              </a:endParaRPr>
            </a:p>
          </p:txBody>
        </p:sp>
      </p:grpSp>
    </p:spTree>
    <p:extLst>
      <p:ext uri="{BB962C8B-B14F-4D97-AF65-F5344CB8AC3E}">
        <p14:creationId xmlns:p14="http://schemas.microsoft.com/office/powerpoint/2010/main" val="2313488703"/>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fltVal val="0"/>
                                          </p:val>
                                        </p:tav>
                                        <p:tav tm="100000">
                                          <p:val>
                                            <p:strVal val="#ppt_w"/>
                                          </p:val>
                                        </p:tav>
                                      </p:tavLst>
                                    </p:anim>
                                    <p:anim calcmode="lin" valueType="num">
                                      <p:cBhvr>
                                        <p:cTn id="8" dur="1000" fill="hold"/>
                                        <p:tgtEl>
                                          <p:spTgt spid="37"/>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30" presetClass="entr" presetSubtype="0" fill="hold" grpId="0" nodeType="after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800" decel="100000"/>
                                        <p:tgtEl>
                                          <p:spTgt spid="38"/>
                                        </p:tgtEl>
                                      </p:cBhvr>
                                    </p:animEffect>
                                    <p:anim calcmode="lin" valueType="num">
                                      <p:cBhvr>
                                        <p:cTn id="13" dur="800" decel="100000" fill="hold"/>
                                        <p:tgtEl>
                                          <p:spTgt spid="38"/>
                                        </p:tgtEl>
                                        <p:attrNameLst>
                                          <p:attrName>style.rotation</p:attrName>
                                        </p:attrNameLst>
                                      </p:cBhvr>
                                      <p:tavLst>
                                        <p:tav tm="0">
                                          <p:val>
                                            <p:fltVal val="-90"/>
                                          </p:val>
                                        </p:tav>
                                        <p:tav tm="100000">
                                          <p:val>
                                            <p:fltVal val="0"/>
                                          </p:val>
                                        </p:tav>
                                      </p:tavLst>
                                    </p:anim>
                                    <p:anim calcmode="lin" valueType="num">
                                      <p:cBhvr>
                                        <p:cTn id="14" dur="800" decel="100000" fill="hold"/>
                                        <p:tgtEl>
                                          <p:spTgt spid="38"/>
                                        </p:tgtEl>
                                        <p:attrNameLst>
                                          <p:attrName>ppt_x</p:attrName>
                                        </p:attrNameLst>
                                      </p:cBhvr>
                                      <p:tavLst>
                                        <p:tav tm="0">
                                          <p:val>
                                            <p:strVal val="#ppt_x+0.4"/>
                                          </p:val>
                                        </p:tav>
                                        <p:tav tm="100000">
                                          <p:val>
                                            <p:strVal val="#ppt_x-0.05"/>
                                          </p:val>
                                        </p:tav>
                                      </p:tavLst>
                                    </p:anim>
                                    <p:anim calcmode="lin" valueType="num">
                                      <p:cBhvr>
                                        <p:cTn id="15" dur="800" decel="100000" fill="hold"/>
                                        <p:tgtEl>
                                          <p:spTgt spid="38"/>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38"/>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38"/>
                                        </p:tgtEl>
                                        <p:attrNameLst>
                                          <p:attrName>ppt_y</p:attrName>
                                        </p:attrNameLst>
                                      </p:cBhvr>
                                      <p:tavLst>
                                        <p:tav tm="0">
                                          <p:val>
                                            <p:strVal val="#ppt_y+0.1"/>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wipe(left)">
                                      <p:cBhvr>
                                        <p:cTn id="21" dur="500"/>
                                        <p:tgtEl>
                                          <p:spTgt spid="50"/>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5877</TotalTime>
  <Words>695</Words>
  <Application>Microsoft Office PowerPoint</Application>
  <PresentationFormat>On-screen Show (16:9)</PresentationFormat>
  <Paragraphs>65</Paragraphs>
  <Slides>22</Slides>
  <Notes>0</Notes>
  <HiddenSlides>0</HiddenSlides>
  <MMClips>3</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22</vt:i4>
      </vt:variant>
    </vt:vector>
  </HeadingPairs>
  <TitlesOfParts>
    <vt:vector size="37" baseType="lpstr">
      <vt:lpstr>等线</vt:lpstr>
      <vt:lpstr>等线 Light</vt:lpstr>
      <vt:lpstr>微软雅黑</vt:lpstr>
      <vt:lpstr>宋体</vt:lpstr>
      <vt:lpstr>Arial</vt:lpstr>
      <vt:lpstr>Calibri</vt:lpstr>
      <vt:lpstr>Calibri Light</vt:lpstr>
      <vt:lpstr>Comic Sans MS</vt:lpstr>
      <vt:lpstr>Isadora</vt:lpstr>
      <vt:lpstr>Palatino Linotype</vt:lpstr>
      <vt:lpstr>Segoe Print</vt:lpstr>
      <vt:lpstr>Times New Roman</vt:lpstr>
      <vt:lpstr>Office 主题​​</vt:lpstr>
      <vt:lpstr>1_Office 主题​​</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273</cp:revision>
  <dcterms:created xsi:type="dcterms:W3CDTF">2017-06-11T12:45:34Z</dcterms:created>
  <dcterms:modified xsi:type="dcterms:W3CDTF">2023-07-25T15:43:17Z</dcterms:modified>
</cp:coreProperties>
</file>