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  <p:sldMasterId id="2147483698" r:id="rId3"/>
    <p:sldMasterId id="2147483711" r:id="rId4"/>
    <p:sldMasterId id="2147483751" r:id="rId5"/>
    <p:sldMasterId id="2147483789" r:id="rId6"/>
    <p:sldMasterId id="2147483801" r:id="rId7"/>
    <p:sldMasterId id="2147483813" r:id="rId8"/>
    <p:sldMasterId id="2147483825" r:id="rId9"/>
    <p:sldMasterId id="2147483837" r:id="rId10"/>
  </p:sldMasterIdLst>
  <p:notesMasterIdLst>
    <p:notesMasterId r:id="rId30"/>
  </p:notesMasterIdLst>
  <p:sldIdLst>
    <p:sldId id="265" r:id="rId11"/>
    <p:sldId id="266" r:id="rId12"/>
    <p:sldId id="292" r:id="rId13"/>
    <p:sldId id="272" r:id="rId14"/>
    <p:sldId id="263" r:id="rId15"/>
    <p:sldId id="280" r:id="rId16"/>
    <p:sldId id="282" r:id="rId17"/>
    <p:sldId id="294" r:id="rId18"/>
    <p:sldId id="293" r:id="rId19"/>
    <p:sldId id="284" r:id="rId20"/>
    <p:sldId id="285" r:id="rId21"/>
    <p:sldId id="286" r:id="rId22"/>
    <p:sldId id="287" r:id="rId23"/>
    <p:sldId id="288" r:id="rId24"/>
    <p:sldId id="291" r:id="rId25"/>
    <p:sldId id="283" r:id="rId26"/>
    <p:sldId id="279" r:id="rId27"/>
    <p:sldId id="269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57D9C-1722-4DF1-B6E6-182CB5113AE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39D7-3567-44E5-918A-549DC420E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2944C8-7F2A-4778-A283-2C8EE7353A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9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6041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文本占位符 6041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BB68D-EDF0-40DB-9548-C06C8FE9A1E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4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Nhấn</a:t>
            </a:r>
            <a:r>
              <a:rPr lang="en-US" baseline="0" smtClean="0"/>
              <a:t> vào các hộp để liên kết đến câu hỏi.</a:t>
            </a:r>
          </a:p>
          <a:p>
            <a:r>
              <a:rPr lang="en-US" baseline="0" smtClean="0"/>
              <a:t>Sau khi mở hết 5 hộp quà, </a:t>
            </a:r>
            <a:r>
              <a:rPr lang="en-US" smtClean="0"/>
              <a:t>Nhấn</a:t>
            </a:r>
            <a:r>
              <a:rPr lang="en-US" baseline="0" smtClean="0"/>
              <a:t> hình tròn đỏ góc dưới bên phải để liên kết đến slide trò chơi cuối bài Ai nhanh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39D7-3567-44E5-918A-549DC420EE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chiếu</a:t>
            </a:r>
            <a:r>
              <a:rPr lang="en-US" baseline="0" smtClean="0"/>
              <a:t> từng biểu tượng, yêu cầu HS thi đua xem ai tìm và kích hoạt phần mềm nhanh nhất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39D7-3567-44E5-918A-549DC420EE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8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19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392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62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2395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7850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3835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6575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A4110-5D90-4F24-8FF1-B0073D527F06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50E57-5425-4C9C-B438-D8647B70E4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841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60B06-1A09-4964-A100-B0FAD528E574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E7AE-4F64-4384-AADA-FE6C423187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922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5B7F1-8691-4B5B-9F21-054B03CA25E5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9DA9B-B79D-4F51-831F-B5973709438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460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049A1-4A2A-40E1-8317-E212D2385FA6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59E29-7EF3-4751-B1EB-F750DE1F2C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8708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3EF62-E35C-4BD5-A0CE-CFE5C5FDE3D2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CECC3-A494-425E-A69C-34144133D6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9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221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1C440-D756-4668-B2E7-FE0BB8A58211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D52F1-7603-4D34-8936-534EFB8424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9254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9BE07-3493-4DAB-B05B-D0479F0215D2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211B2-50B0-451A-9851-C22174F81BD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250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14236-59AC-4F3F-BEB6-68B141DF76AC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9145A-9216-4CF2-8555-9B8BE40DCF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66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37E2B-7C99-483A-BECA-A76F60672F5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B1B4E-F72B-455C-8CF6-6E7A9EB26CC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5485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B0738-1AC4-44AE-8709-2871A8A36ABC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BB2AC-F4FF-4A12-899F-4316982E63B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151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B6202-0234-4C54-B45C-248894F433EB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53B78-F7EF-4364-838B-849BE1D0B60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591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8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2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5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0304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0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35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7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6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83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8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95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5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19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8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31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399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B5B31B5-1DDE-4255-B036-A8AABA3201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312FC89-3736-4CB4-86EB-3A8A231E8818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08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8507B2C-57B6-41AC-94DC-9AC85B57D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AD62F2-84D3-4EB0-BD4A-EBD396717D6D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21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8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12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1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2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2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FCE65BD-D030-4016-802B-70B3753B20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AEB9F09-9083-4454-8090-54498503D52B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66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E570B3E3-CC90-44A4-9DD0-3A6FB6C6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FCADEC3-5E56-4028-9744-240C0FDA60E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1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744F93A-F90A-4842-AE65-9447D21F6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4C90FDA-C568-4F36-9FE3-C794822AD84E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79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47F09E2-2A9C-4984-BA6C-736F2F09C4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A974FF6-18B1-4A15-99A6-754FA22E4A41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12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4CAC24C5-4F9D-49B5-9B0A-4792F0396C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2E3D10-3E8E-41F8-A66F-896C8E9A658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3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3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418A484-B630-4FF9-90A9-75F59C734C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DA8FDD0-8C97-4088-9256-AA2FFACCA339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17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033" indent="0">
              <a:buNone/>
              <a:defRPr sz="3733"/>
            </a:lvl2pPr>
            <a:lvl3pPr marL="1218088" indent="0">
              <a:buNone/>
              <a:defRPr sz="3200"/>
            </a:lvl3pPr>
            <a:lvl4pPr marL="1827128" indent="0">
              <a:buNone/>
              <a:defRPr sz="2667"/>
            </a:lvl4pPr>
            <a:lvl5pPr marL="2436174" indent="0">
              <a:buNone/>
              <a:defRPr sz="2667"/>
            </a:lvl5pPr>
            <a:lvl6pPr marL="3045207" indent="0">
              <a:buNone/>
              <a:defRPr sz="2667"/>
            </a:lvl6pPr>
            <a:lvl7pPr marL="3654235" indent="0">
              <a:buNone/>
              <a:defRPr sz="2667"/>
            </a:lvl7pPr>
            <a:lvl8pPr marL="4263285" indent="0">
              <a:buNone/>
              <a:defRPr sz="2667"/>
            </a:lvl8pPr>
            <a:lvl9pPr marL="4872322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B1EBF56-6C9F-4597-84EF-B0CDCEF35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BAED0D-988C-485E-B9ED-0255CB40EF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60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363EBDA-F2B0-4061-8A03-E20D83736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FCB9A5B-235F-4B22-B8CC-B666A75B75B6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0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D0749B-AD49-46AC-965C-D45523C57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909F463-37EB-47E9-B04A-73293257BF3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71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E353226-B0CC-4E43-8567-BE523556D53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2025/10/17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BAE38DB-45A5-4DC9-8521-B02E1C7F93E0}" type="slidenum">
              <a:rPr lang="zh-CN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86490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86" indent="0" algn="ctr">
              <a:buNone/>
              <a:defRPr sz="2000"/>
            </a:lvl2pPr>
            <a:lvl3pPr marL="913588" indent="0" algn="ctr">
              <a:buNone/>
              <a:defRPr sz="1867"/>
            </a:lvl3pPr>
            <a:lvl4pPr marL="1370380" indent="0" algn="ctr">
              <a:buNone/>
              <a:defRPr sz="1600"/>
            </a:lvl4pPr>
            <a:lvl5pPr marL="1827172" indent="0" algn="ctr">
              <a:buNone/>
              <a:defRPr sz="1600"/>
            </a:lvl5pPr>
            <a:lvl6pPr marL="2283974" indent="0" algn="ctr">
              <a:buNone/>
              <a:defRPr sz="1600"/>
            </a:lvl6pPr>
            <a:lvl7pPr marL="2740758" indent="0" algn="ctr">
              <a:buNone/>
              <a:defRPr sz="1600"/>
            </a:lvl7pPr>
            <a:lvl8pPr marL="3197544" indent="0" algn="ctr">
              <a:buNone/>
              <a:defRPr sz="1600"/>
            </a:lvl8pPr>
            <a:lvl9pPr marL="3654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23270F6-5EE4-4124-ADEE-D23DDF84B7AC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BD5A7-B4D6-4FAE-9059-7EDFCB2EC76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29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86" indent="0" algn="ctr">
              <a:buNone/>
              <a:defRPr sz="2000"/>
            </a:lvl2pPr>
            <a:lvl3pPr marL="913588" indent="0" algn="ctr">
              <a:buNone/>
              <a:defRPr sz="1867"/>
            </a:lvl3pPr>
            <a:lvl4pPr marL="1370380" indent="0" algn="ctr">
              <a:buNone/>
              <a:defRPr sz="1600"/>
            </a:lvl4pPr>
            <a:lvl5pPr marL="1827172" indent="0" algn="ctr">
              <a:buNone/>
              <a:defRPr sz="1600"/>
            </a:lvl5pPr>
            <a:lvl6pPr marL="2283974" indent="0" algn="ctr">
              <a:buNone/>
              <a:defRPr sz="1600"/>
            </a:lvl6pPr>
            <a:lvl7pPr marL="2740758" indent="0" algn="ctr">
              <a:buNone/>
              <a:defRPr sz="1600"/>
            </a:lvl7pPr>
            <a:lvl8pPr marL="3197544" indent="0" algn="ctr">
              <a:buNone/>
              <a:defRPr sz="1600"/>
            </a:lvl8pPr>
            <a:lvl9pPr marL="3654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FDCD165-5079-4FA1-B067-20CA1911380B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512CE-8E4B-4683-922B-5C89BCBC3EC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14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D631218-A82B-47FF-8E72-690868500BE5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8FD47-DB0F-472A-B1C2-59E4F2FCB1D1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07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FCAAFBD-C3F4-480E-B4B9-D60ACBD90C55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A3BA1-4A1D-47E1-A5D1-963281FABEF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59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6D15D0D-0981-494C-9220-DE65AFDC72A0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7583C-A4F6-46F3-8243-77B2CAC2C54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187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6" indent="0">
              <a:buNone/>
              <a:defRPr sz="2000" b="1"/>
            </a:lvl2pPr>
            <a:lvl3pPr marL="913588" indent="0">
              <a:buNone/>
              <a:defRPr sz="1867" b="1"/>
            </a:lvl3pPr>
            <a:lvl4pPr marL="1370380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74" indent="0">
              <a:buNone/>
              <a:defRPr sz="1600" b="1"/>
            </a:lvl6pPr>
            <a:lvl7pPr marL="2740758" indent="0">
              <a:buNone/>
              <a:defRPr sz="1600" b="1"/>
            </a:lvl7pPr>
            <a:lvl8pPr marL="3197544" indent="0">
              <a:buNone/>
              <a:defRPr sz="1600" b="1"/>
            </a:lvl8pPr>
            <a:lvl9pPr marL="3654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6" indent="0">
              <a:buNone/>
              <a:defRPr sz="2000" b="1"/>
            </a:lvl2pPr>
            <a:lvl3pPr marL="913588" indent="0">
              <a:buNone/>
              <a:defRPr sz="1867" b="1"/>
            </a:lvl3pPr>
            <a:lvl4pPr marL="1370380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74" indent="0">
              <a:buNone/>
              <a:defRPr sz="1600" b="1"/>
            </a:lvl6pPr>
            <a:lvl7pPr marL="2740758" indent="0">
              <a:buNone/>
              <a:defRPr sz="1600" b="1"/>
            </a:lvl7pPr>
            <a:lvl8pPr marL="3197544" indent="0">
              <a:buNone/>
              <a:defRPr sz="1600" b="1"/>
            </a:lvl8pPr>
            <a:lvl9pPr marL="3654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ABBB59C-3ADF-4037-B57B-8F3A1CAE5F1D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F08B5-AF4C-42E7-B7D0-5FDDF05E51C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04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98FC14D-276A-4BBB-BC78-D9E8AA506178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DDD7B-8DFC-498B-8337-0B540F996FB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3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3A77FAF-45BD-4883-BECB-91D2BF0DBBB3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23624-8C8C-4D4D-B55F-BA2B21DA9E2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39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B4C0E0F-CCA9-4944-8289-C1040AB0BEA5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ED24D-18AB-42F3-9E3D-6BC7D975E48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52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15B355F-A7FD-4387-A8D0-80D4155D4FDD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2D15E-6654-44E6-B4A6-07342430D53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86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86" indent="0">
              <a:buNone/>
              <a:defRPr sz="1467"/>
            </a:lvl2pPr>
            <a:lvl3pPr marL="913588" indent="0">
              <a:buNone/>
              <a:defRPr sz="1200"/>
            </a:lvl3pPr>
            <a:lvl4pPr marL="1370380" indent="0">
              <a:buNone/>
              <a:defRPr sz="1067"/>
            </a:lvl4pPr>
            <a:lvl5pPr marL="1827172" indent="0">
              <a:buNone/>
              <a:defRPr sz="1067"/>
            </a:lvl5pPr>
            <a:lvl6pPr marL="2283974" indent="0">
              <a:buNone/>
              <a:defRPr sz="1067"/>
            </a:lvl6pPr>
            <a:lvl7pPr marL="2740758" indent="0">
              <a:buNone/>
              <a:defRPr sz="1067"/>
            </a:lvl7pPr>
            <a:lvl8pPr marL="3197544" indent="0">
              <a:buNone/>
              <a:defRPr sz="1067"/>
            </a:lvl8pPr>
            <a:lvl9pPr marL="3654327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470604E-1A68-4FB3-8F0B-5D4D9444B9B8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D3B842-2FED-48CC-A91B-493E5CD3BD9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53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86" indent="0">
              <a:buNone/>
              <a:defRPr sz="2800"/>
            </a:lvl2pPr>
            <a:lvl3pPr marL="913588" indent="0">
              <a:buNone/>
              <a:defRPr sz="2400"/>
            </a:lvl3pPr>
            <a:lvl4pPr marL="1370380" indent="0">
              <a:buNone/>
              <a:defRPr sz="2000"/>
            </a:lvl4pPr>
            <a:lvl5pPr marL="1827172" indent="0">
              <a:buNone/>
              <a:defRPr sz="2000"/>
            </a:lvl5pPr>
            <a:lvl6pPr marL="2283974" indent="0">
              <a:buNone/>
              <a:defRPr sz="2000"/>
            </a:lvl6pPr>
            <a:lvl7pPr marL="2740758" indent="0">
              <a:buNone/>
              <a:defRPr sz="2000"/>
            </a:lvl7pPr>
            <a:lvl8pPr marL="3197544" indent="0">
              <a:buNone/>
              <a:defRPr sz="2000"/>
            </a:lvl8pPr>
            <a:lvl9pPr marL="365432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86" indent="0">
              <a:buNone/>
              <a:defRPr sz="1467"/>
            </a:lvl2pPr>
            <a:lvl3pPr marL="913588" indent="0">
              <a:buNone/>
              <a:defRPr sz="1200"/>
            </a:lvl3pPr>
            <a:lvl4pPr marL="1370380" indent="0">
              <a:buNone/>
              <a:defRPr sz="1067"/>
            </a:lvl4pPr>
            <a:lvl5pPr marL="1827172" indent="0">
              <a:buNone/>
              <a:defRPr sz="1067"/>
            </a:lvl5pPr>
            <a:lvl6pPr marL="2283974" indent="0">
              <a:buNone/>
              <a:defRPr sz="1067"/>
            </a:lvl6pPr>
            <a:lvl7pPr marL="2740758" indent="0">
              <a:buNone/>
              <a:defRPr sz="1067"/>
            </a:lvl7pPr>
            <a:lvl8pPr marL="3197544" indent="0">
              <a:buNone/>
              <a:defRPr sz="1067"/>
            </a:lvl8pPr>
            <a:lvl9pPr marL="3654327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EE124B9-B33F-484E-97BC-F918D381D390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66E9E-2ED2-4A6E-A8C6-FAE5F4BB93D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66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28B5BEA-6EC5-4BCD-A4CD-3DD09D9398DF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FB37C-2DC9-494C-B63A-62041C09043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7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9" y="36515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B9B7B8A-879F-460F-995D-5A9E8E683559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3B174-EA6E-4A75-84BA-4A6184AA2A8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23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0B5B31B5-1DDE-4255-B036-A8AABA3201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312FC89-3736-4CB4-86EB-3A8A231E8818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95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8507B2C-57B6-41AC-94DC-9AC85B57D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AD62F2-84D3-4EB0-BD4A-EBD396717D6D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99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8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12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1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2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2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FCE65BD-D030-4016-802B-70B3753B20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AEB9F09-9083-4454-8090-54498503D52B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34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E570B3E3-CC90-44A4-9DD0-3A6FB6C6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FCADEC3-5E56-4028-9744-240C0FDA60E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61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33" indent="0">
              <a:buNone/>
              <a:defRPr sz="2667" b="1"/>
            </a:lvl2pPr>
            <a:lvl3pPr marL="1218088" indent="0">
              <a:buNone/>
              <a:defRPr sz="2400" b="1"/>
            </a:lvl3pPr>
            <a:lvl4pPr marL="1827128" indent="0">
              <a:buNone/>
              <a:defRPr sz="2133" b="1"/>
            </a:lvl4pPr>
            <a:lvl5pPr marL="2436174" indent="0">
              <a:buNone/>
              <a:defRPr sz="2133" b="1"/>
            </a:lvl5pPr>
            <a:lvl6pPr marL="3045207" indent="0">
              <a:buNone/>
              <a:defRPr sz="2133" b="1"/>
            </a:lvl6pPr>
            <a:lvl7pPr marL="3654235" indent="0">
              <a:buNone/>
              <a:defRPr sz="2133" b="1"/>
            </a:lvl7pPr>
            <a:lvl8pPr marL="4263285" indent="0">
              <a:buNone/>
              <a:defRPr sz="2133" b="1"/>
            </a:lvl8pPr>
            <a:lvl9pPr marL="4872322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744F93A-F90A-4842-AE65-9447D21F6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4C90FDA-C568-4F36-9FE3-C794822AD84E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00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B47F09E2-2A9C-4984-BA6C-736F2F09C4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A974FF6-18B1-4A15-99A6-754FA22E4A41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41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4CAC24C5-4F9D-49B5-9B0A-4792F0396C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2E3D10-3E8E-41F8-A66F-896C8E9A658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1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418A484-B630-4FF9-90A9-75F59C734C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DA8FDD0-8C97-4088-9256-AA2FFACCA339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12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033" indent="0">
              <a:buNone/>
              <a:defRPr sz="3733"/>
            </a:lvl2pPr>
            <a:lvl3pPr marL="1218088" indent="0">
              <a:buNone/>
              <a:defRPr sz="3200"/>
            </a:lvl3pPr>
            <a:lvl4pPr marL="1827128" indent="0">
              <a:buNone/>
              <a:defRPr sz="2667"/>
            </a:lvl4pPr>
            <a:lvl5pPr marL="2436174" indent="0">
              <a:buNone/>
              <a:defRPr sz="2667"/>
            </a:lvl5pPr>
            <a:lvl6pPr marL="3045207" indent="0">
              <a:buNone/>
              <a:defRPr sz="2667"/>
            </a:lvl6pPr>
            <a:lvl7pPr marL="3654235" indent="0">
              <a:buNone/>
              <a:defRPr sz="2667"/>
            </a:lvl7pPr>
            <a:lvl8pPr marL="4263285" indent="0">
              <a:buNone/>
              <a:defRPr sz="2667"/>
            </a:lvl8pPr>
            <a:lvl9pPr marL="4872322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33" indent="0">
              <a:buNone/>
              <a:defRPr sz="1600"/>
            </a:lvl2pPr>
            <a:lvl3pPr marL="1218088" indent="0">
              <a:buNone/>
              <a:defRPr sz="1333"/>
            </a:lvl3pPr>
            <a:lvl4pPr marL="1827128" indent="0">
              <a:buNone/>
              <a:defRPr sz="1200"/>
            </a:lvl4pPr>
            <a:lvl5pPr marL="2436174" indent="0">
              <a:buNone/>
              <a:defRPr sz="1200"/>
            </a:lvl5pPr>
            <a:lvl6pPr marL="3045207" indent="0">
              <a:buNone/>
              <a:defRPr sz="1200"/>
            </a:lvl6pPr>
            <a:lvl7pPr marL="3654235" indent="0">
              <a:buNone/>
              <a:defRPr sz="1200"/>
            </a:lvl7pPr>
            <a:lvl8pPr marL="4263285" indent="0">
              <a:buNone/>
              <a:defRPr sz="1200"/>
            </a:lvl8pPr>
            <a:lvl9pPr marL="487232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B1EBF56-6C9F-4597-84EF-B0CDCEF35B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BAED0D-988C-485E-B9ED-0255CB40EF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21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363EBDA-F2B0-4061-8A03-E20D83736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FCB9A5B-235F-4B22-B8CC-B666A75B75B6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3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BD0749B-AD49-46AC-965C-D45523C570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909F463-37EB-47E9-B04A-73293257BF35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7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81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E353226-B0CC-4E43-8567-BE523556D53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2025/10/17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BAE38DB-45A5-4DC9-8521-B02E1C7F93E0}" type="slidenum">
              <a:rPr lang="zh-CN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2709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25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65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78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36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33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93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45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06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5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2828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6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9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9CB771-5EA6-4ED1-A8EA-DE29CDF4EE88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ACD1C9-2419-48BF-9916-90CD4E1834A9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14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1D46D7-3D5C-4F82-92CE-634153307341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1A487E-0238-48D8-AA39-8D50F8B0499E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70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42CD01-43A3-420A-967B-BBA36C716DB2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B86AA9-C965-4529-8305-169DB35BAB0F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274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F8E23A-D0EE-4438-AAB4-C5AB0D30B05D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233E9F-5E75-4A1F-9D81-5EDE6D3F129B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078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7A8F7E-BF3C-484E-A56F-6AE41C1A0663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CDD298-FD32-40FE-B7BB-EDB06B9D8E9C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66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8A15EE-91FA-4009-AAA0-D08A88A6533F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C47174-33C6-438C-ABF6-996502889B3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590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43A8EF-EF2F-4BB8-935A-F455493279E0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45F300-C65A-4AD7-9910-757AF3A728C3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6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0B71FE-DF19-4BE2-A39A-6E139048F51A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8FD5CE-ABAD-43BC-A061-86F0FFCFABFD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0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019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C0AE19-9474-40C0-82AC-FB0CBD36E0C1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42631C8-165B-4668-A966-584AD050F379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989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206599-DBE2-41DB-9016-20384EC77153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986AAA-37B6-4CBE-9417-EC6457A5B00F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652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F9D003-3239-4ECF-BBDC-C1A06B140C5F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0617E3-8F87-4EFC-B9EE-C224CF7B0F6B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301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915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9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0550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7492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37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53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9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476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306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539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195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780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299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5406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926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4128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401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90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19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A99A71-E2D9-4D10-89C2-33FBB7F5552F}" type="datetimeFigureOut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8368A-C895-49E7-995B-94865C1FE6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9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89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DFAB3D17-0B18-4717-8110-41C5821F4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013ABB5-E364-4AA7-AE9D-220CE38A6A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6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033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808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712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617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0839" indent="-45083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4226" indent="-3746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17613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197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6782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720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76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80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84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33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74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07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23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28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322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3" tIns="34271" rIns="68523" bIns="342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23" tIns="34271" rIns="68523" bIns="34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68523" tIns="34271" rIns="68523" bIns="34271" rtlCol="0" anchor="ctr"/>
          <a:lstStyle>
            <a:lvl1pPr algn="r" defTabSz="456786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7C5C8786-1B3F-44F8-B774-BFF7C691E2A5}" type="datetimeFigureOut">
              <a:rPr lang="en-US" smtClean="0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68523" tIns="34271" rIns="68523" bIns="34271" rtlCol="0" anchor="ctr"/>
          <a:lstStyle>
            <a:lvl1pPr algn="l" defTabSz="456786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68523" tIns="34271" rIns="68523" bIns="34271" numCol="1" anchor="ctr" anchorCtr="0" compatLnSpc="1">
            <a:prstTxWarp prst="textNoShape">
              <a:avLst/>
            </a:prstTxWarp>
          </a:bodyPr>
          <a:lstStyle>
            <a:lvl1pPr algn="r" defTabSz="455073" eaLnBrk="1" hangingPunct="1">
              <a:defRPr sz="1067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D692D-45A8-4140-B77A-6D087E5E7D5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080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609111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1218238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827354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2436474" algn="l" defTabSz="91156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245" indent="-222245" algn="l" defTabSz="90802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9434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36622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11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0999" indent="-222245" algn="l" defTabSz="90802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2359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9151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5944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2747" indent="-228400" algn="l" defTabSz="9135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786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588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0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172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3974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8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7544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4327" algn="l" defTabSz="91358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DFAB3D17-0B18-4717-8110-41C5821F49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362" tIns="45681" rIns="91362" bIns="4568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362" tIns="45681" rIns="91362" bIns="4568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013ABB5-E364-4AA7-AE9D-220CE38A6A4C}" type="slidenum">
              <a:rPr lang="en-US" altLang="en-US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0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033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808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712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617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0839" indent="-45083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4226" indent="-3746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17613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7197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6782" indent="-2984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720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76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80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848" indent="-304514" algn="l" defTabSz="12180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33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8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74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07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23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285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322" algn="l" defTabSz="12180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D92C04-DB71-4565-B55E-194BD03CEB1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17/10/2025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8FB9CC-9C4C-473F-9C0C-481339561343}" type="slidenum">
              <a:rPr lang="vi-VN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63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0.png"/><Relationship Id="rId2" Type="http://schemas.openxmlformats.org/officeDocument/2006/relationships/audio" Target="file:///E:\BGDT%20tr&#7921;c%20tuy&#7871;n%20th&#225;ng%20910\Josefina.mp3" TargetMode="External"/><Relationship Id="rId1" Type="http://schemas.microsoft.com/office/2007/relationships/media" Target="file:///E:\BGDT%20tr&#7921;c%20tuy&#7871;n%20th&#225;ng%20910\Josefina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0.jpg"/><Relationship Id="rId21" Type="http://schemas.openxmlformats.org/officeDocument/2006/relationships/slide" Target="slide16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slide" Target="slide1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2.gif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2.png"/><Relationship Id="rId11" Type="http://schemas.openxmlformats.org/officeDocument/2006/relationships/slide" Target="slide13.xml"/><Relationship Id="rId5" Type="http://schemas.openxmlformats.org/officeDocument/2006/relationships/slide" Target="slide11.xml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2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8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4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6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8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30.png"/><Relationship Id="rId11" Type="http://schemas.openxmlformats.org/officeDocument/2006/relationships/image" Target="../media/image37.gif"/><Relationship Id="rId5" Type="http://schemas.openxmlformats.org/officeDocument/2006/relationships/image" Target="../media/image34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3.PNG"/><Relationship Id="rId9" Type="http://schemas.openxmlformats.org/officeDocument/2006/relationships/slide" Target="slide10.xml"/><Relationship Id="rId1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4.png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8.png"/><Relationship Id="rId2" Type="http://schemas.openxmlformats.org/officeDocument/2006/relationships/audio" Target="file:///E:\Nhac%20v&#7873;%20m&#7865;\Ga%20p%20me%20trong%20mo%20-%20Thu%20y%20Chi.mp3" TargetMode="External"/><Relationship Id="rId1" Type="http://schemas.openxmlformats.org/officeDocument/2006/relationships/audio" Target="file:///G:\B&#233;%20B&#224;o%20Ng&#432;%20&#8211;%20S&#7855;p%20&#272;&#7871;n%20T&#7871;t%20R&#7891;i%20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3.png"/><Relationship Id="rId2" Type="http://schemas.openxmlformats.org/officeDocument/2006/relationships/audio" Target="file:///C:\Users\user\Downloads\RhythmFluteDance-va_42x75_hq.mp3" TargetMode="External"/><Relationship Id="rId1" Type="http://schemas.microsoft.com/office/2007/relationships/media" Target="file:///C:\Users\user\Downloads\RhythmFluteDance-va_42x75_hq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1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34" y="4121151"/>
            <a:ext cx="512021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7074" y="332231"/>
            <a:ext cx="10582174" cy="3241680"/>
          </a:xfrm>
          <a:prstGeom prst="rect">
            <a:avLst/>
          </a:prstGeom>
          <a:noFill/>
        </p:spPr>
        <p:txBody>
          <a:bodyPr wrap="none" lIns="121816" tIns="60908" rIns="121816" bIns="6090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333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thầy cô giáo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333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 các em học sinh đến với tiết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333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 học </a:t>
            </a:r>
            <a:endParaRPr lang="en-US" sz="5333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5810" y="2875025"/>
            <a:ext cx="2560426" cy="1107891"/>
          </a:xfrm>
          <a:prstGeom prst="rect">
            <a:avLst/>
          </a:prstGeom>
          <a:noFill/>
        </p:spPr>
        <p:txBody>
          <a:bodyPr wrap="none" lIns="121816" tIns="60908" rIns="121816" bIns="609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8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</a:t>
            </a:r>
            <a:r>
              <a:rPr lang="en-US" sz="6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400" b="1" kern="0" spc="67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Josefi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65334"/>
            <a:ext cx="649817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29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88" y="807695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65" y="280978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16" y="885510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93" y="271687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08" y="3935353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85" y="3398767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7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28" y="4049150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03" y="3423245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18" name="Flowchart: Summing Junction 17">
            <a:hlinkClick r:id="rId21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86272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mừng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nhận 2 cái kẹo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152849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“Nhấn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nhanh nút chuột trái hai lần rồi thả ngón tay ra ngay” là mô tả thao tác nào với chuột máy tính?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11528490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Nháy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chuột                2) Nháy chuột phải       </a:t>
            </a:r>
          </a:p>
          <a:p>
            <a:pPr lvl="4">
              <a:defRPr/>
            </a:pPr>
            <a:r>
              <a:rPr lang="en-US" sz="320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Nháy đúp chuột         4) Cuộn chuột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698531" y="4049860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23" y="3317834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02024" y="2575249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39" y="3920233"/>
            <a:ext cx="1659103" cy="159607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mừng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nhận 3 cái kẹo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160313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em cuộn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nút cuộn xuống dưới, màn hình làm việc sẽ thay đổi thế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7999" y="2131123"/>
            <a:ext cx="11603135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Sang trái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2) Sang phải</a:t>
            </a:r>
            <a:r>
              <a:rPr lang="en-US" sz="3200" noProof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noProof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Lên trên      4) Xuống dưới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055297" y="2321450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0" y="3895188"/>
            <a:ext cx="1614773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Bạn được nhận 5 cái kẹo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1168400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luyện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sử dụng chuột với phần mềm Mouse Skills, để chuyển sang mức tiếp theo, em nhấn phím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33633" y="2131123"/>
            <a:ext cx="1175836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Phím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          B. Phím Q          C. Phím Z           D. Phím C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69928" y="2374972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611868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mừng bạn được 1 cái kẹo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24725" y="196768"/>
            <a:ext cx="11684000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muốn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thoát khỏi phần mềm Mouse Skills, em nhấn phím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33633" y="2131123"/>
            <a:ext cx="1175836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 Phím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           B. Phím Q          C. Phím Z           D. Phím F2 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20973" y="2286447"/>
            <a:ext cx="671805" cy="683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646624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thưởng 1 tràng vỗ tay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0" descr="611022"/>
          <p:cNvSpPr>
            <a:spLocks noChangeArrowheads="1" noChangeShapeType="1" noTextEdit="1"/>
          </p:cNvSpPr>
          <p:nvPr/>
        </p:nvSpPr>
        <p:spPr bwMode="auto">
          <a:xfrm>
            <a:off x="1385888" y="2397126"/>
            <a:ext cx="9144001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HƠN!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3346450" cy="31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172297"/>
            <a:ext cx="3605034" cy="280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93" y="172297"/>
            <a:ext cx="3164898" cy="335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59" y="3762375"/>
            <a:ext cx="3198668" cy="302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201" y="157019"/>
            <a:ext cx="5486400" cy="82296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371" y="1534584"/>
            <a:ext cx="11277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0990" indent="-380990"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Mouse Skills giúp em luyện tập các thao tác sử dụng chuột.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 cuộn chuột sử dụng để di chuyển lên và xuống màn hình làm việc.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00873" y="2555461"/>
            <a:ext cx="568242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57551" y="3044017"/>
            <a:ext cx="573263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6089" y="0"/>
            <a:ext cx="10392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58" y="5946328"/>
            <a:ext cx="97739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3524250" y="1143000"/>
            <a:ext cx="531495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SỨC KHỎE QUÝ THẦY CÔ  </a:t>
            </a:r>
          </a:p>
        </p:txBody>
      </p:sp>
      <p:pic>
        <p:nvPicPr>
          <p:cNvPr id="40967" name="Picture 148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14650" y="-2476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9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6400800" y="41719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50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5029200" y="4629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51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10450" y="3752850"/>
            <a:ext cx="2057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52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3086100" y="43243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5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7315200" y="-990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4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2914650" y="13525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55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3850" y="10477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6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5086350" y="57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1" y="2971801"/>
            <a:ext cx="8475397" cy="76944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323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a p me trong mo - Thu y Ch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72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39941" descr="1-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291" y="-304800"/>
            <a:ext cx="13845117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图片 39940" descr="1-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0634"/>
            <a:ext cx="3937000" cy="287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图片 39942" descr="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234" y="3845984"/>
            <a:ext cx="2095500" cy="273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8">
            <a:extLst/>
          </p:cNvPr>
          <p:cNvSpPr/>
          <p:nvPr/>
        </p:nvSpPr>
        <p:spPr>
          <a:xfrm>
            <a:off x="3119581" y="469765"/>
            <a:ext cx="6573752" cy="1200278"/>
          </a:xfrm>
          <a:prstGeom prst="rect">
            <a:avLst/>
          </a:prstGeom>
        </p:spPr>
        <p:txBody>
          <a:bodyPr lIns="91363" tIns="45695" rIns="91363" bIns="45695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3565">
              <a:defRPr/>
            </a:pP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5" name="RhythmFluteDance-va_42x75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91" y="5656792"/>
            <a:ext cx="649817" cy="6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8608" y="1730251"/>
            <a:ext cx="10841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ánh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giá mức độ sử dụng chuột của mình: thành thạo, chưa thành thạo lắm, chưa được sử dụng bao giờ</a:t>
            </a:r>
          </a:p>
        </p:txBody>
      </p:sp>
    </p:spTree>
    <p:extLst>
      <p:ext uri="{BB962C8B-B14F-4D97-AF65-F5344CB8AC3E}">
        <p14:creationId xmlns:p14="http://schemas.microsoft.com/office/powerpoint/2010/main" val="9328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460" y="827524"/>
            <a:ext cx="7779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154"/>
          <p:cNvSpPr txBox="1">
            <a:spLocks/>
          </p:cNvSpPr>
          <p:nvPr/>
        </p:nvSpPr>
        <p:spPr bwMode="auto">
          <a:xfrm>
            <a:off x="956233" y="2031202"/>
            <a:ext cx="10290113" cy="328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0" tIns="121900" rIns="121900" bIns="12190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CHỦ ĐỀ E2: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MỀM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THAO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CHUỘT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1: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MỀM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MOUSE SKILLS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(SGK trang 56</a:t>
            </a:r>
            <a:r>
              <a:rPr kumimoji="0" lang="en" sz="42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endParaRPr kumimoji="0" lang="en" sz="4267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78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964" y="972185"/>
            <a:ext cx="110026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Khám</a:t>
            </a:r>
            <a:r>
              <a:rPr kumimoji="0" lang="en-US" sz="4800" b="1" i="0" u="none" strike="noStrike" kern="1200" cap="none" spc="0" normalizeH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phá phần mềm Mouse 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smtClean="0">
              <a:ln/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18" y="2088043"/>
            <a:ext cx="3639127" cy="367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508" y="665018"/>
            <a:ext cx="10603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</a:rPr>
              <a:t>    Hãy </a:t>
            </a:r>
            <a:r>
              <a:rPr lang="en-US" sz="3600">
                <a:solidFill>
                  <a:srgbClr val="0000FF"/>
                </a:solidFill>
              </a:rPr>
              <a:t>kích hoạt phần mềm Mouse Skills. Tiếp theo gõ phím N, di chuyển chuột và nói những gì con đã thấy trong các mô tả dưới đây</a:t>
            </a:r>
            <a:r>
              <a:rPr lang="en-US" sz="3600" smtClean="0">
                <a:solidFill>
                  <a:srgbClr val="0000FF"/>
                </a:solidFill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84896"/>
              </p:ext>
            </p:extLst>
          </p:nvPr>
        </p:nvGraphicFramePr>
        <p:xfrm>
          <a:off x="517237" y="2705482"/>
          <a:ext cx="11129817" cy="224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939">
                  <a:extLst>
                    <a:ext uri="{9D8B030D-6E8A-4147-A177-3AD203B41FA5}">
                      <a16:colId xmlns:a16="http://schemas.microsoft.com/office/drawing/2014/main" val="603643908"/>
                    </a:ext>
                  </a:extLst>
                </a:gridCol>
                <a:gridCol w="3709939">
                  <a:extLst>
                    <a:ext uri="{9D8B030D-6E8A-4147-A177-3AD203B41FA5}">
                      <a16:colId xmlns:a16="http://schemas.microsoft.com/office/drawing/2014/main" val="172886345"/>
                    </a:ext>
                  </a:extLst>
                </a:gridCol>
                <a:gridCol w="3709939">
                  <a:extLst>
                    <a:ext uri="{9D8B030D-6E8A-4147-A177-3AD203B41FA5}">
                      <a16:colId xmlns:a16="http://schemas.microsoft.com/office/drawing/2014/main" val="105898810"/>
                    </a:ext>
                  </a:extLst>
                </a:gridCol>
              </a:tblGrid>
              <a:tr h="1122604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 số (Score) thay đổi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hình vuông màu sắc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 thước các hình vuông lớn dần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747688"/>
                  </a:ext>
                </a:extLst>
              </a:tr>
              <a:tr h="1122604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 thước các hình vuông nhỏ dần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 trí các hình vuông giữ nguyên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Cửa (Stage) thay đổi</a:t>
                      </a:r>
                    </a:p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4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5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17" y="882352"/>
            <a:ext cx="6149873" cy="4206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47855"/>
            <a:ext cx="3666837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đạt được cho lần thao tác 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47636" y="5006109"/>
            <a:ext cx="1339273" cy="341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42190" y="1648715"/>
            <a:ext cx="1016000" cy="3230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943" y="808182"/>
            <a:ext cx="2188247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vuông xuất hiện ngẫu nhiên trên màn hình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038110" y="2327564"/>
            <a:ext cx="2096653" cy="1847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34763" y="2244437"/>
            <a:ext cx="262312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luyện tập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35643" y="4572993"/>
            <a:ext cx="1459345" cy="57265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8811493" y="4987637"/>
            <a:ext cx="858980" cy="4632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81954" y="3834948"/>
            <a:ext cx="2434555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cửa này đạt đến 10, em sẽ được chuyển sang mức tiếp theo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60" y="4767235"/>
            <a:ext cx="640135" cy="26672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165050" y="4614269"/>
            <a:ext cx="1459345" cy="57265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21381" y="5679215"/>
            <a:ext cx="2623128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 độ đạt được</a:t>
            </a:r>
            <a:endParaRPr lang="en-US" sz="2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805055" y="5218763"/>
            <a:ext cx="0" cy="4604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3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9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4764" y="935240"/>
            <a:ext cx="110026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Thao tác</a:t>
            </a:r>
            <a:r>
              <a:rPr kumimoji="0" lang="en-US" sz="4800" b="1" i="0" u="none" strike="noStrike" kern="1200" cap="none" spc="0" normalizeH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với nút cuộn chuột</a:t>
            </a:r>
            <a:endParaRPr kumimoji="0" lang="en-US" sz="4800" b="1" i="0" u="none" strike="noStrike" kern="1200" cap="none" spc="0" normalizeH="0" baseline="0" noProof="0" smtClean="0">
              <a:ln/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36" y="2080903"/>
            <a:ext cx="5671127" cy="33962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79779" y="3424136"/>
            <a:ext cx="1789889" cy="9144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73" y="1108953"/>
            <a:ext cx="1269774" cy="9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658" y="1108953"/>
            <a:ext cx="111868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biểu tượng    ,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địa chỉ </a:t>
            </a:r>
            <a:r>
              <a:rPr 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truyencotich.vn. Đặt </a:t>
            </a:r>
            <a:r>
              <a:rPr lang="en-US" sz="5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trỏ lên nút cuộn và cuộn nút xuống dưới rồi lên trên</a:t>
            </a:r>
            <a:r>
              <a:rPr lang="en-US" sz="5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đó cho cô và các bạn biết em đã thấy điều gì.</a:t>
            </a:r>
            <a:endParaRPr 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 descr="611022"/>
          <p:cNvSpPr>
            <a:spLocks noChangeArrowheads="1" noChangeShapeType="1" noTextEdit="1"/>
          </p:cNvSpPr>
          <p:nvPr/>
        </p:nvSpPr>
        <p:spPr bwMode="auto">
          <a:xfrm>
            <a:off x="1599896" y="2630590"/>
            <a:ext cx="9144001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4076" y="1184040"/>
            <a:ext cx="58297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TRÒ CHƠI</a:t>
            </a:r>
            <a:endParaRPr lang="en-US" sz="8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335417"/>
      </p:ext>
    </p:extLst>
  </p:cSld>
  <p:clrMapOvr>
    <a:masterClrMapping/>
  </p:clrMapOvr>
  <p:transition spd="slow" advTm="18596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529</Words>
  <Application>Microsoft Office PowerPoint</Application>
  <PresentationFormat>Widescreen</PresentationFormat>
  <Paragraphs>60</Paragraphs>
  <Slides>19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等线</vt:lpstr>
      <vt:lpstr>Franklin Gothic Book</vt:lpstr>
      <vt:lpstr>Tahoma</vt:lpstr>
      <vt:lpstr>Times New Roman</vt:lpstr>
      <vt:lpstr>Trebuchet MS</vt:lpstr>
      <vt:lpstr>2_Office Theme</vt:lpstr>
      <vt:lpstr>3_Office Theme</vt:lpstr>
      <vt:lpstr>4_Office Theme</vt:lpstr>
      <vt:lpstr>5_Office Theme</vt:lpstr>
      <vt:lpstr>8_Office Theme</vt:lpstr>
      <vt:lpstr>10_Office Theme</vt:lpstr>
      <vt:lpstr>Office Theme</vt:lpstr>
      <vt:lpstr>6_Office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36</cp:revision>
  <dcterms:created xsi:type="dcterms:W3CDTF">2022-06-23T08:53:21Z</dcterms:created>
  <dcterms:modified xsi:type="dcterms:W3CDTF">2025-10-17T02:12:04Z</dcterms:modified>
</cp:coreProperties>
</file>