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4" r:id="rId3"/>
    <p:sldId id="260" r:id="rId4"/>
    <p:sldId id="274" r:id="rId5"/>
    <p:sldId id="263" r:id="rId6"/>
    <p:sldId id="266" r:id="rId7"/>
    <p:sldId id="265" r:id="rId8"/>
    <p:sldId id="275" r:id="rId9"/>
    <p:sldId id="300" r:id="rId10"/>
    <p:sldId id="276" r:id="rId11"/>
    <p:sldId id="277" r:id="rId12"/>
    <p:sldId id="286" r:id="rId13"/>
    <p:sldId id="288" r:id="rId14"/>
    <p:sldId id="267" r:id="rId15"/>
    <p:sldId id="268" r:id="rId16"/>
    <p:sldId id="291" r:id="rId17"/>
    <p:sldId id="301" r:id="rId18"/>
    <p:sldId id="269" r:id="rId19"/>
    <p:sldId id="310" r:id="rId20"/>
    <p:sldId id="271" r:id="rId21"/>
    <p:sldId id="270" r:id="rId22"/>
    <p:sldId id="302" r:id="rId23"/>
    <p:sldId id="304" r:id="rId24"/>
    <p:sldId id="305" r:id="rId25"/>
    <p:sldId id="306" r:id="rId26"/>
    <p:sldId id="307" r:id="rId27"/>
    <p:sldId id="308" r:id="rId28"/>
    <p:sldId id="309" r:id="rId29"/>
    <p:sldId id="311" r:id="rId30"/>
    <p:sldId id="31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2" autoAdjust="0"/>
  </p:normalViewPr>
  <p:slideViewPr>
    <p:cSldViewPr>
      <p:cViewPr varScale="1">
        <p:scale>
          <a:sx n="82" d="100"/>
          <a:sy n="82" d="100"/>
        </p:scale>
        <p:origin x="8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" userId="42460c48ac02019c" providerId="LiveId" clId="{B3FBCAF9-45A6-4F08-87BD-C35F7FE33E63}"/>
    <pc:docChg chg="modSld">
      <pc:chgData name="Bình Nguyễn" userId="42460c48ac02019c" providerId="LiveId" clId="{B3FBCAF9-45A6-4F08-87BD-C35F7FE33E63}" dt="2021-08-26T05:14:13.040" v="13"/>
      <pc:docMkLst>
        <pc:docMk/>
      </pc:docMkLst>
      <pc:sldChg chg="addSp modSp mod modAnim">
        <pc:chgData name="Bình Nguyễn" userId="42460c48ac02019c" providerId="LiveId" clId="{B3FBCAF9-45A6-4F08-87BD-C35F7FE33E63}" dt="2021-08-26T05:14:13.040" v="13"/>
        <pc:sldMkLst>
          <pc:docMk/>
          <pc:sldMk cId="423352613" sldId="286"/>
        </pc:sldMkLst>
        <pc:picChg chg="add mod">
          <ac:chgData name="Bình Nguyễn" userId="42460c48ac02019c" providerId="LiveId" clId="{B3FBCAF9-45A6-4F08-87BD-C35F7FE33E63}" dt="2021-08-26T05:13:57.189" v="12" actId="14100"/>
          <ac:picMkLst>
            <pc:docMk/>
            <pc:sldMk cId="423352613" sldId="286"/>
            <ac:picMk id="3" creationId="{DB574671-7532-4ADC-9BB0-F3AB1D5DA27B}"/>
          </ac:picMkLst>
        </pc:picChg>
        <pc:picChg chg="mod">
          <ac:chgData name="Bình Nguyễn" userId="42460c48ac02019c" providerId="LiveId" clId="{B3FBCAF9-45A6-4F08-87BD-C35F7FE33E63}" dt="2021-08-26T05:12:33.959" v="7" actId="1076"/>
          <ac:picMkLst>
            <pc:docMk/>
            <pc:sldMk cId="423352613" sldId="286"/>
            <ac:picMk id="12" creationId="{4C704656-44A8-40F4-9C7B-66024728C6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1B0A-BB4F-47A2-9A4B-06726BF13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713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75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89167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0287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6582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8706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3930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23/09/2025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10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F7B39F2-2C43-480C-992A-8C7673043D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3" y="1626453"/>
            <a:ext cx="91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3" y="905266"/>
            <a:ext cx="579967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4600" y="4257018"/>
            <a:ext cx="609600" cy="4572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668CA6BF-EC6E-4E1F-BB68-D91C6F4F68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49" b="64621" l="5556" r="97585">
                        <a14:foregroundMark x1="26329" y1="41016" x2="14855" y2="43471"/>
                        <a14:foregroundMark x1="14855" y1="43471" x2="15580" y2="49554"/>
                        <a14:foregroundMark x1="15580" y1="49554" x2="25845" y2="52623"/>
                        <a14:foregroundMark x1="25845" y1="52623" x2="37198" y2="48605"/>
                        <a14:foregroundMark x1="37198" y1="48605" x2="30314" y2="43025"/>
                        <a14:foregroundMark x1="30314" y1="43025" x2="18357" y2="42243"/>
                        <a14:foregroundMark x1="18357" y1="42243" x2="7246" y2="46596"/>
                        <a14:foregroundMark x1="7246" y1="46596" x2="8937" y2="52232"/>
                        <a14:foregroundMark x1="8937" y1="52232" x2="19686" y2="56529"/>
                        <a14:foregroundMark x1="19686" y1="56529" x2="33213" y2="55301"/>
                        <a14:foregroundMark x1="33213" y1="55301" x2="37319" y2="49721"/>
                        <a14:foregroundMark x1="37319" y1="49721" x2="28744" y2="45982"/>
                        <a14:foregroundMark x1="28744" y1="45982" x2="18961" y2="50725"/>
                        <a14:foregroundMark x1="18961" y1="50725" x2="20894" y2="56641"/>
                        <a14:foregroundMark x1="20894" y1="56641" x2="32246" y2="58092"/>
                        <a14:foregroundMark x1="32246" y1="58092" x2="32729" y2="57589"/>
                        <a14:foregroundMark x1="24517" y1="58036" x2="20531" y2="63002"/>
                        <a14:foregroundMark x1="20531" y1="63002" x2="32609" y2="64621"/>
                        <a14:foregroundMark x1="32609" y1="64621" x2="33092" y2="61440"/>
                        <a14:foregroundMark x1="5435" y1="53795" x2="1208" y2="48661"/>
                        <a14:foregroundMark x1="1208" y1="48661" x2="6039" y2="43917"/>
                        <a14:foregroundMark x1="6039" y1="43917" x2="5676" y2="43806"/>
                        <a14:foregroundMark x1="89251" y1="54241" x2="97705" y2="57478"/>
                        <a14:foregroundMark x1="97705" y1="57478" x2="94686" y2="53962"/>
                        <a14:foregroundMark x1="18116" y1="14286" x2="29710" y2="15179"/>
                        <a14:foregroundMark x1="29710" y1="15179" x2="40700" y2="13393"/>
                        <a14:foregroundMark x1="40700" y1="13393" x2="53382" y2="13281"/>
                        <a14:foregroundMark x1="53382" y1="13281" x2="65821" y2="13393"/>
                        <a14:foregroundMark x1="65821" y1="13393" x2="76208" y2="15792"/>
                        <a14:foregroundMark x1="76208" y1="15792" x2="77899" y2="15792"/>
                        <a14:foregroundMark x1="36836" y1="11942" x2="48068" y2="11049"/>
                        <a14:foregroundMark x1="48068" y1="11049" x2="59783" y2="11049"/>
                        <a14:foregroundMark x1="59783" y1="11049" x2="59783" y2="11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2748"/>
          <a:stretch/>
        </p:blipFill>
        <p:spPr>
          <a:xfrm>
            <a:off x="7148946" y="2889327"/>
            <a:ext cx="1995054" cy="1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pauseEvt time="4143" objId="5"/>
        <p14:seekEvt time="4143" objId="5" seek="3757"/>
        <p14:resumeEvt time="4143" objId="5"/>
        <p14:pauseEvt time="10337" objId="5"/>
        <p14:stopEvt time="103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37260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619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04775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/>
              <a:t>+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lam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lam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8D6"/>
              </a:clrFrom>
              <a:clrTo>
                <a:srgbClr val="D9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38461" r="25623" b="19780"/>
          <a:stretch>
            <a:fillRect/>
          </a:stretch>
        </p:blipFill>
        <p:spPr bwMode="auto">
          <a:xfrm>
            <a:off x="5492781" y="1164783"/>
            <a:ext cx="2089119" cy="19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26923" r="16640" b="47499"/>
          <a:stretch>
            <a:fillRect/>
          </a:stretch>
        </p:blipFill>
        <p:spPr bwMode="auto">
          <a:xfrm>
            <a:off x="6172200" y="3333750"/>
            <a:ext cx="28194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4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196" y="209551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7" y="908007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chì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Khuyến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khích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nhạt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28353" y="0"/>
            <a:ext cx="9364716" cy="5143500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3" y="1101996"/>
            <a:ext cx="3551530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572433" y="1203731"/>
            <a:ext cx="3609982" cy="1158244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endParaRPr lang="zh-CN" altLang="en-US" dirty="0"/>
          </a:p>
          <a:p>
            <a:pPr defTabSz="816575">
              <a:spcBef>
                <a:spcPct val="50000"/>
              </a:spcBef>
            </a:pPr>
            <a:endParaRPr lang="zh-CN" altLang="en-US" dirty="0"/>
          </a:p>
          <a:p>
            <a:pPr defTabSz="816575">
              <a:spcBef>
                <a:spcPct val="50000"/>
              </a:spcBef>
            </a:pPr>
            <a:endParaRPr lang="zh-CN" altLang="en-US" dirty="0"/>
          </a:p>
        </p:txBody>
      </p:sp>
      <p:pic>
        <p:nvPicPr>
          <p:cNvPr id="10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06" y="2728149"/>
            <a:ext cx="2388739" cy="2150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56" y="109315"/>
            <a:ext cx="2242525" cy="198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67200" y="43243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HÌNH 1.4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图片 37894" descr="1-29"/>
          <p:cNvPicPr>
            <a:picLocks noChangeAspect="1"/>
          </p:cNvPicPr>
          <p:nvPr/>
        </p:nvPicPr>
        <p:blipFill rotWithShape="1">
          <a:blip r:embed="rId7"/>
          <a:srcRect l="-8884" t="-143" r="-8884" b="-5432"/>
          <a:stretch/>
        </p:blipFill>
        <p:spPr>
          <a:xfrm>
            <a:off x="2466364" y="-420190"/>
            <a:ext cx="7211036" cy="5677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671925" y="2514421"/>
            <a:ext cx="32704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7"/>
            <a:ext cx="9144001" cy="5258457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 rotWithShape="1">
          <a:blip r:embed="rId4"/>
          <a:srcRect b="47108"/>
          <a:stretch/>
        </p:blipFill>
        <p:spPr>
          <a:xfrm rot="20925695">
            <a:off x="129433" y="475099"/>
            <a:ext cx="3704978" cy="1450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37895" descr="1-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4652" y="112363"/>
            <a:ext cx="1752600" cy="155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06460" y="213467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2957" y="357097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tên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9748" y="353280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62700" y="3616486"/>
            <a:ext cx="2514600" cy="4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 smtClean="0">
                <a:latin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26647" y="3219013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7048" y="3303519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350592"/>
            <a:ext cx="0" cy="220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96" y="156923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338" y="132062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88" y="1592606"/>
            <a:ext cx="2313712" cy="159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5" y="1618370"/>
            <a:ext cx="2389252" cy="160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/>
          <a:stretch/>
        </p:blipFill>
        <p:spPr>
          <a:xfrm rot="5400000">
            <a:off x="926824" y="1221664"/>
            <a:ext cx="1599647" cy="225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129304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6215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cấp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3" name="图片 41995" descr="13"/>
          <p:cNvPicPr>
            <a:picLocks noChangeAspect="1"/>
          </p:cNvPicPr>
          <p:nvPr/>
        </p:nvPicPr>
        <p:blipFill rotWithShape="1">
          <a:blip r:embed="rId4"/>
          <a:srcRect l="538" t="1284" r="27013" b="-1284"/>
          <a:stretch/>
        </p:blipFill>
        <p:spPr>
          <a:xfrm>
            <a:off x="6096000" y="-517170"/>
            <a:ext cx="3224482" cy="2559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6790530" y="514350"/>
            <a:ext cx="1743869" cy="1342910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13" y="3199487"/>
            <a:ext cx="1181349" cy="1856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0029"/>
            <a:ext cx="1524000" cy="213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07" y="2843730"/>
            <a:ext cx="1737393" cy="214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23" y="2899994"/>
            <a:ext cx="1536041" cy="209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21874"/>
            <a:ext cx="1605438" cy="214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41" y="2881416"/>
            <a:ext cx="1569426" cy="207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361950"/>
            <a:ext cx="1676399" cy="221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15" y="261042"/>
            <a:ext cx="1885386" cy="242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"/>
          <a:stretch/>
        </p:blipFill>
        <p:spPr>
          <a:xfrm>
            <a:off x="373236" y="224924"/>
            <a:ext cx="1824053" cy="245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4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 r="49566"/>
          <a:stretch/>
        </p:blipFill>
        <p:spPr>
          <a:xfrm>
            <a:off x="3046855" y="177075"/>
            <a:ext cx="1635508" cy="217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41995" descr="13"/>
          <p:cNvPicPr>
            <a:picLocks noChangeAspect="1"/>
          </p:cNvPicPr>
          <p:nvPr/>
        </p:nvPicPr>
        <p:blipFill rotWithShape="1">
          <a:blip r:embed="rId4"/>
          <a:srcRect l="538" t="1284" r="27013" b="-1284"/>
          <a:stretch/>
        </p:blipFill>
        <p:spPr>
          <a:xfrm>
            <a:off x="5561450" y="-366714"/>
            <a:ext cx="3681682" cy="2687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6317382" y="514350"/>
            <a:ext cx="2217018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997988" y="2477887"/>
            <a:ext cx="1993612" cy="247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8"/>
          <a:stretch/>
        </p:blipFill>
        <p:spPr>
          <a:xfrm>
            <a:off x="145933" y="2593215"/>
            <a:ext cx="1911467" cy="23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Content Placeholder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/>
          <a:stretch/>
        </p:blipFill>
        <p:spPr>
          <a:xfrm>
            <a:off x="2389517" y="2569853"/>
            <a:ext cx="1877683" cy="238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2"/>
          <a:stretch/>
        </p:blipFill>
        <p:spPr>
          <a:xfrm>
            <a:off x="4731618" y="2593215"/>
            <a:ext cx="1897782" cy="23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8"/>
          <a:stretch/>
        </p:blipFill>
        <p:spPr>
          <a:xfrm>
            <a:off x="644827" y="193315"/>
            <a:ext cx="1869773" cy="216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6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66215"/>
            <a:ext cx="9364716" cy="5143500"/>
          </a:xfrm>
          <a:prstGeom prst="rect">
            <a:avLst/>
          </a:prstGeom>
        </p:spPr>
      </p:pic>
      <p:pic>
        <p:nvPicPr>
          <p:cNvPr id="25" name="图片 41995" descr="13"/>
          <p:cNvPicPr>
            <a:picLocks noChangeAspect="1"/>
          </p:cNvPicPr>
          <p:nvPr/>
        </p:nvPicPr>
        <p:blipFill rotWithShape="1">
          <a:blip r:embed="rId3"/>
          <a:srcRect l="538" t="1284" r="27013" b="-1284"/>
          <a:stretch/>
        </p:blipFill>
        <p:spPr>
          <a:xfrm>
            <a:off x="5561450" y="-366714"/>
            <a:ext cx="3681682" cy="2687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6317382" y="514350"/>
            <a:ext cx="2217018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6408"/>
            <a:ext cx="3461266" cy="221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Ảnh 9" descr="z3488105319238_52489e7bd986d97dd0a654b4cf8f7600.jpg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2790470"/>
            <a:ext cx="3461266" cy="19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4" y="2321042"/>
            <a:ext cx="3571513" cy="241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4400" y="1501397"/>
            <a:ext cx="8458200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400" dirty="0" smtClean="0"/>
              <a:t>+ Con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pha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/>
              <a:t>+ Con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65059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xung</a:t>
            </a:r>
            <a:r>
              <a:rPr lang="en-US" sz="2400" dirty="0" smtClean="0"/>
              <a:t> </a:t>
            </a:r>
            <a:r>
              <a:rPr lang="en-US" sz="2400" dirty="0" err="1" smtClean="0"/>
              <a:t>quanh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, </a:t>
            </a:r>
            <a:r>
              <a:rPr lang="en-US" sz="2400" dirty="0" err="1" smtClean="0"/>
              <a:t>nét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sắc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6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2081573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25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CHỦ </a:t>
              </a: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ĐỀ: TRƯỜNG EM </a:t>
              </a:r>
            </a:p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latin typeface="Times New Roman"/>
                  <a:cs typeface="Times New Roman"/>
                </a:rPr>
                <a:t>BÀI 1: SẮC MÀU CỦA CHỮ</a:t>
              </a:r>
            </a:p>
            <a:p>
              <a:pPr algn="ctr"/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2-</a:t>
              </a:r>
              <a:endPara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35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030" name="Picture 6" descr="Giới thiệu sách Mĩ thuật 3, bản 1 - Bộ sách giáo khoa Chân trời sáng tạo -  Sách giáo khoa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02" y="741973"/>
            <a:ext cx="2190320" cy="309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9542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2700478" y="1854150"/>
            <a:ext cx="3313086" cy="28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524090" y="131689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7" y="2731409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-80853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27467"/>
            <a:ext cx="5393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cs typeface="Times New Roman" pitchFamily="18" charset="0"/>
              </a:rPr>
              <a:t>+ </a:t>
            </a:r>
            <a:r>
              <a:rPr lang="en-US" sz="2400" dirty="0" err="1" smtClean="0">
                <a:cs typeface="Times New Roman" pitchFamily="18" charset="0"/>
              </a:rPr>
              <a:t>Em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nhắc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lại</a:t>
            </a:r>
            <a:r>
              <a:rPr lang="en-US" sz="2400" dirty="0" smtClean="0">
                <a:cs typeface="Times New Roman" pitchFamily="18" charset="0"/>
              </a:rPr>
              <a:t> 3 </a:t>
            </a:r>
            <a:r>
              <a:rPr lang="en-US" sz="2400" dirty="0" err="1" smtClean="0">
                <a:cs typeface="Times New Roman" pitchFamily="18" charset="0"/>
              </a:rPr>
              <a:t>màu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cơ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bản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dirty="0" smtClean="0">
                <a:cs typeface="Times New Roman" pitchFamily="18" charset="0"/>
              </a:rPr>
              <a:t>+ </a:t>
            </a:r>
            <a:r>
              <a:rPr lang="en-US" sz="2400" dirty="0" err="1" smtClean="0">
                <a:cs typeface="Times New Roman" pitchFamily="18" charset="0"/>
              </a:rPr>
              <a:t>Kể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tên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màu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thứ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cấp</a:t>
            </a:r>
            <a:r>
              <a:rPr lang="en-US" sz="2400" dirty="0" smtClean="0">
                <a:cs typeface="Times New Roman" pitchFamily="18" charset="0"/>
              </a:rPr>
              <a:t>?</a:t>
            </a:r>
            <a:endParaRPr lang="en-US" sz="2400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26923" r="16640" b="47499"/>
          <a:stretch>
            <a:fillRect/>
          </a:stretch>
        </p:blipFill>
        <p:spPr bwMode="auto">
          <a:xfrm>
            <a:off x="6115903" y="3257550"/>
            <a:ext cx="28194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64125" y="13032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7350"/>
            <a:ext cx="4007949" cy="256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26923" r="16640" b="47499"/>
          <a:stretch>
            <a:fillRect/>
          </a:stretch>
        </p:blipFill>
        <p:spPr bwMode="auto">
          <a:xfrm>
            <a:off x="6096000" y="3257550"/>
            <a:ext cx="28194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5" y="0"/>
            <a:ext cx="9165635" cy="5138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619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</a:p>
        </p:txBody>
      </p:sp>
      <p:sp>
        <p:nvSpPr>
          <p:cNvPr id="2" name="AutoShape 2" descr="Mĩ Thuật 3| Bài 1 - Những Chữ Cái Đáng Yêu (Tiết 2)| Trang Trí Tên Của Em |  Học Vẽ Thật Là Vui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1" y="1891145"/>
            <a:ext cx="2286000" cy="261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0" y="2220548"/>
            <a:ext cx="2838844" cy="1920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79" y="1897421"/>
            <a:ext cx="2016641" cy="261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729512" y="931504"/>
            <a:ext cx="482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7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196" y="209551"/>
            <a:ext cx="838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9332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2726" r="15741" b="25153"/>
          <a:stretch>
            <a:fillRect/>
          </a:stretch>
        </p:blipFill>
        <p:spPr>
          <a:xfrm>
            <a:off x="3200400" y="1854208"/>
            <a:ext cx="5486400" cy="32004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15923" y="1868054"/>
            <a:ext cx="289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?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dáng</a:t>
            </a:r>
            <a:r>
              <a:rPr lang="en-US" dirty="0" smtClean="0"/>
              <a:t>,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8" t="32716" r="17041" b="46449"/>
          <a:stretch>
            <a:fillRect/>
          </a:stretch>
        </p:blipFill>
        <p:spPr bwMode="auto">
          <a:xfrm>
            <a:off x="463310" y="3257550"/>
            <a:ext cx="2495939" cy="163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4400" y="1501397"/>
            <a:ext cx="8001000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400" dirty="0" smtClean="0"/>
              <a:t>+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,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nét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Chia </a:t>
            </a:r>
            <a:r>
              <a:rPr lang="en-US" sz="2400" dirty="0" err="1" smtClean="0"/>
              <a:t>sẻ</a:t>
            </a:r>
            <a:r>
              <a:rPr lang="en-US" sz="2400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sắc</a:t>
            </a:r>
            <a:r>
              <a:rPr lang="en-US" sz="2400" dirty="0" smtClean="0"/>
              <a:t>,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đậm</a:t>
            </a:r>
            <a:r>
              <a:rPr lang="en-US" sz="2400" dirty="0" smtClean="0"/>
              <a:t> </a:t>
            </a:r>
            <a:r>
              <a:rPr lang="en-US" sz="2400" dirty="0" err="1" smtClean="0"/>
              <a:t>nhạt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 </a:t>
            </a:r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70179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nhé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1158244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095A68D-41CE-47FE-A8C4-C8399928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48132"/>
            <a:ext cx="3810000" cy="3562352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28750"/>
            <a:ext cx="4681602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66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Khởi</a:t>
            </a:r>
            <a:r>
              <a:rPr lang="en-US" altLang="zh-CN" sz="66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động</a:t>
            </a:r>
            <a:endParaRPr lang="zh-CN" altLang="en-US" sz="6600" b="1" dirty="0">
              <a:solidFill>
                <a:srgbClr val="2A8910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93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CHỦ </a:t>
              </a: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ĐỀ: TRƯỜNG EM </a:t>
              </a:r>
            </a:p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latin typeface="Times New Roman"/>
                  <a:cs typeface="Times New Roman"/>
                </a:rPr>
                <a:t>BÀI 1: SẮC MÀU CỦA CHỮ</a:t>
              </a:r>
            </a:p>
            <a:p>
              <a:pPr algn="ctr"/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1-</a:t>
              </a:r>
              <a:endPara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030" name="Picture 6" descr="Giới thiệu sách Mĩ thuật 3, bản 1 - Bộ sách giáo khoa Chân trời sáng tạo -  Sách giáo khoa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02" y="741973"/>
            <a:ext cx="2190320" cy="309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9542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2700478" y="1854150"/>
            <a:ext cx="3313086" cy="28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524090" y="131689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7" y="2731409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9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8416" y="882044"/>
            <a:ext cx="352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400" b="1" u="sng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19" y="1716375"/>
            <a:ext cx="74559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cách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pha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.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Tạo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Chỉ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ra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thuật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Giới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thiệu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, chia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sẻ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cảm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nhận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về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     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của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mình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  <a:endParaRPr lang="zh-CN" altLang="en-US" sz="2800" b="1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27709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7800" y="1927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07" y="605486"/>
            <a:ext cx="2133600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image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0" y="2315283"/>
            <a:ext cx="4694933" cy="101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image4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0" y="3611145"/>
            <a:ext cx="1953669" cy="130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image4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05" y="3575509"/>
            <a:ext cx="2667000" cy="135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27797" y="646263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+ </a:t>
            </a:r>
            <a:r>
              <a:rPr lang="en-US" dirty="0" err="1" smtClean="0">
                <a:cs typeface="Times New Roman" pitchFamily="18" charset="0"/>
              </a:rPr>
              <a:t>Em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ấn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tượng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mẫu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đều</a:t>
            </a:r>
            <a:r>
              <a:rPr lang="en-US" dirty="0">
                <a:cs typeface="Times New Roman" pitchFamily="18" charset="0"/>
              </a:rPr>
              <a:t> hay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đậm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như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thế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dụng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chữ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từ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bản</a:t>
            </a:r>
            <a:r>
              <a:rPr lang="en-US" dirty="0"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3907" y="6018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̉nh 9" descr="z3488105319238_52489e7bd986d97dd0a654b4cf8f7600.jpg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7" y="729199"/>
            <a:ext cx="3181659" cy="19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hinh 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812839" y="737477"/>
            <a:ext cx="2909066" cy="195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46" y="3082419"/>
            <a:ext cx="3061852" cy="1715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066214"/>
            <a:ext cx="3273446" cy="174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82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740</Words>
  <Application>Microsoft Office PowerPoint</Application>
  <PresentationFormat>On-screen Show (16:9)</PresentationFormat>
  <Paragraphs>101</Paragraphs>
  <Slides>30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宋体</vt:lpstr>
      <vt:lpstr>Arial</vt:lpstr>
      <vt:lpstr>Calibri</vt:lpstr>
      <vt:lpstr>等线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10D200922</cp:lastModifiedBy>
  <cp:revision>78</cp:revision>
  <dcterms:created xsi:type="dcterms:W3CDTF">2021-08-23T13:19:13Z</dcterms:created>
  <dcterms:modified xsi:type="dcterms:W3CDTF">2025-09-23T03:09:24Z</dcterms:modified>
</cp:coreProperties>
</file>