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70" r:id="rId2"/>
    <p:sldId id="510" r:id="rId3"/>
    <p:sldId id="353" r:id="rId4"/>
    <p:sldId id="511" r:id="rId5"/>
    <p:sldId id="471" r:id="rId6"/>
    <p:sldId id="352" r:id="rId7"/>
    <p:sldId id="512" r:id="rId8"/>
    <p:sldId id="513" r:id="rId9"/>
    <p:sldId id="498" r:id="rId10"/>
    <p:sldId id="491" r:id="rId11"/>
    <p:sldId id="514" r:id="rId12"/>
    <p:sldId id="515" r:id="rId13"/>
    <p:sldId id="516" r:id="rId14"/>
    <p:sldId id="517" r:id="rId15"/>
    <p:sldId id="518" r:id="rId16"/>
    <p:sldId id="519" r:id="rId17"/>
    <p:sldId id="492" r:id="rId18"/>
    <p:sldId id="297" r:id="rId19"/>
  </p:sldIdLst>
  <p:sldSz cx="12190413" cy="6859588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1B5"/>
    <a:srgbClr val="64D2C2"/>
    <a:srgbClr val="EB9C52"/>
    <a:srgbClr val="65DDD2"/>
    <a:srgbClr val="B4E9E2"/>
    <a:srgbClr val="F4D2A1"/>
    <a:srgbClr val="1A1A1A"/>
    <a:srgbClr val="41D3C2"/>
    <a:srgbClr val="63DBCD"/>
    <a:srgbClr val="9CE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7778" autoAdjust="0"/>
  </p:normalViewPr>
  <p:slideViewPr>
    <p:cSldViewPr snapToGrid="0" showGuides="1">
      <p:cViewPr varScale="1">
        <p:scale>
          <a:sx n="65" d="100"/>
          <a:sy n="65" d="100"/>
        </p:scale>
        <p:origin x="440" y="3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59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22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295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366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407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145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242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164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72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79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225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93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58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0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4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7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60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0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5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7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3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3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1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2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8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7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28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1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1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1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2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8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4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75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30" r:id="rId13"/>
    <p:sldLayoutId id="2147483729" r:id="rId14"/>
    <p:sldLayoutId id="2147483728" r:id="rId15"/>
    <p:sldLayoutId id="2147483727" r:id="rId16"/>
    <p:sldLayoutId id="2147483726" r:id="rId17"/>
    <p:sldLayoutId id="2147483725" r:id="rId18"/>
    <p:sldLayoutId id="2147483724" r:id="rId19"/>
    <p:sldLayoutId id="2147483723" r:id="rId20"/>
    <p:sldLayoutId id="2147483722" r:id="rId21"/>
    <p:sldLayoutId id="2147483721" r:id="rId22"/>
    <p:sldLayoutId id="2147483720" r:id="rId23"/>
    <p:sldLayoutId id="2147483719" r:id="rId24"/>
    <p:sldLayoutId id="2147483718" r:id="rId25"/>
    <p:sldLayoutId id="2147483717" r:id="rId26"/>
    <p:sldLayoutId id="2147483716" r:id="rId27"/>
    <p:sldLayoutId id="2147483715" r:id="rId28"/>
    <p:sldLayoutId id="2147483714" r:id="rId29"/>
    <p:sldLayoutId id="2147483713" r:id="rId30"/>
    <p:sldLayoutId id="2147483712" r:id="rId31"/>
    <p:sldLayoutId id="2147483711" r:id="rId32"/>
    <p:sldLayoutId id="2147483710" r:id="rId33"/>
    <p:sldLayoutId id="2147483709" r:id="rId34"/>
    <p:sldLayoutId id="2147483708" r:id="rId35"/>
    <p:sldLayoutId id="2147483707" r:id="rId36"/>
    <p:sldLayoutId id="2147483705" r:id="rId37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jp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jp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png"/><Relationship Id="rId12" Type="http://schemas.openxmlformats.org/officeDocument/2006/relationships/image" Target="../media/image30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11" Type="http://schemas.openxmlformats.org/officeDocument/2006/relationships/image" Target="../media/image29.jpg"/><Relationship Id="rId5" Type="http://schemas.openxmlformats.org/officeDocument/2006/relationships/image" Target="../media/image4.png"/><Relationship Id="rId10" Type="http://schemas.openxmlformats.org/officeDocument/2006/relationships/image" Target="../media/image28.jpg"/><Relationship Id="rId4" Type="http://schemas.openxmlformats.org/officeDocument/2006/relationships/image" Target="../media/image3.png"/><Relationship Id="rId9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6.jp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png"/><Relationship Id="rId12" Type="http://schemas.openxmlformats.org/officeDocument/2006/relationships/image" Target="../media/image3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11" Type="http://schemas.openxmlformats.org/officeDocument/2006/relationships/image" Target="../media/image34.jpg"/><Relationship Id="rId5" Type="http://schemas.openxmlformats.org/officeDocument/2006/relationships/image" Target="../media/image4.png"/><Relationship Id="rId10" Type="http://schemas.openxmlformats.org/officeDocument/2006/relationships/image" Target="../media/image33.jpg"/><Relationship Id="rId4" Type="http://schemas.openxmlformats.org/officeDocument/2006/relationships/image" Target="../media/image3.png"/><Relationship Id="rId9" Type="http://schemas.openxmlformats.org/officeDocument/2006/relationships/image" Target="../media/image32.jpg"/><Relationship Id="rId1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3.png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2.jpg"/><Relationship Id="rId9" Type="http://schemas.openxmlformats.org/officeDocument/2006/relationships/image" Target="../media/image9.pn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wmf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9.png"/><Relationship Id="rId1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1375495" y="1239172"/>
            <a:ext cx="9439422" cy="2083045"/>
            <a:chOff x="1346467" y="1326256"/>
            <a:chExt cx="9439422" cy="2083045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357A369-AD24-44F0-800B-34CF9636FD89}"/>
                </a:ext>
              </a:extLst>
            </p:cNvPr>
            <p:cNvGrpSpPr/>
            <p:nvPr/>
          </p:nvGrpSpPr>
          <p:grpSpPr>
            <a:xfrm>
              <a:off x="1346467" y="2063151"/>
              <a:ext cx="9439422" cy="1346150"/>
              <a:chOff x="1441717" y="2082201"/>
              <a:chExt cx="9439422" cy="1346150"/>
            </a:xfrm>
          </p:grpSpPr>
          <p:sp>
            <p:nvSpPr>
              <p:cNvPr id="21" name="18">
                <a:extLst>
                  <a:ext uri="{FF2B5EF4-FFF2-40B4-BE49-F238E27FC236}">
                    <a16:creationId xmlns:a16="http://schemas.microsoft.com/office/drawing/2014/main" id="{D2FA2529-9F26-461A-A62A-9DA8F1E8377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441717" y="2812798"/>
                <a:ext cx="9439422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prstTxWarp prst="textWave2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宋体" pitchFamily="2" charset="-122"/>
                  </a:rPr>
                  <a:t>CHỦ ĐỀ: ĐẠI D</a:t>
                </a:r>
                <a:r>
                  <a:rPr lang="vi-VN" altLang="zh-CN" sz="4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宋体" pitchFamily="2" charset="-122"/>
                  </a:rPr>
                  <a:t>Ư</a:t>
                </a:r>
                <a:r>
                  <a:rPr lang="en-US" altLang="zh-CN" sz="4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宋体" pitchFamily="2" charset="-122"/>
                  </a:rPr>
                  <a:t>ƠNG MÊNH MÔNG</a:t>
                </a:r>
              </a:p>
            </p:txBody>
          </p:sp>
          <p:sp>
            <p:nvSpPr>
              <p:cNvPr id="22" name="18">
                <a:extLst>
                  <a:ext uri="{FF2B5EF4-FFF2-40B4-BE49-F238E27FC236}">
                    <a16:creationId xmlns:a16="http://schemas.microsoft.com/office/drawing/2014/main" id="{9DEFEACE-0683-44B7-9A14-3DA92A31787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752241" y="2082201"/>
                <a:ext cx="4068775" cy="4308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宋体" pitchFamily="2" charset="-122"/>
                  </a:rPr>
                  <a:t>MĨ THUẬT LỚP 2</a:t>
                </a: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7495172" y="1326256"/>
              <a:ext cx="1711100" cy="155900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E99EDC4-EC19-4366-ADDA-178945CD53A3}"/>
              </a:ext>
            </a:extLst>
          </p:cNvPr>
          <p:cNvSpPr/>
          <p:nvPr/>
        </p:nvSpPr>
        <p:spPr>
          <a:xfrm>
            <a:off x="2848082" y="972692"/>
            <a:ext cx="5744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宋体" pitchFamily="2" charset="-122"/>
              </a:rPr>
              <a:t>TR</a:t>
            </a:r>
            <a:r>
              <a:rPr lang="vi-VN" altLang="zh-CN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宋体" pitchFamily="2" charset="-122"/>
              </a:rPr>
              <a:t>Ư</a:t>
            </a:r>
            <a:r>
              <a:rPr lang="en-US" altLang="zh-CN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宋体" pitchFamily="2" charset="-122"/>
              </a:rPr>
              <a:t>ỜNG TIỂU HỌC SÀI ĐỒNG</a:t>
            </a:r>
            <a:endParaRPr lang="en-US" sz="32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D16FDD-D30C-48B5-BB68-9005B1B6F48D}"/>
              </a:ext>
            </a:extLst>
          </p:cNvPr>
          <p:cNvSpPr/>
          <p:nvPr/>
        </p:nvSpPr>
        <p:spPr>
          <a:xfrm>
            <a:off x="6002841" y="296812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18">
            <a:extLst>
              <a:ext uri="{FF2B5EF4-FFF2-40B4-BE49-F238E27FC236}">
                <a16:creationId xmlns:a16="http://schemas.microsoft.com/office/drawing/2014/main" id="{C359E2FE-E955-44E1-8DDF-B9BACCDC7F0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3282" y="4204081"/>
            <a:ext cx="4068775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宋体" pitchFamily="2" charset="-122"/>
              </a:rPr>
              <a:t>GV: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9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0F2A98-A28D-4CA3-B042-DE93693F09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7352" y="2983396"/>
            <a:ext cx="3103788" cy="2213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7E9C0F-4716-4CFA-B9FE-A127DA736B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372" y="2922420"/>
            <a:ext cx="3103787" cy="2274435"/>
          </a:xfrm>
          <a:prstGeom prst="rect">
            <a:avLst/>
          </a:prstGeom>
        </p:spPr>
      </p:pic>
      <p:sp>
        <p:nvSpPr>
          <p:cNvPr id="17" name="文本框 19">
            <a:extLst>
              <a:ext uri="{FF2B5EF4-FFF2-40B4-BE49-F238E27FC236}">
                <a16:creationId xmlns:a16="http://schemas.microsoft.com/office/drawing/2014/main" id="{9183A47A-5561-43C7-8CB5-0627B439D3FC}"/>
              </a:ext>
            </a:extLst>
          </p:cNvPr>
          <p:cNvSpPr txBox="1"/>
          <p:nvPr/>
        </p:nvSpPr>
        <p:spPr>
          <a:xfrm>
            <a:off x="3271577" y="5253055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9">
            <a:extLst>
              <a:ext uri="{FF2B5EF4-FFF2-40B4-BE49-F238E27FC236}">
                <a16:creationId xmlns:a16="http://schemas.microsoft.com/office/drawing/2014/main" id="{DF7F96BF-4A69-4F56-9692-21A6E540F54E}"/>
              </a:ext>
            </a:extLst>
          </p:cNvPr>
          <p:cNvSpPr txBox="1"/>
          <p:nvPr/>
        </p:nvSpPr>
        <p:spPr>
          <a:xfrm>
            <a:off x="7659869" y="5253054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Number_1">
            <a:extLst>
              <a:ext uri="{FF2B5EF4-FFF2-40B4-BE49-F238E27FC236}">
                <a16:creationId xmlns:a16="http://schemas.microsoft.com/office/drawing/2014/main" id="{5BCCBAD5-60C4-4916-95C6-F3A71CE6B1F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74977" y="1404204"/>
            <a:ext cx="6135472" cy="1377547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3200" noProof="1">
                <a:solidFill>
                  <a:schemeClr val="bg1"/>
                </a:solidFill>
                <a:latin typeface="Arial" panose="020B0604020202020204" pitchFamily="34" charset="0"/>
                <a:ea typeface="MStiffHei PRC UltraBold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- Em thấy bức tranh nào đẹp hơn? Vì sao?</a:t>
            </a:r>
          </a:p>
        </p:txBody>
      </p:sp>
      <p:pic>
        <p:nvPicPr>
          <p:cNvPr id="26" name="图片 17">
            <a:extLst>
              <a:ext uri="{FF2B5EF4-FFF2-40B4-BE49-F238E27FC236}">
                <a16:creationId xmlns:a16="http://schemas.microsoft.com/office/drawing/2014/main" id="{4FFA05B8-2D30-4FB1-AFE5-AFDABE4EC86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937" y="1008152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MH_Number_1">
            <a:extLst>
              <a:ext uri="{FF2B5EF4-FFF2-40B4-BE49-F238E27FC236}">
                <a16:creationId xmlns:a16="http://schemas.microsoft.com/office/drawing/2014/main" id="{5BCCBAD5-60C4-4916-95C6-F3A71CE6B1F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17670" y="721385"/>
            <a:ext cx="4890557" cy="948852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3200" noProof="1">
                <a:solidFill>
                  <a:schemeClr val="bg1"/>
                </a:solidFill>
                <a:latin typeface="Arial" panose="020B0604020202020204" pitchFamily="34" charset="0"/>
                <a:ea typeface="MStiffHei PRC UltraBold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Chọn đáp án đúng</a:t>
            </a:r>
          </a:p>
        </p:txBody>
      </p:sp>
      <p:pic>
        <p:nvPicPr>
          <p:cNvPr id="26" name="图片 17">
            <a:extLst>
              <a:ext uri="{FF2B5EF4-FFF2-40B4-BE49-F238E27FC236}">
                <a16:creationId xmlns:a16="http://schemas.microsoft.com/office/drawing/2014/main" id="{4FFA05B8-2D30-4FB1-AFE5-AFDABE4EC8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16" y="325332"/>
            <a:ext cx="1667222" cy="1446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C62E7E-4B5F-417E-A99F-B52CB679E55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5047" t="59730" r="3610" b="1992"/>
          <a:stretch/>
        </p:blipFill>
        <p:spPr>
          <a:xfrm>
            <a:off x="7162799" y="3658238"/>
            <a:ext cx="2435989" cy="19609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C2F108-E403-4819-921C-85F6AB4841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63" t="23393" r="65093" b="40313"/>
          <a:stretch/>
        </p:blipFill>
        <p:spPr>
          <a:xfrm>
            <a:off x="1720633" y="1858167"/>
            <a:ext cx="2441084" cy="17032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60CE46-B635-4C8C-ABC1-EE5280FDADA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906" t="23393" r="35849" b="40312"/>
          <a:stretch/>
        </p:blipFill>
        <p:spPr>
          <a:xfrm>
            <a:off x="4399897" y="1861901"/>
            <a:ext cx="2373280" cy="17032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65D726-C692-4E77-9386-09DEEA2CD6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5047" t="22680" r="4466" b="40313"/>
          <a:stretch/>
        </p:blipFill>
        <p:spPr>
          <a:xfrm>
            <a:off x="7141614" y="1865381"/>
            <a:ext cx="2441085" cy="17032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07339E-B758-46E4-9CB3-7D8403230A5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73" t="60773" r="65093" b="4983"/>
          <a:stretch/>
        </p:blipFill>
        <p:spPr>
          <a:xfrm>
            <a:off x="1674340" y="3659997"/>
            <a:ext cx="2605158" cy="19856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326CC4-DC58-42DE-BC5F-1C4758FC9CB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730" t="60174" r="35536" b="4231"/>
          <a:stretch/>
        </p:blipFill>
        <p:spPr>
          <a:xfrm>
            <a:off x="4441257" y="3678574"/>
            <a:ext cx="2473578" cy="19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MH_Number_1">
            <a:extLst>
              <a:ext uri="{FF2B5EF4-FFF2-40B4-BE49-F238E27FC236}">
                <a16:creationId xmlns:a16="http://schemas.microsoft.com/office/drawing/2014/main" id="{5BCCBAD5-60C4-4916-95C6-F3A71CE6B1F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17670" y="721385"/>
            <a:ext cx="4890557" cy="948852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3200" noProof="1">
                <a:solidFill>
                  <a:schemeClr val="bg1"/>
                </a:solidFill>
                <a:latin typeface="Arial" panose="020B0604020202020204" pitchFamily="34" charset="0"/>
                <a:ea typeface="MStiffHei PRC UltraBold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Chọn đáp án đúng</a:t>
            </a:r>
          </a:p>
        </p:txBody>
      </p:sp>
      <p:pic>
        <p:nvPicPr>
          <p:cNvPr id="26" name="图片 17">
            <a:extLst>
              <a:ext uri="{FF2B5EF4-FFF2-40B4-BE49-F238E27FC236}">
                <a16:creationId xmlns:a16="http://schemas.microsoft.com/office/drawing/2014/main" id="{4FFA05B8-2D30-4FB1-AFE5-AFDABE4EC8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16" y="325332"/>
            <a:ext cx="1667222" cy="14462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E2B9AD-2F83-4638-9C7B-4E2DB92821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5983" y="1825893"/>
            <a:ext cx="6853929" cy="37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4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MH_Number_1">
            <a:extLst>
              <a:ext uri="{FF2B5EF4-FFF2-40B4-BE49-F238E27FC236}">
                <a16:creationId xmlns:a16="http://schemas.microsoft.com/office/drawing/2014/main" id="{5BCCBAD5-60C4-4916-95C6-F3A71CE6B1F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60108" y="428432"/>
            <a:ext cx="4890557" cy="948852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3200" noProof="1">
                <a:solidFill>
                  <a:schemeClr val="bg1"/>
                </a:solidFill>
                <a:latin typeface="Arial" panose="020B0604020202020204" pitchFamily="34" charset="0"/>
                <a:ea typeface="MStiffHei PRC UltraBold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Bài vẽ tham khảo</a:t>
            </a:r>
          </a:p>
        </p:txBody>
      </p:sp>
      <p:pic>
        <p:nvPicPr>
          <p:cNvPr id="26" name="图片 17">
            <a:extLst>
              <a:ext uri="{FF2B5EF4-FFF2-40B4-BE49-F238E27FC236}">
                <a16:creationId xmlns:a16="http://schemas.microsoft.com/office/drawing/2014/main" id="{4FFA05B8-2D30-4FB1-AFE5-AFDABE4EC8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154" y="32379"/>
            <a:ext cx="1667222" cy="1446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9B2C14-946E-412F-A692-3626F15E81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27" y="1588294"/>
            <a:ext cx="2768115" cy="368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49AF1F-A59A-4348-A7B6-94ADED997D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8" y="1900634"/>
            <a:ext cx="2557610" cy="37815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299B35-F390-4BB7-B980-DFB4A3D8AF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84" y="1741826"/>
            <a:ext cx="2657255" cy="368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1AFB93-8956-4C13-8964-975A070960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50" y="1428434"/>
            <a:ext cx="2747889" cy="2452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28CF2C-636A-4463-9EE0-717211FBA1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68" y="4229770"/>
            <a:ext cx="2409825" cy="18954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2042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MH_Number_1">
            <a:extLst>
              <a:ext uri="{FF2B5EF4-FFF2-40B4-BE49-F238E27FC236}">
                <a16:creationId xmlns:a16="http://schemas.microsoft.com/office/drawing/2014/main" id="{5BCCBAD5-60C4-4916-95C6-F3A71CE6B1F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60108" y="428432"/>
            <a:ext cx="4890557" cy="948852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3200" noProof="1">
                <a:solidFill>
                  <a:schemeClr val="bg1"/>
                </a:solidFill>
                <a:latin typeface="Arial" panose="020B0604020202020204" pitchFamily="34" charset="0"/>
                <a:ea typeface="MStiffHei PRC UltraBold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Bài vẽ tham khảo</a:t>
            </a:r>
          </a:p>
        </p:txBody>
      </p:sp>
      <p:pic>
        <p:nvPicPr>
          <p:cNvPr id="26" name="图片 17">
            <a:extLst>
              <a:ext uri="{FF2B5EF4-FFF2-40B4-BE49-F238E27FC236}">
                <a16:creationId xmlns:a16="http://schemas.microsoft.com/office/drawing/2014/main" id="{4FFA05B8-2D30-4FB1-AFE5-AFDABE4EC8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154" y="32379"/>
            <a:ext cx="1667222" cy="1446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8C980-7BEA-42DD-828A-A70FAB674A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21" y="1604923"/>
            <a:ext cx="3085520" cy="23141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BBED58-E0A8-4DB7-8845-076C4BEFDE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54" y="4057708"/>
            <a:ext cx="2997200" cy="2311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DC732D-2F90-4C9C-96B0-996A0B66B1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95" y="4090906"/>
            <a:ext cx="2997197" cy="2245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F28986-ED5A-43C2-8EDA-EE15255365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"/>
          <a:stretch/>
        </p:blipFill>
        <p:spPr>
          <a:xfrm>
            <a:off x="7650958" y="4057708"/>
            <a:ext cx="3217355" cy="22723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1B1129-9D62-415E-B29B-3DE656308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582916"/>
            <a:ext cx="3085521" cy="236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C51D7F-C69F-4321-A0F9-DF1183920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58" y="1604923"/>
            <a:ext cx="3196241" cy="227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13759" y="87266"/>
            <a:ext cx="5562953" cy="1221696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3200" noProof="1">
                <a:solidFill>
                  <a:schemeClr val="bg1"/>
                </a:solidFill>
                <a:latin typeface="Arial" panose="020B0604020202020204" pitchFamily="34" charset="0"/>
                <a:ea typeface="MStiffHei PRC UltraBold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Luyện tập – Sáng tạo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201" y="-308787"/>
            <a:ext cx="1667222" cy="1446264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8">
            <a:extLst>
              <a:ext uri="{FF2B5EF4-FFF2-40B4-BE49-F238E27FC236}">
                <a16:creationId xmlns:a16="http://schemas.microsoft.com/office/drawing/2014/main" id="{105D349B-7439-4F9E-8656-066D5FD4C792}"/>
              </a:ext>
            </a:extLst>
          </p:cNvPr>
          <p:cNvSpPr/>
          <p:nvPr/>
        </p:nvSpPr>
        <p:spPr>
          <a:xfrm>
            <a:off x="3472492" y="2512900"/>
            <a:ext cx="6161931" cy="147732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 lIns="0" tIns="0" rIns="0" bIns="0">
            <a:spAutoFit/>
          </a:bodyPr>
          <a:lstStyle/>
          <a:p>
            <a:pPr marL="342900" indent="-342900" algn="ctr" eaLnBrk="1" hangingPunct="1">
              <a:buFontTx/>
              <a:buChar char="-"/>
              <a:defRPr/>
            </a:pPr>
            <a:r>
              <a:rPr lang="en-US" altLang="zh-CN" sz="2400" b="1" noProof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Em hãy vẽ, cắt dán và trang trí thêm thuyền buồm, các hình ảnh khác vào bức tranh bầu trời và biển ở tiết trước theo ý thích</a:t>
            </a:r>
            <a:endParaRPr lang="zh-CN" altLang="en-US" sz="2400" b="1" noProof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39722" y="721352"/>
            <a:ext cx="5562953" cy="1221696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3200" noProof="1">
                <a:solidFill>
                  <a:schemeClr val="bg1"/>
                </a:solidFill>
                <a:latin typeface="Arial" panose="020B0604020202020204" pitchFamily="34" charset="0"/>
                <a:ea typeface="MStiffHei PRC UltraBold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Phân tích đánh giá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164" y="325299"/>
            <a:ext cx="1667222" cy="1446264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16851B3-7059-49C3-AE83-9387444143FF}"/>
              </a:ext>
            </a:extLst>
          </p:cNvPr>
          <p:cNvSpPr/>
          <p:nvPr/>
        </p:nvSpPr>
        <p:spPr>
          <a:xfrm>
            <a:off x="2851251" y="2265878"/>
            <a:ext cx="7620000" cy="2345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Em ấn tượng với sản phẩm nào?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  <a:b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Sản phẩm của bạn có những màu 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màu nhạt?</a:t>
            </a:r>
            <a:b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Những màu nào được cho là màu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đậm?</a:t>
            </a:r>
            <a:b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Sản phẩm mang đến cho em cảm giác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về thời tiết?</a:t>
            </a:r>
            <a:b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Em thích nhất chi tiết nào ở sản phẩm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mình, của bạn?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95599" y="153017"/>
            <a:ext cx="6014128" cy="1191224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3200" b="1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Vận dụng – Phát triển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461" y="-157109"/>
            <a:ext cx="1667222" cy="1446264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0E9AAD-9069-4165-9D8F-07387820A28E}"/>
              </a:ext>
            </a:extLst>
          </p:cNvPr>
          <p:cNvGrpSpPr/>
          <p:nvPr/>
        </p:nvGrpSpPr>
        <p:grpSpPr>
          <a:xfrm>
            <a:off x="1173362" y="134643"/>
            <a:ext cx="7942844" cy="1530522"/>
            <a:chOff x="707075" y="342941"/>
            <a:chExt cx="11999134" cy="242332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98FFD08-EB37-459B-BCA4-FFB31AA16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075" y="342941"/>
              <a:ext cx="829177" cy="81111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B6C17C-1E2B-4B39-9620-3C4FE420D41A}"/>
                </a:ext>
              </a:extLst>
            </p:cNvPr>
            <p:cNvSpPr/>
            <p:nvPr/>
          </p:nvSpPr>
          <p:spPr>
            <a:xfrm>
              <a:off x="4539637" y="2132755"/>
              <a:ext cx="8166572" cy="633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dirty="0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000" b="1" dirty="0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đậm</a:t>
              </a:r>
              <a:r>
                <a:rPr lang="en-US" sz="2000" b="1" dirty="0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000" b="1" dirty="0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nhạt</a:t>
              </a:r>
              <a:r>
                <a:rPr lang="en-US" sz="2000" b="1" dirty="0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b="1" dirty="0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242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F034667-00F2-400D-B760-B158D9F880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07" y="1631526"/>
            <a:ext cx="2613556" cy="18331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4E979E8-9365-4189-B397-2A6AAB83D7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63" y="1569400"/>
            <a:ext cx="2696441" cy="18603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1E68126-9395-4566-B61A-51552CA9DA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87" y="3458519"/>
            <a:ext cx="2834933" cy="20260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9404A3A-64BA-45BE-92D2-00661F894B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897" y="3464702"/>
            <a:ext cx="2696440" cy="195895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71CCAD-8EE3-42A0-A60E-26D639CFEED5}"/>
              </a:ext>
            </a:extLst>
          </p:cNvPr>
          <p:cNvSpPr/>
          <p:nvPr/>
        </p:nvSpPr>
        <p:spPr>
          <a:xfrm>
            <a:off x="1063804" y="2339732"/>
            <a:ext cx="41603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Những khi trời sắp mưa, khung cảnh thường có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như thế nào?</a:t>
            </a:r>
            <a:b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Màu sắc, đậm, nhạt trong thiên nhiên cho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cảm giác thế nào về thời gian trong ngày?</a:t>
            </a:r>
            <a:b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Bức ảnh nào cho ta cảm giác nhiều màu nhạt?</a:t>
            </a:r>
            <a:b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Bức ảnh nào có màu đậm, màu nhạt xen kẽ? 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8">
            <a:extLst>
              <a:ext uri="{FF2B5EF4-FFF2-40B4-BE49-F238E27FC236}">
                <a16:creationId xmlns:a16="http://schemas.microsoft.com/office/drawing/2014/main" id="{8E744F81-CB92-41DA-BA1E-0EA15EC8A075}"/>
              </a:ext>
            </a:extLst>
          </p:cNvPr>
          <p:cNvGrpSpPr>
            <a:grpSpLocks/>
          </p:cNvGrpSpPr>
          <p:nvPr/>
        </p:nvGrpSpPr>
        <p:grpSpPr bwMode="auto">
          <a:xfrm>
            <a:off x="1447799" y="4260133"/>
            <a:ext cx="3919201" cy="2086119"/>
            <a:chOff x="863741" y="1629435"/>
            <a:chExt cx="4233681" cy="2325148"/>
          </a:xfrm>
        </p:grpSpPr>
        <p:sp>
          <p:nvSpPr>
            <p:cNvPr id="32" name="Rectangle: Diagonal Corners Rounded 31">
              <a:extLst>
                <a:ext uri="{FF2B5EF4-FFF2-40B4-BE49-F238E27FC236}">
                  <a16:creationId xmlns:a16="http://schemas.microsoft.com/office/drawing/2014/main" id="{51BBC2F0-974A-4EEF-87CA-AD886BAE7A94}"/>
                </a:ext>
              </a:extLst>
            </p:cNvPr>
            <p:cNvSpPr/>
            <p:nvPr/>
          </p:nvSpPr>
          <p:spPr>
            <a:xfrm flipH="1">
              <a:off x="1339632" y="2510643"/>
              <a:ext cx="3552819" cy="1024114"/>
            </a:xfrm>
            <a:prstGeom prst="round2Diag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33" name="Picture 10">
              <a:extLst>
                <a:ext uri="{FF2B5EF4-FFF2-40B4-BE49-F238E27FC236}">
                  <a16:creationId xmlns:a16="http://schemas.microsoft.com/office/drawing/2014/main" id="{51D90417-ADB1-482D-84D8-5E38EC42D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19353" b="22289"/>
            <a:stretch>
              <a:fillRect/>
            </a:stretch>
          </p:blipFill>
          <p:spPr bwMode="auto">
            <a:xfrm rot="10800000" flipH="1" flipV="1">
              <a:off x="4161318" y="1629435"/>
              <a:ext cx="936104" cy="102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11">
              <a:extLst>
                <a:ext uri="{FF2B5EF4-FFF2-40B4-BE49-F238E27FC236}">
                  <a16:creationId xmlns:a16="http://schemas.microsoft.com/office/drawing/2014/main" id="{0F2FC04E-C24A-412F-9127-7C2F8C6CE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793" y="2230512"/>
              <a:ext cx="3312368" cy="172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46355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1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Đậm</a:t>
              </a:r>
              <a:r>
                <a:rPr lang="en-US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1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nhạt</a:t>
              </a:r>
              <a:r>
                <a:rPr lang="en-US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1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1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1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1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1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1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1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altLang="vi-VN" sz="1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1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1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1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1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1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altLang="vi-VN" sz="1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1400" b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72BDB1AE-AD37-471F-928F-54EF8556CB8E}"/>
                </a:ext>
              </a:extLst>
            </p:cNvPr>
            <p:cNvSpPr/>
            <p:nvPr/>
          </p:nvSpPr>
          <p:spPr>
            <a:xfrm>
              <a:off x="863741" y="1939112"/>
              <a:ext cx="1620484" cy="708230"/>
            </a:xfrm>
            <a:prstGeom prst="star32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0FDDF8A2-C89F-4538-BC3E-36F80A068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7330" y="2086293"/>
              <a:ext cx="1620484" cy="43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 err="1">
                  <a:solidFill>
                    <a:srgbClr val="1C00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altLang="en-US" sz="1400" b="1" dirty="0">
                  <a:solidFill>
                    <a:srgbClr val="1C00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b="1" dirty="0" err="1">
                  <a:solidFill>
                    <a:srgbClr val="1C00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endParaRPr lang="en-US" altLang="en-US" sz="1400" b="1" dirty="0">
                <a:solidFill>
                  <a:srgbClr val="1C00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2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3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D180D0-A892-4695-B822-8369584B8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7182"/>
            <a:ext cx="12190413" cy="68571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D5F709E-4825-4165-97E2-E1C0DEF4E2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4DDD335-A4E8-48A4-B1B2-42BA16659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CA3ACE7-0647-4134-B5E3-A531613CD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5266393-90CC-4717-A1F8-F614006B2A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9B8EBFE-F3CF-46BB-AF34-FAFE2FD609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BD4FF07A-AFF3-4989-B634-EDBC82B46F7D}"/>
              </a:ext>
            </a:extLst>
          </p:cNvPr>
          <p:cNvGrpSpPr/>
          <p:nvPr/>
        </p:nvGrpSpPr>
        <p:grpSpPr>
          <a:xfrm>
            <a:off x="1780032" y="420879"/>
            <a:ext cx="8608724" cy="5224843"/>
            <a:chOff x="2496991" y="1040268"/>
            <a:chExt cx="6946338" cy="290602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83C9BA2-53EF-469D-A94A-C3650155A728}"/>
                </a:ext>
              </a:extLst>
            </p:cNvPr>
            <p:cNvGrpSpPr/>
            <p:nvPr/>
          </p:nvGrpSpPr>
          <p:grpSpPr>
            <a:xfrm>
              <a:off x="2496991" y="1544198"/>
              <a:ext cx="6529762" cy="2402099"/>
              <a:chOff x="2592241" y="1563248"/>
              <a:chExt cx="6529762" cy="2402099"/>
            </a:xfrm>
          </p:grpSpPr>
          <p:sp>
            <p:nvSpPr>
              <p:cNvPr id="21" name="18">
                <a:extLst>
                  <a:ext uri="{FF2B5EF4-FFF2-40B4-BE49-F238E27FC236}">
                    <a16:creationId xmlns:a16="http://schemas.microsoft.com/office/drawing/2014/main" id="{B32568C6-0610-460E-8A26-149B0895051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026263" y="2488019"/>
                <a:ext cx="6095740" cy="1477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Thank you</a:t>
                </a:r>
                <a:endParaRPr lang="en-US" altLang="zh-CN" sz="9600" dirty="0">
                  <a:solidFill>
                    <a:srgbClr val="6DC1B5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宋体" pitchFamily="2" charset="-122"/>
                </a:endParaRPr>
              </a:p>
            </p:txBody>
          </p:sp>
          <p:sp>
            <p:nvSpPr>
              <p:cNvPr id="22" name="18">
                <a:extLst>
                  <a:ext uri="{FF2B5EF4-FFF2-40B4-BE49-F238E27FC236}">
                    <a16:creationId xmlns:a16="http://schemas.microsoft.com/office/drawing/2014/main" id="{8C4FE725-787B-4703-921A-B81C9965166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592241" y="1563248"/>
                <a:ext cx="5115586" cy="9243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Tiết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học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đến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đây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là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kết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thúc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.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Xin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chào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tạm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biệt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và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hẹn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gặp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lại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các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con ở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buổi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học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 </a:t>
                </a:r>
                <a:r>
                  <a:rPr lang="en-US" altLang="zh-CN" sz="3600" dirty="0" err="1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sau</a:t>
                </a:r>
                <a:r>
                  <a:rPr lang="en-US" altLang="zh-CN" sz="3600" dirty="0">
                    <a:solidFill>
                      <a:srgbClr val="6DC1B5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  <a:cs typeface="宋体" pitchFamily="2" charset="-122"/>
                  </a:rPr>
                  <a:t>!</a:t>
                </a:r>
              </a:p>
            </p:txBody>
          </p:sp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27E11B7-9F03-48C5-93C7-F42B62782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7732229" y="1040268"/>
              <a:ext cx="1711100" cy="155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1375495" y="1239172"/>
            <a:ext cx="9439422" cy="2083045"/>
            <a:chOff x="1346467" y="1326256"/>
            <a:chExt cx="9439422" cy="2083045"/>
          </a:xfrm>
        </p:grpSpPr>
        <p:sp>
          <p:nvSpPr>
            <p:cNvPr id="21" name="18">
              <a:extLst>
                <a:ext uri="{FF2B5EF4-FFF2-40B4-BE49-F238E27FC236}">
                  <a16:creationId xmlns:a16="http://schemas.microsoft.com/office/drawing/2014/main" id="{D2FA2529-9F26-461A-A62A-9DA8F1E8377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346467" y="2793748"/>
              <a:ext cx="9439422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prstTxWarp prst="textWave2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宋体" pitchFamily="2" charset="-122"/>
                </a:rPr>
                <a:t>Bài</a:t>
              </a:r>
              <a:r>
                <a:rPr lang="en-US" altLang="zh-CN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宋体" pitchFamily="2" charset="-122"/>
                </a:rPr>
                <a:t> 1: </a:t>
              </a:r>
              <a:r>
                <a:rPr lang="en-US" altLang="zh-CN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宋体" pitchFamily="2" charset="-122"/>
                </a:rPr>
                <a:t>bầu</a:t>
              </a:r>
              <a:r>
                <a:rPr lang="en-US" altLang="zh-CN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宋体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宋体" pitchFamily="2" charset="-122"/>
                </a:rPr>
                <a:t>trời</a:t>
              </a:r>
              <a:r>
                <a:rPr lang="en-US" altLang="zh-CN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宋体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宋体" pitchFamily="2" charset="-122"/>
                </a:rPr>
                <a:t>và</a:t>
              </a:r>
              <a:r>
                <a:rPr lang="en-US" altLang="zh-CN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宋体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宋体" pitchFamily="2" charset="-122"/>
                </a:rPr>
                <a:t>biển</a:t>
              </a:r>
              <a:r>
                <a:rPr lang="en-US" altLang="zh-CN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宋体" pitchFamily="2" charset="-122"/>
                </a:rPr>
                <a:t> (</a:t>
              </a:r>
              <a:r>
                <a:rPr lang="en-US" altLang="zh-CN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宋体" pitchFamily="2" charset="-122"/>
                </a:rPr>
                <a:t>Tiết</a:t>
              </a:r>
              <a:r>
                <a:rPr lang="en-US" altLang="zh-CN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宋体" pitchFamily="2" charset="-122"/>
                </a:rPr>
                <a:t> 2)</a:t>
              </a: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7495172" y="1326256"/>
              <a:ext cx="1711100" cy="155900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E99EDC4-EC19-4366-ADDA-178945CD53A3}"/>
              </a:ext>
            </a:extLst>
          </p:cNvPr>
          <p:cNvSpPr/>
          <p:nvPr/>
        </p:nvSpPr>
        <p:spPr>
          <a:xfrm>
            <a:off x="2848082" y="972692"/>
            <a:ext cx="5744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宋体" pitchFamily="2" charset="-122"/>
              </a:rPr>
              <a:t>TR</a:t>
            </a:r>
            <a:r>
              <a:rPr lang="vi-VN" altLang="zh-CN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宋体" pitchFamily="2" charset="-122"/>
              </a:rPr>
              <a:t>Ư</a:t>
            </a:r>
            <a:r>
              <a:rPr lang="en-US" altLang="zh-CN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宋体" pitchFamily="2" charset="-122"/>
              </a:rPr>
              <a:t>ỜNG TIỂU HỌC SÀI ĐỒNG</a:t>
            </a:r>
            <a:endParaRPr lang="en-US" sz="32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D16FDD-D30C-48B5-BB68-9005B1B6F48D}"/>
              </a:ext>
            </a:extLst>
          </p:cNvPr>
          <p:cNvSpPr/>
          <p:nvPr/>
        </p:nvSpPr>
        <p:spPr>
          <a:xfrm>
            <a:off x="6002841" y="296812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4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9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5CFA91FE-7666-405B-BCFF-64E29001C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3B432DBF-9372-4DA7-B5D5-3999D6D0D5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8D699D3-0F26-4604-8716-85366E0FD2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6A6B932-FE87-4390-9162-E3D976C1A7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50" name="MH_Number_1">
            <a:extLst>
              <a:ext uri="{FF2B5EF4-FFF2-40B4-BE49-F238E27FC236}">
                <a16:creationId xmlns:a16="http://schemas.microsoft.com/office/drawing/2014/main" id="{FCDB1421-7B2B-41FB-920F-D5A8CAE660D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87926" y="1093139"/>
            <a:ext cx="2111399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000" b="1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Đồ dùng học tập</a:t>
            </a: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BF59F69A-4BEB-44D6-8CA7-4B3C408147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362" y="306186"/>
            <a:ext cx="1667222" cy="14462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AF0953-812D-46C1-ACA3-4CB55B40149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0181" y="1221505"/>
            <a:ext cx="2862829" cy="2862829"/>
          </a:xfrm>
          <a:prstGeom prst="rect">
            <a:avLst/>
          </a:prstGeom>
        </p:spPr>
      </p:pic>
      <p:pic>
        <p:nvPicPr>
          <p:cNvPr id="20" name="Picture 7" descr="anhso_ngang_khonghinhnen_khonghinhnguoi_but%20mau-but%20chi%20mau-but%20chi_as-1384-017">
            <a:extLst>
              <a:ext uri="{FF2B5EF4-FFF2-40B4-BE49-F238E27FC236}">
                <a16:creationId xmlns:a16="http://schemas.microsoft.com/office/drawing/2014/main" id="{4A5D08CA-5C78-456F-B421-8A358CC1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77210" y="2590730"/>
            <a:ext cx="2784138" cy="147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85AA767-2507-48B0-B197-38816A9C1F86}"/>
              </a:ext>
            </a:extLst>
          </p:cNvPr>
          <p:cNvGrpSpPr>
            <a:grpSpLocks/>
          </p:cNvGrpSpPr>
          <p:nvPr/>
        </p:nvGrpSpPr>
        <p:grpSpPr bwMode="auto">
          <a:xfrm rot="11129631">
            <a:off x="5485751" y="3811785"/>
            <a:ext cx="1737921" cy="1671964"/>
            <a:chOff x="2880" y="2640"/>
            <a:chExt cx="2016" cy="2016"/>
          </a:xfrm>
        </p:grpSpPr>
        <p:pic>
          <p:nvPicPr>
            <p:cNvPr id="22" name="Picture 15" descr="ED00184_">
              <a:extLst>
                <a:ext uri="{FF2B5EF4-FFF2-40B4-BE49-F238E27FC236}">
                  <a16:creationId xmlns:a16="http://schemas.microsoft.com/office/drawing/2014/main" id="{833202D3-5FB0-41CE-8D76-2E42B2003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15655">
              <a:off x="2880" y="2928"/>
              <a:ext cx="201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" descr="ED00184_">
              <a:extLst>
                <a:ext uri="{FF2B5EF4-FFF2-40B4-BE49-F238E27FC236}">
                  <a16:creationId xmlns:a16="http://schemas.microsoft.com/office/drawing/2014/main" id="{2E5C1BBE-6189-455B-BC35-61E14DAF9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8069">
              <a:off x="3360" y="3312"/>
              <a:ext cx="201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E44BD1E-1EDE-4B30-A4FB-49563286638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92993">
            <a:off x="7617761" y="3302621"/>
            <a:ext cx="2662106" cy="2662106"/>
          </a:xfrm>
          <a:prstGeom prst="rect">
            <a:avLst/>
          </a:prstGeom>
        </p:spPr>
      </p:pic>
      <p:pic>
        <p:nvPicPr>
          <p:cNvPr id="25" name="Picture 11" descr="PALETTE3">
            <a:extLst>
              <a:ext uri="{FF2B5EF4-FFF2-40B4-BE49-F238E27FC236}">
                <a16:creationId xmlns:a16="http://schemas.microsoft.com/office/drawing/2014/main" id="{762F5097-0F01-42CC-A476-95214E3E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4589">
            <a:off x="2423660" y="4047200"/>
            <a:ext cx="2049143" cy="204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but-chi-co-tay">
            <a:extLst>
              <a:ext uri="{FF2B5EF4-FFF2-40B4-BE49-F238E27FC236}">
                <a16:creationId xmlns:a16="http://schemas.microsoft.com/office/drawing/2014/main" id="{08869F0E-18F1-4D18-A9F7-9D03BE32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6619" y="1028881"/>
            <a:ext cx="2591400" cy="12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37473" y="1083800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" panose="020B0604020202020204" pitchFamily="34" charset="0"/>
                <a:ea typeface="MStiffHei PRC UltraBold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MỤC TIÊU</a:t>
            </a:r>
            <a:endParaRPr lang="en-US" altLang="zh-CN" sz="1400" b="1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755" y="326116"/>
            <a:ext cx="1667222" cy="1446264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DF37341-DAB8-443C-8EDF-1E5141F569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9595" b="-1329"/>
          <a:stretch/>
        </p:blipFill>
        <p:spPr>
          <a:xfrm>
            <a:off x="4380014" y="2151451"/>
            <a:ext cx="5637963" cy="316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88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43113" y="161053"/>
            <a:ext cx="3377946" cy="1457797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" panose="020B0604020202020204" pitchFamily="34" charset="0"/>
                <a:ea typeface="MStiffHei PRC UltraBold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KHÁM PHÁ</a:t>
            </a:r>
            <a:endParaRPr lang="en-US" altLang="zh-CN" sz="1400" b="1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937" y="-88759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2050037" y="4992512"/>
            <a:ext cx="675077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 Trong ảnh có những hình ảnh nào?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7C594B6-7892-4F68-87D9-F98B83C09B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4510" y="1600661"/>
            <a:ext cx="5544591" cy="3236926"/>
          </a:xfrm>
          <a:prstGeom prst="rect">
            <a:avLst/>
          </a:prstGeom>
        </p:spPr>
      </p:pic>
      <p:sp>
        <p:nvSpPr>
          <p:cNvPr id="17" name="矩形 18">
            <a:extLst>
              <a:ext uri="{FF2B5EF4-FFF2-40B4-BE49-F238E27FC236}">
                <a16:creationId xmlns:a16="http://schemas.microsoft.com/office/drawing/2014/main" id="{FD682A4D-7C1E-4DF0-8A07-03D37695BCE4}"/>
              </a:ext>
            </a:extLst>
          </p:cNvPr>
          <p:cNvSpPr/>
          <p:nvPr/>
        </p:nvSpPr>
        <p:spPr>
          <a:xfrm>
            <a:off x="2187266" y="5413252"/>
            <a:ext cx="675077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 Màu sắc trong ảnh như thế nào?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7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7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  <p:bldP spid="1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2177401-8B6E-4756-ACEF-0AE5C3781AE0}"/>
              </a:ext>
            </a:extLst>
          </p:cNvPr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6C9B5CE-7AC2-4A6C-B954-8ADE4B85CF49}"/>
                </a:ext>
              </a:extLst>
            </p:cNvPr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84439B7F-625B-4549-B3BD-5BB113CAA603}"/>
                  </a:ext>
                </a:extLst>
              </p:cNvPr>
              <p:cNvGrpSpPr/>
              <p:nvPr/>
            </p:nvGrpSpPr>
            <p:grpSpPr>
              <a:xfrm>
                <a:off x="384045" y="126045"/>
                <a:ext cx="11806368" cy="739286"/>
                <a:chOff x="384045" y="126045"/>
                <a:chExt cx="11806368" cy="739286"/>
              </a:xfrm>
            </p:grpSpPr>
            <p:sp>
              <p:nvSpPr>
                <p:cNvPr id="10" name="9">
                  <a:extLst>
                    <a:ext uri="{FF2B5EF4-FFF2-40B4-BE49-F238E27FC236}">
                      <a16:creationId xmlns:a16="http://schemas.microsoft.com/office/drawing/2014/main" id="{8FC95D77-D7EF-4999-8EB8-7079438BBD3B}"/>
                    </a:ext>
                  </a:extLst>
                </p:cNvPr>
                <p:cNvSpPr txBox="1"/>
                <p:nvPr/>
              </p:nvSpPr>
              <p:spPr>
                <a:xfrm>
                  <a:off x="409214" y="126045"/>
                  <a:ext cx="8172078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lvl="1" algn="ctr"/>
                  <a:r>
                    <a:rPr lang="en-US" altLang="zh-CN" sz="3600" b="1" dirty="0">
                      <a:solidFill>
                        <a:srgbClr val="6DC1B5"/>
                      </a:solidFill>
                      <a:latin typeface="微软雅黑" pitchFamily="34" charset="-122"/>
                      <a:ea typeface="微软雅黑" pitchFamily="34" charset="-122"/>
                    </a:rPr>
                    <a:t>Quan </a:t>
                  </a:r>
                  <a:r>
                    <a:rPr lang="en-US" altLang="zh-CN" sz="3600" b="1" dirty="0" err="1">
                      <a:solidFill>
                        <a:srgbClr val="6DC1B5"/>
                      </a:solidFill>
                      <a:latin typeface="微软雅黑" pitchFamily="34" charset="-122"/>
                      <a:ea typeface="微软雅黑" pitchFamily="34" charset="-122"/>
                    </a:rPr>
                    <a:t>sát</a:t>
                  </a:r>
                  <a:r>
                    <a:rPr lang="en-US" altLang="zh-CN" sz="3600" b="1" dirty="0">
                      <a:solidFill>
                        <a:srgbClr val="6DC1B5"/>
                      </a:solidFill>
                      <a:latin typeface="微软雅黑" pitchFamily="34" charset="-122"/>
                      <a:ea typeface="微软雅黑" pitchFamily="34" charset="-122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6DC1B5"/>
                      </a:solidFill>
                      <a:latin typeface="微软雅黑" pitchFamily="34" charset="-122"/>
                      <a:ea typeface="微软雅黑" pitchFamily="34" charset="-122"/>
                    </a:rPr>
                    <a:t>tranh</a:t>
                  </a:r>
                  <a:endParaRPr lang="zh-CN" altLang="en-US" sz="3600" b="1" dirty="0">
                    <a:solidFill>
                      <a:srgbClr val="6DC1B5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14" name="品 11">
                  <a:extLst>
                    <a:ext uri="{FF2B5EF4-FFF2-40B4-BE49-F238E27FC236}">
                      <a16:creationId xmlns:a16="http://schemas.microsoft.com/office/drawing/2014/main" id="{2EE64B87-38F6-481E-BF02-DBD2B7BF6746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"/>
                  </p:custDataLst>
                </p:nvPr>
              </p:nvCxnSpPr>
              <p:spPr>
                <a:xfrm>
                  <a:off x="384045" y="865331"/>
                  <a:ext cx="1180636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6DC1B5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4FDEB1B-8012-46A9-9BD1-E481B6489FDB}"/>
                  </a:ext>
                </a:extLst>
              </p:cNvPr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B91D39C-EC93-4870-AC18-09E70B2E7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2DF03C77-9E35-4E61-9B98-52E249B394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04708" y="5834198"/>
            <a:ext cx="1467030" cy="11269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652CE8B-82BA-45FB-8513-5AE7E8B486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285" y="5651332"/>
            <a:ext cx="1030841" cy="1280827"/>
          </a:xfrm>
          <a:prstGeom prst="rect">
            <a:avLst/>
          </a:prstGeom>
        </p:spPr>
      </p:pic>
      <p:sp>
        <p:nvSpPr>
          <p:cNvPr id="18" name="TextBox 20">
            <a:extLst>
              <a:ext uri="{FF2B5EF4-FFF2-40B4-BE49-F238E27FC236}">
                <a16:creationId xmlns:a16="http://schemas.microsoft.com/office/drawing/2014/main" id="{A3857E58-9B51-46D0-B77E-74A1C9F9BD6F}"/>
              </a:ext>
            </a:extLst>
          </p:cNvPr>
          <p:cNvSpPr txBox="1"/>
          <p:nvPr/>
        </p:nvSpPr>
        <p:spPr>
          <a:xfrm>
            <a:off x="1833544" y="5521680"/>
            <a:ext cx="623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Màu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sắc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tranh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giống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tự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nhiên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không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9DDE7-4D2D-472A-AE83-8FD9D4B3C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3544" y="1147503"/>
            <a:ext cx="6565336" cy="3896500"/>
          </a:xfrm>
          <a:prstGeom prst="rect">
            <a:avLst/>
          </a:prstGeom>
        </p:spPr>
      </p:pic>
      <p:sp>
        <p:nvSpPr>
          <p:cNvPr id="25" name="TextBox 20">
            <a:extLst>
              <a:ext uri="{FF2B5EF4-FFF2-40B4-BE49-F238E27FC236}">
                <a16:creationId xmlns:a16="http://schemas.microsoft.com/office/drawing/2014/main" id="{7F021061-2D37-4F9A-9BAD-5CCAB70C056C}"/>
              </a:ext>
            </a:extLst>
          </p:cNvPr>
          <p:cNvSpPr txBox="1"/>
          <p:nvPr/>
        </p:nvSpPr>
        <p:spPr>
          <a:xfrm>
            <a:off x="1833544" y="6059138"/>
            <a:ext cx="5608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Nhận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xét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màu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sắc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tranh</a:t>
            </a:r>
            <a:r>
              <a:rPr lang="en-US" altLang="zh-C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88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8">
            <a:extLst>
              <a:ext uri="{FF2B5EF4-FFF2-40B4-BE49-F238E27FC236}">
                <a16:creationId xmlns:a16="http://schemas.microsoft.com/office/drawing/2014/main" id="{FD682A4D-7C1E-4DF0-8A07-03D37695BCE4}"/>
              </a:ext>
            </a:extLst>
          </p:cNvPr>
          <p:cNvSpPr/>
          <p:nvPr/>
        </p:nvSpPr>
        <p:spPr>
          <a:xfrm>
            <a:off x="2555349" y="2573980"/>
            <a:ext cx="7427167" cy="1538883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 lIns="0" tIns="0" rIns="0" bIns="0">
            <a:spAutoFit/>
          </a:bodyPr>
          <a:lstStyle/>
          <a:p>
            <a:pPr marL="342900" indent="-342900" algn="ctr" eaLnBrk="1" hangingPunct="1">
              <a:buFontTx/>
              <a:buChar char="-"/>
              <a:defRPr/>
            </a:pPr>
            <a:r>
              <a:rPr lang="en-US" altLang="zh-CN" sz="2000" b="1" noProof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Thiên nhiên xung quanh chúng ta rất đẹp. Màu sắc rất phong phú và đa dạng. 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en-US" altLang="zh-CN" sz="2000" b="1" noProof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Hình ảnh những chú chim bay cùng những con thuyền trên mặt biển đã làm cho bức tranh thêm phong phú và sinh động hơn</a:t>
            </a:r>
            <a:endParaRPr lang="zh-CN" altLang="en-US" sz="2000" b="1" noProof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340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13759" y="87266"/>
            <a:ext cx="5562953" cy="1221696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3200" noProof="1">
                <a:solidFill>
                  <a:schemeClr val="bg1"/>
                </a:solidFill>
                <a:latin typeface="Arial" panose="020B0604020202020204" pitchFamily="34" charset="0"/>
                <a:ea typeface="MStiffHei PRC UltraBold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Kiến tạo</a:t>
            </a:r>
          </a:p>
          <a:p>
            <a:pPr algn="ctr" eaLnBrk="1" hangingPunct="1">
              <a:defRPr/>
            </a:pPr>
            <a:r>
              <a:rPr lang="en-US" altLang="zh-CN" sz="3200" b="1" noProof="1">
                <a:solidFill>
                  <a:schemeClr val="bg1"/>
                </a:solidFill>
                <a:latin typeface="Arial" panose="020B0604020202020204" pitchFamily="34" charset="0"/>
                <a:ea typeface="MStiffHei PRC UltraBold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Kiến thức – kĩ năng</a:t>
            </a:r>
            <a:endParaRPr lang="en-US" altLang="zh-CN" sz="3200" b="1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201" y="-308787"/>
            <a:ext cx="1667222" cy="1446264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71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2177401-8B6E-4756-ACEF-0AE5C3781AE0}"/>
              </a:ext>
            </a:extLst>
          </p:cNvPr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6C9B5CE-7AC2-4A6C-B954-8ADE4B85CF49}"/>
                </a:ext>
              </a:extLst>
            </p:cNvPr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84439B7F-625B-4549-B3BD-5BB113CAA603}"/>
                  </a:ext>
                </a:extLst>
              </p:cNvPr>
              <p:cNvGrpSpPr/>
              <p:nvPr/>
            </p:nvGrpSpPr>
            <p:grpSpPr>
              <a:xfrm>
                <a:off x="384045" y="126045"/>
                <a:ext cx="11806368" cy="739286"/>
                <a:chOff x="384045" y="126045"/>
                <a:chExt cx="11806368" cy="739286"/>
              </a:xfrm>
            </p:grpSpPr>
            <p:sp>
              <p:nvSpPr>
                <p:cNvPr id="10" name="9">
                  <a:extLst>
                    <a:ext uri="{FF2B5EF4-FFF2-40B4-BE49-F238E27FC236}">
                      <a16:creationId xmlns:a16="http://schemas.microsoft.com/office/drawing/2014/main" id="{8FC95D77-D7EF-4999-8EB8-7079438BBD3B}"/>
                    </a:ext>
                  </a:extLst>
                </p:cNvPr>
                <p:cNvSpPr txBox="1"/>
                <p:nvPr/>
              </p:nvSpPr>
              <p:spPr>
                <a:xfrm>
                  <a:off x="409214" y="126045"/>
                  <a:ext cx="9339697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lvl="1" algn="ctr"/>
                  <a:r>
                    <a:rPr lang="en-US" altLang="zh-CN" sz="3600" b="1" dirty="0" err="1">
                      <a:solidFill>
                        <a:srgbClr val="6DC1B5"/>
                      </a:solidFill>
                      <a:latin typeface="微软雅黑" pitchFamily="34" charset="-122"/>
                      <a:ea typeface="微软雅黑" pitchFamily="34" charset="-122"/>
                    </a:rPr>
                    <a:t>Cách</a:t>
                  </a:r>
                  <a:r>
                    <a:rPr lang="en-US" altLang="zh-CN" sz="3600" b="1" dirty="0">
                      <a:solidFill>
                        <a:srgbClr val="6DC1B5"/>
                      </a:solidFill>
                      <a:latin typeface="微软雅黑" pitchFamily="34" charset="-122"/>
                      <a:ea typeface="微软雅黑" pitchFamily="34" charset="-122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6DC1B5"/>
                      </a:solidFill>
                      <a:latin typeface="微软雅黑" pitchFamily="34" charset="-122"/>
                      <a:ea typeface="微软雅黑" pitchFamily="34" charset="-122"/>
                    </a:rPr>
                    <a:t>thực</a:t>
                  </a:r>
                  <a:r>
                    <a:rPr lang="en-US" altLang="zh-CN" sz="3600" b="1" dirty="0">
                      <a:solidFill>
                        <a:srgbClr val="6DC1B5"/>
                      </a:solidFill>
                      <a:latin typeface="微软雅黑" pitchFamily="34" charset="-122"/>
                      <a:ea typeface="微软雅黑" pitchFamily="34" charset="-122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6DC1B5"/>
                      </a:solidFill>
                      <a:latin typeface="微软雅黑" pitchFamily="34" charset="-122"/>
                      <a:ea typeface="微软雅黑" pitchFamily="34" charset="-122"/>
                    </a:rPr>
                    <a:t>hiện</a:t>
                  </a:r>
                  <a:endParaRPr lang="zh-CN" altLang="en-US" sz="3600" b="1" dirty="0">
                    <a:solidFill>
                      <a:srgbClr val="6DC1B5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14" name="品 11">
                  <a:extLst>
                    <a:ext uri="{FF2B5EF4-FFF2-40B4-BE49-F238E27FC236}">
                      <a16:creationId xmlns:a16="http://schemas.microsoft.com/office/drawing/2014/main" id="{2EE64B87-38F6-481E-BF02-DBD2B7BF6746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"/>
                  </p:custDataLst>
                </p:nvPr>
              </p:nvCxnSpPr>
              <p:spPr>
                <a:xfrm>
                  <a:off x="384045" y="865331"/>
                  <a:ext cx="1180636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6DC1B5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4FDEB1B-8012-46A9-9BD1-E481B6489FDB}"/>
                  </a:ext>
                </a:extLst>
              </p:cNvPr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B91D39C-EC93-4870-AC18-09E70B2E7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2DF03C77-9E35-4E61-9B98-52E249B394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04708" y="5834198"/>
            <a:ext cx="1467030" cy="11269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652CE8B-82BA-45FB-8513-5AE7E8B486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285" y="5651332"/>
            <a:ext cx="1030841" cy="1280827"/>
          </a:xfrm>
          <a:prstGeom prst="rect">
            <a:avLst/>
          </a:prstGeom>
        </p:spPr>
      </p:pic>
      <p:sp>
        <p:nvSpPr>
          <p:cNvPr id="21" name="矩形 18">
            <a:extLst>
              <a:ext uri="{FF2B5EF4-FFF2-40B4-BE49-F238E27FC236}">
                <a16:creationId xmlns:a16="http://schemas.microsoft.com/office/drawing/2014/main" id="{9F72FE58-FB37-4249-AD22-F4B839E4CB84}"/>
              </a:ext>
            </a:extLst>
          </p:cNvPr>
          <p:cNvSpPr/>
          <p:nvPr/>
        </p:nvSpPr>
        <p:spPr>
          <a:xfrm>
            <a:off x="2317186" y="5497443"/>
            <a:ext cx="780109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000" b="1" noProof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- Để cho bức tranh thêm đẹp hơn ta nên vẽ thêm hình ảnh nào ?</a:t>
            </a:r>
            <a:endParaRPr lang="zh-CN" altLang="en-US" sz="2000" b="1" noProof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9A67768-4AC8-4772-9D31-62290B325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048" y="1252483"/>
            <a:ext cx="5779376" cy="37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  <p:tag name="INKNOELEADERBOARD" val="-16643864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5405</TotalTime>
  <Words>341</Words>
  <Application>Microsoft Office PowerPoint</Application>
  <PresentationFormat>Custom</PresentationFormat>
  <Paragraphs>57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Cambria</vt:lpstr>
      <vt:lpstr>等线</vt:lpstr>
      <vt:lpstr>等线 Light</vt:lpstr>
      <vt:lpstr>方正姚体</vt:lpstr>
      <vt:lpstr>Lato Regular</vt:lpstr>
      <vt:lpstr>MStiffHei PRC UltraBold</vt:lpstr>
      <vt:lpstr>Open Sans</vt:lpstr>
      <vt:lpstr>Times New Roman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cartoon PowerPoint templates</dc:title>
  <dc:creator>www.jpppt.com</dc:creator>
  <cp:keywords>www.jpppt.com</cp:keywords>
  <dc:description>www.jpppt.com</dc:description>
  <cp:lastModifiedBy>10D200922</cp:lastModifiedBy>
  <cp:revision>3218</cp:revision>
  <dcterms:created xsi:type="dcterms:W3CDTF">2015-12-01T09:06:39Z</dcterms:created>
  <dcterms:modified xsi:type="dcterms:W3CDTF">2025-09-23T03:08:03Z</dcterms:modified>
</cp:coreProperties>
</file>