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4009" r:id="rId2"/>
    <p:sldMasterId id="2147484036" r:id="rId3"/>
    <p:sldMasterId id="2147484061" r:id="rId4"/>
    <p:sldMasterId id="2147484160" r:id="rId5"/>
    <p:sldMasterId id="2147484172" r:id="rId6"/>
    <p:sldMasterId id="2147484197" r:id="rId7"/>
  </p:sldMasterIdLst>
  <p:notesMasterIdLst>
    <p:notesMasterId r:id="rId23"/>
  </p:notesMasterIdLst>
  <p:sldIdLst>
    <p:sldId id="450" r:id="rId8"/>
    <p:sldId id="456" r:id="rId9"/>
    <p:sldId id="422" r:id="rId10"/>
    <p:sldId id="460" r:id="rId11"/>
    <p:sldId id="458" r:id="rId12"/>
    <p:sldId id="457" r:id="rId13"/>
    <p:sldId id="455" r:id="rId14"/>
    <p:sldId id="454" r:id="rId15"/>
    <p:sldId id="494" r:id="rId16"/>
    <p:sldId id="464" r:id="rId17"/>
    <p:sldId id="463" r:id="rId18"/>
    <p:sldId id="491" r:id="rId19"/>
    <p:sldId id="490" r:id="rId20"/>
    <p:sldId id="495" r:id="rId21"/>
    <p:sldId id="462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50"/>
            <p14:sldId id="456"/>
            <p14:sldId id="422"/>
            <p14:sldId id="460"/>
            <p14:sldId id="458"/>
            <p14:sldId id="457"/>
            <p14:sldId id="455"/>
            <p14:sldId id="454"/>
            <p14:sldId id="494"/>
            <p14:sldId id="464"/>
            <p14:sldId id="463"/>
            <p14:sldId id="491"/>
            <p14:sldId id="490"/>
          </p14:sldIdLst>
        </p14:section>
        <p14:section name="Untitled Section" id="{D57258EA-FEF7-4B32-A45A-656DA101D383}">
          <p14:sldIdLst>
            <p14:sldId id="495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F4BFAA"/>
    <a:srgbClr val="7AAA1A"/>
    <a:srgbClr val="FF3399"/>
    <a:srgbClr val="2CFE22"/>
    <a:srgbClr val="F0FA90"/>
    <a:srgbClr val="EBCCBF"/>
    <a:srgbClr val="EBB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1388" autoAdjust="0"/>
  </p:normalViewPr>
  <p:slideViewPr>
    <p:cSldViewPr>
      <p:cViewPr varScale="1">
        <p:scale>
          <a:sx n="73" d="100"/>
          <a:sy n="73" d="100"/>
        </p:scale>
        <p:origin x="896" y="48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0FD7-BC33-48DC-BC20-51AFF1CC013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54D0-D385-4390-9C21-B76E3A32AD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7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3" y="360209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609425" y="4866245"/>
            <a:ext cx="3108300" cy="702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35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3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4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335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15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90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5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4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3" y="1362331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07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82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212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9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3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0" y="1362327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0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74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2705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7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0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7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5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6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8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6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9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3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0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5169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6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2025/4/22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4215" r:id="rId12"/>
    <p:sldLayoutId id="21474842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4" y="199351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1" r:id="rId13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học oline năm 2021-2022\soank\ảnh  dạy\40-hinh-nen-powerpoint-ve-moi-truong-cuc-chat-cho-bai-thuyet-trinh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7529" y="683394"/>
            <a:ext cx="9439058" cy="289309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CHÀO MỪNG CÁC EM HỌC SINH LỚP 2</a:t>
            </a:r>
          </a:p>
          <a:p>
            <a:pPr algn="ctr">
              <a:defRPr/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ĐÃ ĐẾN VỚI TIẾT </a:t>
            </a:r>
          </a:p>
          <a:p>
            <a:pPr algn="ctr">
              <a:defRPr/>
            </a:pPr>
            <a:r>
              <a:rPr lang="en-US" sz="8000" b="1" cap="all" dirty="0">
                <a:ln w="0"/>
                <a:solidFill>
                  <a:srgbClr val="119EBC"/>
                </a:solidFill>
                <a:effectLst>
                  <a:reflection blurRad="12700" stA="50000" endPos="50000" dist="5000" dir="5400000" sy="-100000" rotWithShape="0"/>
                </a:effectLst>
                <a:ea typeface="Aachen" panose="02020500000000000000" pitchFamily="18" charset="0"/>
                <a:cs typeface="Times New Roman" panose="02020603050405020304" pitchFamily="18" charset="0"/>
              </a:rPr>
              <a:t>MĨ THUẬT</a:t>
            </a:r>
            <a:endParaRPr lang="en-US" sz="8000" b="1" cap="all" dirty="0">
              <a:ln w="0"/>
              <a:solidFill>
                <a:srgbClr val="119EBC"/>
              </a:solidFill>
              <a:effectLst>
                <a:reflection blurRad="12700" stA="50000" endPos="50000" dist="5000" dir="5400000" sy="-100000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612" y="15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PHÒNG GD-ĐT QUẬN LONG BIÊN</a:t>
            </a:r>
            <a:endParaRPr lang="vi-VN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3" y="-161851"/>
            <a:ext cx="8159632" cy="6486817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1752600" y="3441510"/>
            <a:ext cx="5897085" cy="112338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32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CHÚNG TA CÙNG XEM </a:t>
            </a:r>
          </a:p>
          <a:p>
            <a:pPr algn="ctr"/>
            <a:r>
              <a:rPr lang="en-US" altLang="zh-CN" sz="32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 LÃM CON RỐI NHÉ!</a:t>
            </a:r>
            <a:endParaRPr lang="zh-CN" altLang="en-US" sz="4800" b="1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2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373738">
            <a:off x="1609196" y="623009"/>
            <a:ext cx="5655451" cy="311911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ownloads\86270777-illustration-of-a-kid-girl-holding-hands-with-different-geometric-shape-mascots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/>
          <a:stretch/>
        </p:blipFill>
        <p:spPr bwMode="auto">
          <a:xfrm>
            <a:off x="-457200" y="1152555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52555"/>
            <a:ext cx="464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780532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hãy sáng tạo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 con rối theo ý thích.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1752600" y="3116756"/>
            <a:ext cx="5881904" cy="2169825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 tích </a:t>
            </a:r>
          </a:p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7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0" y="967872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pic>
        <p:nvPicPr>
          <p:cNvPr id="16" name="Picture 4" descr="C:\Users\admin\Downloads\Picture1-removebg-preview (3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32" y="3532910"/>
            <a:ext cx="2934266" cy="29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45943">
            <a:off x="2737376" y="1652716"/>
            <a:ext cx="53110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00" t="18334" r="26667" b="5000"/>
          <a:stretch/>
        </p:blipFill>
        <p:spPr>
          <a:xfrm>
            <a:off x="533400" y="1828800"/>
            <a:ext cx="3763617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4057650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320" y="457200"/>
            <a:ext cx="560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 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5105400"/>
            <a:ext cx="7543800" cy="129540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làm nhóm để sáng tác câu truyện theo ý thích.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soank\3bbf153f2377b1fa1c1fa83227f840d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5302" b="5032"/>
          <a:stretch>
            <a:fillRect/>
          </a:stretch>
        </p:blipFill>
        <p:spPr>
          <a:xfrm>
            <a:off x="0" y="-19051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3352800"/>
            <a:ext cx="735805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TỐT!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5084618"/>
            <a:ext cx="5940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64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6" y="-69736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56666" y="4517270"/>
            <a:ext cx="9243528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1023938" y="5850257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2743241" y="5829396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1943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3617922" y="5583946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176" y="558181"/>
            <a:ext cx="1445897" cy="10917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18" y="1318167"/>
            <a:ext cx="852784" cy="663639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4543425" y="6567243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5427666" y="6451860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7798479" y="6596445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8315206" y="6085206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8981013" y="6419293"/>
            <a:ext cx="133829" cy="178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5262" y="2602554"/>
            <a:ext cx="8893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Khởi động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vận động theo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hát </a:t>
            </a:r>
          </a:p>
        </p:txBody>
      </p:sp>
    </p:spTree>
    <p:extLst>
      <p:ext uri="{BB962C8B-B14F-4D97-AF65-F5344CB8AC3E}">
        <p14:creationId xmlns:p14="http://schemas.microsoft.com/office/powerpoint/2010/main" val="638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-10630" y="0"/>
            <a:ext cx="91822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58" y="221234"/>
            <a:ext cx="1629202" cy="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334351"/>
            <a:ext cx="1347858" cy="7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0807" y="606776"/>
            <a:ext cx="380608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CHỦ ĐỀ 5</a:t>
            </a:r>
          </a:p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Đồ chơi thú vị</a:t>
            </a:r>
            <a:endParaRPr lang="en-US" altLang="zh-CN" sz="3200" kern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iCiel Cadena" pitchFamily="2" charset="0"/>
            </a:endParaRPr>
          </a:p>
          <a:p>
            <a:pPr algn="ctr"/>
            <a:r>
              <a:rPr lang="en-US" altLang="zh-CN" sz="32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6" y="221234"/>
            <a:ext cx="1394103" cy="1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6033" y="2254701"/>
            <a:ext cx="6177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 3: </a:t>
            </a:r>
            <a:r>
              <a:rPr lang="en-US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</a:t>
            </a:r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rối ĐÁNG Yêu</a:t>
            </a:r>
          </a:p>
        </p:txBody>
      </p:sp>
      <p:sp>
        <p:nvSpPr>
          <p:cNvPr id="6" name="Cloud 5"/>
          <p:cNvSpPr/>
          <p:nvPr/>
        </p:nvSpPr>
        <p:spPr>
          <a:xfrm>
            <a:off x="6638735" y="2958190"/>
            <a:ext cx="2362200" cy="1204129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46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406035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904" r="18272" b="11033"/>
          <a:stretch/>
        </p:blipFill>
        <p:spPr>
          <a:xfrm>
            <a:off x="285247" y="1447800"/>
            <a:ext cx="306755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37" y="143827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021" t="3282" r="16752" b="-1"/>
          <a:stretch/>
        </p:blipFill>
        <p:spPr>
          <a:xfrm rot="5400000">
            <a:off x="6679405" y="1316831"/>
            <a:ext cx="1371600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7333" b="25111"/>
          <a:stretch/>
        </p:blipFill>
        <p:spPr>
          <a:xfrm>
            <a:off x="747460" y="4267200"/>
            <a:ext cx="2143125" cy="144780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3352800" y="3886200"/>
            <a:ext cx="4800600" cy="2362200"/>
          </a:xfrm>
          <a:prstGeom prst="flowChartAlternateProcess">
            <a:avLst/>
          </a:prstGeom>
          <a:solidFill>
            <a:srgbClr val="7AAA1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Bìa màu, kéo, hồ dán, dây, ống hút.. 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9372600" cy="68814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7200" y="1411069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vi-VN" sz="1050" dirty="0"/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tả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rối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tạo hình con rối theo ý thích.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vật liệu sẵn có để 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hành, sáng tạo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B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chia sẻ cảm nhận về sản phẩm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 nhân, của bạn.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ownloads\86270777-illustration-of-a-kid-girl-holding-hands-with-different-geometric-shape-mascots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/>
          <a:stretch/>
        </p:blipFill>
        <p:spPr bwMode="auto">
          <a:xfrm>
            <a:off x="5303037" y="5410200"/>
            <a:ext cx="3840963" cy="1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847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3" y="-161851"/>
            <a:ext cx="8159632" cy="6486817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1828800" y="3408173"/>
            <a:ext cx="5897085" cy="1492716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88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Khám phá </a:t>
            </a:r>
            <a:endParaRPr lang="zh-CN" altLang="en-US" sz="8800" b="1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4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97" y="911648"/>
            <a:ext cx="3281363" cy="4958504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302" t="16470" r="12411" b="16470"/>
          <a:stretch/>
        </p:blipFill>
        <p:spPr>
          <a:xfrm>
            <a:off x="457200" y="1066800"/>
            <a:ext cx="4495800" cy="4648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00263" y="114300"/>
            <a:ext cx="5410200" cy="952500"/>
          </a:xfrm>
          <a:prstGeom prst="ellipse">
            <a:avLst/>
          </a:prstGeom>
          <a:solidFill>
            <a:srgbClr val="F4B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KHÁM PHÁ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01647"/>
            <a:ext cx="9144000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300"/>
                </a:solidFill>
              </a:rPr>
              <a:t>Con rối làm bằng nhiều chất liệu khác nhau (giấy bìa, lõi giấy vệ sinh, chai nhựa, gỗ, ..)</a:t>
            </a:r>
            <a:endParaRPr lang="vi-VN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KIẾN TẠO KIẾN THỨC – KĨ NĂNG</a:t>
            </a:r>
          </a:p>
          <a:p>
            <a:pPr algn="ctr"/>
            <a:r>
              <a:rPr lang="vi-VN" sz="2800" i="1" dirty="0">
                <a:solidFill>
                  <a:srgbClr val="336600"/>
                </a:solidFill>
                <a:latin typeface="+mj-lt"/>
              </a:rPr>
              <a:t>Video hướng dẫn tạo hình con rối</a:t>
            </a:r>
          </a:p>
        </p:txBody>
      </p:sp>
    </p:spTree>
    <p:extLst>
      <p:ext uri="{BB962C8B-B14F-4D97-AF65-F5344CB8AC3E}">
        <p14:creationId xmlns:p14="http://schemas.microsoft.com/office/powerpoint/2010/main" val="2791568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5208" cy="63912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2400" y="9525"/>
            <a:ext cx="1498492" cy="914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GHI NHỚ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3312" y="71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CÁC BƯỚC LÀM CON RỐI BẰNG BÌA GIẤY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5" t="16999" r="8037" b="8875"/>
          <a:stretch/>
        </p:blipFill>
        <p:spPr>
          <a:xfrm>
            <a:off x="1650892" y="561975"/>
            <a:ext cx="7016858" cy="52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</TotalTime>
  <Words>265</Words>
  <Application>Microsoft Office PowerPoint</Application>
  <PresentationFormat>On-screen Show (4:3)</PresentationFormat>
  <Paragraphs>53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맑은 고딕</vt:lpstr>
      <vt:lpstr>微软雅黑</vt:lpstr>
      <vt:lpstr>宋体</vt:lpstr>
      <vt:lpstr>Aachen</vt:lpstr>
      <vt:lpstr>Arial</vt:lpstr>
      <vt:lpstr>Calibri</vt:lpstr>
      <vt:lpstr>Calibri Light</vt:lpstr>
      <vt:lpstr>等线</vt:lpstr>
      <vt:lpstr>等线 Light</vt:lpstr>
      <vt:lpstr>Fira Sans Extra Condensed Medium</vt:lpstr>
      <vt:lpstr>iCiel Cadena</vt:lpstr>
      <vt:lpstr>Oswald Light</vt:lpstr>
      <vt:lpstr>Times New Roman</vt:lpstr>
      <vt:lpstr>Zilla Slab Light</vt:lpstr>
      <vt:lpstr>华康海报体W12(P)</vt:lpstr>
      <vt:lpstr>https://www.freeppt7.com</vt:lpstr>
      <vt:lpstr>1_https://www.freeppt7.com</vt:lpstr>
      <vt:lpstr>2_https://www.freeppt7.com</vt:lpstr>
      <vt:lpstr>3_https://www.freeppt7.com</vt:lpstr>
      <vt:lpstr>2_Office 主题</vt:lpstr>
      <vt:lpstr>4_https://www.freeppt7.com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10D200922</cp:lastModifiedBy>
  <cp:revision>743</cp:revision>
  <dcterms:created xsi:type="dcterms:W3CDTF">2020-08-13T08:18:23Z</dcterms:created>
  <dcterms:modified xsi:type="dcterms:W3CDTF">2025-04-22T11:21:31Z</dcterms:modified>
</cp:coreProperties>
</file>