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3" r:id="rId2"/>
  </p:sldMasterIdLst>
  <p:notesMasterIdLst>
    <p:notesMasterId r:id="rId24"/>
  </p:notesMasterIdLst>
  <p:sldIdLst>
    <p:sldId id="256" r:id="rId3"/>
    <p:sldId id="301" r:id="rId4"/>
    <p:sldId id="339" r:id="rId5"/>
    <p:sldId id="302" r:id="rId6"/>
    <p:sldId id="299" r:id="rId7"/>
    <p:sldId id="326" r:id="rId8"/>
    <p:sldId id="324" r:id="rId9"/>
    <p:sldId id="327" r:id="rId10"/>
    <p:sldId id="328" r:id="rId11"/>
    <p:sldId id="329" r:id="rId12"/>
    <p:sldId id="330" r:id="rId13"/>
    <p:sldId id="331" r:id="rId14"/>
    <p:sldId id="332" r:id="rId15"/>
    <p:sldId id="333" r:id="rId16"/>
    <p:sldId id="334" r:id="rId17"/>
    <p:sldId id="336" r:id="rId18"/>
    <p:sldId id="335" r:id="rId19"/>
    <p:sldId id="337" r:id="rId20"/>
    <p:sldId id="338" r:id="rId21"/>
    <p:sldId id="318" r:id="rId22"/>
    <p:sldId id="323" r:id="rId23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00"/>
    <a:srgbClr val="99BC45"/>
    <a:srgbClr val="466D37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 showGuides="1">
      <p:cViewPr varScale="1">
        <p:scale>
          <a:sx n="74" d="100"/>
          <a:sy n="74" d="100"/>
        </p:scale>
        <p:origin x="420" y="66"/>
      </p:cViewPr>
      <p:guideLst>
        <p:guide orient="horz" pos="2183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0C74B1-8AB9-4131-9765-20477594B4E0}" type="datetimeFigureOut">
              <a:rPr lang="zh-CN" altLang="en-US" smtClean="0"/>
              <a:t>2024/4/12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89501B-7C02-4AF8-A332-0EA77BF709E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1882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1367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7524" y="2791114"/>
            <a:ext cx="9256755" cy="116320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4364" b="1"/>
            </a:lvl1pPr>
            <a:lvl2pPr marL="831281" indent="0">
              <a:buNone/>
              <a:defRPr sz="3636" b="1"/>
            </a:lvl2pPr>
            <a:lvl3pPr marL="1662562" indent="0">
              <a:buNone/>
              <a:defRPr sz="3273" b="1"/>
            </a:lvl3pPr>
            <a:lvl4pPr marL="2493843" indent="0">
              <a:buNone/>
              <a:defRPr sz="2909" b="1"/>
            </a:lvl4pPr>
            <a:lvl5pPr marL="3325124" indent="0">
              <a:buNone/>
              <a:defRPr sz="2909" b="1"/>
            </a:lvl5pPr>
            <a:lvl6pPr marL="4156405" indent="0">
              <a:buNone/>
              <a:defRPr sz="2909" b="1"/>
            </a:lvl6pPr>
            <a:lvl7pPr marL="4987686" indent="0">
              <a:buNone/>
              <a:defRPr sz="2909" b="1"/>
            </a:lvl7pPr>
            <a:lvl8pPr marL="5818967" indent="0">
              <a:buNone/>
              <a:defRPr sz="2909" b="1"/>
            </a:lvl8pPr>
            <a:lvl9pPr marL="6650248" indent="0">
              <a:buNone/>
              <a:defRPr sz="290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7524" y="3954318"/>
            <a:ext cx="9256755" cy="7184160"/>
          </a:xfrm>
          <a:prstGeom prst="rect">
            <a:avLst/>
          </a:prstGeom>
        </p:spPr>
        <p:txBody>
          <a:bodyPr/>
          <a:lstStyle>
            <a:lvl1pPr>
              <a:defRPr sz="4364"/>
            </a:lvl1pPr>
            <a:lvl2pPr>
              <a:defRPr sz="3636"/>
            </a:lvl2pPr>
            <a:lvl3pPr>
              <a:defRPr sz="3273"/>
            </a:lvl3pPr>
            <a:lvl4pPr>
              <a:defRPr sz="2909"/>
            </a:lvl4pPr>
            <a:lvl5pPr>
              <a:defRPr sz="2909"/>
            </a:lvl5pPr>
            <a:lvl6pPr>
              <a:defRPr sz="2909"/>
            </a:lvl6pPr>
            <a:lvl7pPr>
              <a:defRPr sz="2909"/>
            </a:lvl7pPr>
            <a:lvl8pPr>
              <a:defRPr sz="2909"/>
            </a:lvl8pPr>
            <a:lvl9pPr>
              <a:defRPr sz="290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0642541" y="2791114"/>
            <a:ext cx="9260391" cy="116320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4364" b="1"/>
            </a:lvl1pPr>
            <a:lvl2pPr marL="831281" indent="0">
              <a:buNone/>
              <a:defRPr sz="3636" b="1"/>
            </a:lvl2pPr>
            <a:lvl3pPr marL="1662562" indent="0">
              <a:buNone/>
              <a:defRPr sz="3273" b="1"/>
            </a:lvl3pPr>
            <a:lvl4pPr marL="2493843" indent="0">
              <a:buNone/>
              <a:defRPr sz="2909" b="1"/>
            </a:lvl4pPr>
            <a:lvl5pPr marL="3325124" indent="0">
              <a:buNone/>
              <a:defRPr sz="2909" b="1"/>
            </a:lvl5pPr>
            <a:lvl6pPr marL="4156405" indent="0">
              <a:buNone/>
              <a:defRPr sz="2909" b="1"/>
            </a:lvl6pPr>
            <a:lvl7pPr marL="4987686" indent="0">
              <a:buNone/>
              <a:defRPr sz="2909" b="1"/>
            </a:lvl7pPr>
            <a:lvl8pPr marL="5818967" indent="0">
              <a:buNone/>
              <a:defRPr sz="2909" b="1"/>
            </a:lvl8pPr>
            <a:lvl9pPr marL="6650248" indent="0">
              <a:buNone/>
              <a:defRPr sz="290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0642541" y="3954318"/>
            <a:ext cx="9260391" cy="7184160"/>
          </a:xfrm>
          <a:prstGeom prst="rect">
            <a:avLst/>
          </a:prstGeom>
        </p:spPr>
        <p:txBody>
          <a:bodyPr/>
          <a:lstStyle>
            <a:lvl1pPr>
              <a:defRPr sz="4364"/>
            </a:lvl1pPr>
            <a:lvl2pPr>
              <a:defRPr sz="3636"/>
            </a:lvl2pPr>
            <a:lvl3pPr>
              <a:defRPr sz="3273"/>
            </a:lvl3pPr>
            <a:lvl4pPr>
              <a:defRPr sz="2909"/>
            </a:lvl4pPr>
            <a:lvl5pPr>
              <a:defRPr sz="2909"/>
            </a:lvl5pPr>
            <a:lvl6pPr>
              <a:defRPr sz="2909"/>
            </a:lvl6pPr>
            <a:lvl7pPr>
              <a:defRPr sz="2909"/>
            </a:lvl7pPr>
            <a:lvl8pPr>
              <a:defRPr sz="2909"/>
            </a:lvl8pPr>
            <a:lvl9pPr>
              <a:defRPr sz="290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4/12/2024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8429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4/12/2024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7793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4/12/2024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4992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6455"/>
            <a:ext cx="6892555" cy="2112818"/>
          </a:xfrm>
          <a:prstGeom prst="rect">
            <a:avLst/>
          </a:prstGeom>
        </p:spPr>
        <p:txBody>
          <a:bodyPr anchor="b"/>
          <a:lstStyle>
            <a:lvl1pPr algn="l">
              <a:defRPr sz="3636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91047" y="496457"/>
            <a:ext cx="11711885" cy="10642024"/>
          </a:xfrm>
          <a:prstGeom prst="rect">
            <a:avLst/>
          </a:prstGeom>
        </p:spPr>
        <p:txBody>
          <a:bodyPr/>
          <a:lstStyle>
            <a:lvl1pPr>
              <a:defRPr sz="5818"/>
            </a:lvl1pPr>
            <a:lvl2pPr>
              <a:defRPr sz="5091"/>
            </a:lvl2pPr>
            <a:lvl3pPr>
              <a:defRPr sz="4364"/>
            </a:lvl3pPr>
            <a:lvl4pPr>
              <a:defRPr sz="3636"/>
            </a:lvl4pPr>
            <a:lvl5pPr>
              <a:defRPr sz="3636"/>
            </a:lvl5pPr>
            <a:lvl6pPr>
              <a:defRPr sz="3636"/>
            </a:lvl6pPr>
            <a:lvl7pPr>
              <a:defRPr sz="3636"/>
            </a:lvl7pPr>
            <a:lvl8pPr>
              <a:defRPr sz="3636"/>
            </a:lvl8pPr>
            <a:lvl9pPr>
              <a:defRPr sz="3636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47524" y="2609276"/>
            <a:ext cx="6892555" cy="852920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45"/>
            </a:lvl1pPr>
            <a:lvl2pPr marL="831281" indent="0">
              <a:buNone/>
              <a:defRPr sz="2182"/>
            </a:lvl2pPr>
            <a:lvl3pPr marL="1662562" indent="0">
              <a:buNone/>
              <a:defRPr sz="1818"/>
            </a:lvl3pPr>
            <a:lvl4pPr marL="2493843" indent="0">
              <a:buNone/>
              <a:defRPr sz="1636"/>
            </a:lvl4pPr>
            <a:lvl5pPr marL="3325124" indent="0">
              <a:buNone/>
              <a:defRPr sz="1636"/>
            </a:lvl5pPr>
            <a:lvl6pPr marL="4156405" indent="0">
              <a:buNone/>
              <a:defRPr sz="1636"/>
            </a:lvl6pPr>
            <a:lvl7pPr marL="4987686" indent="0">
              <a:buNone/>
              <a:defRPr sz="1636"/>
            </a:lvl7pPr>
            <a:lvl8pPr marL="5818967" indent="0">
              <a:buNone/>
              <a:defRPr sz="1636"/>
            </a:lvl8pPr>
            <a:lvl9pPr marL="6650248" indent="0">
              <a:buNone/>
              <a:defRPr sz="1636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4/12/2024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8897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06434" y="8728364"/>
            <a:ext cx="12570273" cy="1030433"/>
          </a:xfrm>
          <a:prstGeom prst="rect">
            <a:avLst/>
          </a:prstGeom>
        </p:spPr>
        <p:txBody>
          <a:bodyPr anchor="b"/>
          <a:lstStyle>
            <a:lvl1pPr algn="l">
              <a:defRPr sz="3636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106434" y="1114136"/>
            <a:ext cx="12570273" cy="74814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5818"/>
            </a:lvl1pPr>
            <a:lvl2pPr marL="831281" indent="0">
              <a:buNone/>
              <a:defRPr sz="5091"/>
            </a:lvl2pPr>
            <a:lvl3pPr marL="1662562" indent="0">
              <a:buNone/>
              <a:defRPr sz="4364"/>
            </a:lvl3pPr>
            <a:lvl4pPr marL="2493843" indent="0">
              <a:buNone/>
              <a:defRPr sz="3636"/>
            </a:lvl4pPr>
            <a:lvl5pPr marL="3325124" indent="0">
              <a:buNone/>
              <a:defRPr sz="3636"/>
            </a:lvl5pPr>
            <a:lvl6pPr marL="4156405" indent="0">
              <a:buNone/>
              <a:defRPr sz="3636"/>
            </a:lvl6pPr>
            <a:lvl7pPr marL="4987686" indent="0">
              <a:buNone/>
              <a:defRPr sz="3636"/>
            </a:lvl7pPr>
            <a:lvl8pPr marL="5818967" indent="0">
              <a:buNone/>
              <a:defRPr sz="3636"/>
            </a:lvl8pPr>
            <a:lvl9pPr marL="6650248" indent="0">
              <a:buNone/>
              <a:defRPr sz="3636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106434" y="9758797"/>
            <a:ext cx="12570273" cy="146338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45"/>
            </a:lvl1pPr>
            <a:lvl2pPr marL="831281" indent="0">
              <a:buNone/>
              <a:defRPr sz="2182"/>
            </a:lvl2pPr>
            <a:lvl3pPr marL="1662562" indent="0">
              <a:buNone/>
              <a:defRPr sz="1818"/>
            </a:lvl3pPr>
            <a:lvl4pPr marL="2493843" indent="0">
              <a:buNone/>
              <a:defRPr sz="1636"/>
            </a:lvl4pPr>
            <a:lvl5pPr marL="3325124" indent="0">
              <a:buNone/>
              <a:defRPr sz="1636"/>
            </a:lvl5pPr>
            <a:lvl6pPr marL="4156405" indent="0">
              <a:buNone/>
              <a:defRPr sz="1636"/>
            </a:lvl6pPr>
            <a:lvl7pPr marL="4987686" indent="0">
              <a:buNone/>
              <a:defRPr sz="1636"/>
            </a:lvl7pPr>
            <a:lvl8pPr marL="5818967" indent="0">
              <a:buNone/>
              <a:defRPr sz="1636"/>
            </a:lvl8pPr>
            <a:lvl9pPr marL="6650248" indent="0">
              <a:buNone/>
              <a:defRPr sz="1636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4/12/2024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1298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47524" y="2909457"/>
            <a:ext cx="18855407" cy="822902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4/12/2024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8259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189079" y="499345"/>
            <a:ext cx="4713853" cy="10639136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47522" y="499345"/>
            <a:ext cx="13792382" cy="10639136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4/12/2024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0280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22289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42614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0049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47054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71285" y="3873503"/>
            <a:ext cx="17807885" cy="267277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142568" y="7065818"/>
            <a:ext cx="14665318" cy="318654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8312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6625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4938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3251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1564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9876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8189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66502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4/12/2024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6992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7524" y="2909457"/>
            <a:ext cx="18855407" cy="822902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4/12/2024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7922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54943" y="8012548"/>
            <a:ext cx="17807885" cy="2476500"/>
          </a:xfrm>
          <a:prstGeom prst="rect">
            <a:avLst/>
          </a:prstGeom>
        </p:spPr>
        <p:txBody>
          <a:bodyPr anchor="t"/>
          <a:lstStyle>
            <a:lvl1pPr algn="l">
              <a:defRPr sz="727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54943" y="5284935"/>
            <a:ext cx="17807885" cy="272761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36">
                <a:solidFill>
                  <a:schemeClr val="tx1">
                    <a:tint val="75000"/>
                  </a:schemeClr>
                </a:solidFill>
              </a:defRPr>
            </a:lvl1pPr>
            <a:lvl2pPr marL="831281" indent="0">
              <a:buNone/>
              <a:defRPr sz="3273">
                <a:solidFill>
                  <a:schemeClr val="tx1">
                    <a:tint val="75000"/>
                  </a:schemeClr>
                </a:solidFill>
              </a:defRPr>
            </a:lvl2pPr>
            <a:lvl3pPr marL="1662562" indent="0">
              <a:buNone/>
              <a:defRPr sz="2909">
                <a:solidFill>
                  <a:schemeClr val="tx1">
                    <a:tint val="75000"/>
                  </a:schemeClr>
                </a:solidFill>
              </a:defRPr>
            </a:lvl3pPr>
            <a:lvl4pPr marL="2493843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4pPr>
            <a:lvl5pPr marL="3325124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5pPr>
            <a:lvl6pPr marL="4156405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6pPr>
            <a:lvl7pPr marL="4987686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7pPr>
            <a:lvl8pPr marL="5818967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8pPr>
            <a:lvl9pPr marL="6650248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4/12/2024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4029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47524" y="2909457"/>
            <a:ext cx="9253116" cy="8229024"/>
          </a:xfrm>
          <a:prstGeom prst="rect">
            <a:avLst/>
          </a:prstGeom>
        </p:spPr>
        <p:txBody>
          <a:bodyPr/>
          <a:lstStyle>
            <a:lvl1pPr>
              <a:defRPr sz="5091"/>
            </a:lvl1pPr>
            <a:lvl2pPr>
              <a:defRPr sz="4364"/>
            </a:lvl2pPr>
            <a:lvl3pPr>
              <a:defRPr sz="3636"/>
            </a:lvl3pPr>
            <a:lvl4pPr>
              <a:defRPr sz="3273"/>
            </a:lvl4pPr>
            <a:lvl5pPr>
              <a:defRPr sz="3273"/>
            </a:lvl5pPr>
            <a:lvl6pPr>
              <a:defRPr sz="3273"/>
            </a:lvl6pPr>
            <a:lvl7pPr>
              <a:defRPr sz="3273"/>
            </a:lvl7pPr>
            <a:lvl8pPr>
              <a:defRPr sz="3273"/>
            </a:lvl8pPr>
            <a:lvl9pPr>
              <a:defRPr sz="327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49815" y="2909457"/>
            <a:ext cx="9253116" cy="8229024"/>
          </a:xfrm>
          <a:prstGeom prst="rect">
            <a:avLst/>
          </a:prstGeom>
        </p:spPr>
        <p:txBody>
          <a:bodyPr/>
          <a:lstStyle>
            <a:lvl1pPr>
              <a:defRPr sz="5091"/>
            </a:lvl1pPr>
            <a:lvl2pPr>
              <a:defRPr sz="4364"/>
            </a:lvl2pPr>
            <a:lvl3pPr>
              <a:defRPr sz="3636"/>
            </a:lvl3pPr>
            <a:lvl4pPr>
              <a:defRPr sz="3273"/>
            </a:lvl4pPr>
            <a:lvl5pPr>
              <a:defRPr sz="3273"/>
            </a:lvl5pPr>
            <a:lvl6pPr>
              <a:defRPr sz="3273"/>
            </a:lvl6pPr>
            <a:lvl7pPr>
              <a:defRPr sz="3273"/>
            </a:lvl7pPr>
            <a:lvl8pPr>
              <a:defRPr sz="3273"/>
            </a:lvl8pPr>
            <a:lvl9pPr>
              <a:defRPr sz="327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4/12/2024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8517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11" Type="http://schemas.openxmlformats.org/officeDocument/2006/relationships/image" Target="../media/image4.png"/><Relationship Id="rId5" Type="http://schemas.openxmlformats.org/officeDocument/2006/relationships/slideLayout" Target="../slideLayouts/slideLayout5.xml"/><Relationship Id="rId10" Type="http://schemas.openxmlformats.org/officeDocument/2006/relationships/hyperlink" Target="https://www.facebook.com/groups/629898828017053" TargetMode="Externa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3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theme" Target="../theme/theme2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D41A7105-B98A-DEF4-4451-45307232558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5" y="-221073"/>
            <a:ext cx="2186247" cy="231740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730CBD7-381C-FB35-9A5A-F8BC31FEAB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2" y="7791454"/>
            <a:ext cx="1824009" cy="200248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BE135A59-F902-52A2-056B-8AB64A49EACF}"/>
              </a:ext>
            </a:extLst>
          </p:cNvPr>
          <p:cNvSpPr txBox="1"/>
          <p:nvPr userDrawn="1"/>
        </p:nvSpPr>
        <p:spPr>
          <a:xfrm>
            <a:off x="3048003" y="9098621"/>
            <a:ext cx="6228184" cy="7521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429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0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429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xmlns="" id="{6EBE9C17-532A-D545-AB62-BA3E23060135}"/>
              </a:ext>
            </a:extLst>
          </p:cNvPr>
          <p:cNvSpPr txBox="1">
            <a:spLocks/>
          </p:cNvSpPr>
          <p:nvPr userDrawn="1"/>
        </p:nvSpPr>
        <p:spPr>
          <a:xfrm>
            <a:off x="1435013" y="9462562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202162C6-AEF4-2139-2D95-14BF17037A99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1" y="-26525563"/>
            <a:ext cx="2186247" cy="371775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E19B6FE6-8815-B520-470C-A72647694302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9" y="-26525563"/>
            <a:ext cx="2186247" cy="371775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BBC2639C-6DC5-9188-080C-9F37E332358D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6" y="29176639"/>
            <a:ext cx="2186247" cy="37177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1F77F00A-0976-674F-0A9E-501A1F900F56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1" y="29176639"/>
            <a:ext cx="2186247" cy="3717751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xmlns="" id="{21D96BD6-1CE4-8B77-FE3D-F7C1E1AA0B08}"/>
              </a:ext>
            </a:extLst>
          </p:cNvPr>
          <p:cNvSpPr txBox="1">
            <a:spLocks/>
          </p:cNvSpPr>
          <p:nvPr userDrawn="1"/>
        </p:nvSpPr>
        <p:spPr>
          <a:xfrm>
            <a:off x="-570116" y="6070600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xmlns="" id="{593E8692-69FF-5B08-2D1E-5E04766DBD0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7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D882A45D-01B9-267C-B64B-1BA02F67123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-19326756"/>
            <a:ext cx="3627531" cy="476167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5E7D5E40-826D-B850-D69A-508038F990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23671819"/>
            <a:ext cx="3627531" cy="476167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2A88D8F2-EBAF-5512-55F2-C78F55EEE14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44C7FD66-7843-6BD3-BD8E-69B67AA7B2F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9"/>
            <a:ext cx="3627531" cy="4761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30181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0" r:id="rId4"/>
    <p:sldLayoutId id="2147483661" r:id="rId5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5" y="-221073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2" y="7791454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xmlns="" id="{F9034237-DA06-4066-849E-00A115FF4EA1}"/>
              </a:ext>
            </a:extLst>
          </p:cNvPr>
          <p:cNvSpPr txBox="1"/>
          <p:nvPr userDrawn="1"/>
        </p:nvSpPr>
        <p:spPr>
          <a:xfrm>
            <a:off x="3048003" y="9098621"/>
            <a:ext cx="6228184" cy="7521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429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429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xmlns="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3" y="9462562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1" y="-26525563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9" y="-26525563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6" y="29176639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1" y="29176639"/>
            <a:ext cx="2186247" cy="3717751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xmlns="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6" y="6070600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xmlns="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7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-19326756"/>
            <a:ext cx="3627531" cy="476167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23671819"/>
            <a:ext cx="3627531" cy="476167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9"/>
            <a:ext cx="3627531" cy="476167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-277644" y="-450609"/>
            <a:ext cx="12747287" cy="7759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81610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1662562" rtl="0" eaLnBrk="1" latinLnBrk="0" hangingPunct="1">
        <a:spcBef>
          <a:spcPct val="0"/>
        </a:spcBef>
        <a:buNone/>
        <a:defRPr sz="8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23461" indent="-623461" algn="l" defTabSz="1662562" rtl="0" eaLnBrk="1" latinLnBrk="0" hangingPunct="1">
        <a:spcBef>
          <a:spcPct val="20000"/>
        </a:spcBef>
        <a:buFont typeface="Arial" pitchFamily="34" charset="0"/>
        <a:buChar char="•"/>
        <a:defRPr sz="5818" kern="1200">
          <a:solidFill>
            <a:schemeClr val="tx1"/>
          </a:solidFill>
          <a:latin typeface="+mn-lt"/>
          <a:ea typeface="+mn-ea"/>
          <a:cs typeface="+mn-cs"/>
        </a:defRPr>
      </a:lvl1pPr>
      <a:lvl2pPr marL="1350832" indent="-519551" algn="l" defTabSz="1662562" rtl="0" eaLnBrk="1" latinLnBrk="0" hangingPunct="1">
        <a:spcBef>
          <a:spcPct val="20000"/>
        </a:spcBef>
        <a:buFont typeface="Arial" pitchFamily="34" charset="0"/>
        <a:buChar char="–"/>
        <a:defRPr sz="5091" kern="1200">
          <a:solidFill>
            <a:schemeClr val="tx1"/>
          </a:solidFill>
          <a:latin typeface="+mn-lt"/>
          <a:ea typeface="+mn-ea"/>
          <a:cs typeface="+mn-cs"/>
        </a:defRPr>
      </a:lvl2pPr>
      <a:lvl3pPr marL="2078203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4364" kern="1200">
          <a:solidFill>
            <a:schemeClr val="tx1"/>
          </a:solidFill>
          <a:latin typeface="+mn-lt"/>
          <a:ea typeface="+mn-ea"/>
          <a:cs typeface="+mn-cs"/>
        </a:defRPr>
      </a:lvl3pPr>
      <a:lvl4pPr marL="2909484" indent="-415641" algn="l" defTabSz="1662562" rtl="0" eaLnBrk="1" latinLnBrk="0" hangingPunct="1">
        <a:spcBef>
          <a:spcPct val="20000"/>
        </a:spcBef>
        <a:buFont typeface="Arial" pitchFamily="34" charset="0"/>
        <a:buChar char="–"/>
        <a:defRPr sz="3636" kern="1200">
          <a:solidFill>
            <a:schemeClr val="tx1"/>
          </a:solidFill>
          <a:latin typeface="+mn-lt"/>
          <a:ea typeface="+mn-ea"/>
          <a:cs typeface="+mn-cs"/>
        </a:defRPr>
      </a:lvl4pPr>
      <a:lvl5pPr marL="3740765" indent="-415641" algn="l" defTabSz="1662562" rtl="0" eaLnBrk="1" latinLnBrk="0" hangingPunct="1">
        <a:spcBef>
          <a:spcPct val="20000"/>
        </a:spcBef>
        <a:buFont typeface="Arial" pitchFamily="34" charset="0"/>
        <a:buChar char="»"/>
        <a:defRPr sz="3636" kern="1200">
          <a:solidFill>
            <a:schemeClr val="tx1"/>
          </a:solidFill>
          <a:latin typeface="+mn-lt"/>
          <a:ea typeface="+mn-ea"/>
          <a:cs typeface="+mn-cs"/>
        </a:defRPr>
      </a:lvl5pPr>
      <a:lvl6pPr marL="4572046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6pPr>
      <a:lvl7pPr marL="5403327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7pPr>
      <a:lvl8pPr marL="6234608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8pPr>
      <a:lvl9pPr marL="7065889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1pPr>
      <a:lvl2pPr marL="831281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2pPr>
      <a:lvl3pPr marL="1662562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3pPr>
      <a:lvl4pPr marL="2493843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4pPr>
      <a:lvl5pPr marL="3325124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5pPr>
      <a:lvl6pPr marL="4156405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6pPr>
      <a:lvl7pPr marL="4987686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7pPr>
      <a:lvl8pPr marL="5818967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8pPr>
      <a:lvl9pPr marL="6650248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hdphoto" Target="../media/hdphoto1.wdp"/><Relationship Id="rId7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microsoft.com/office/2007/relationships/hdphoto" Target="../media/hdphoto2.wdp"/><Relationship Id="rId4" Type="http://schemas.openxmlformats.org/officeDocument/2006/relationships/image" Target="../media/image7.png"/><Relationship Id="rId9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.xml"/><Relationship Id="rId4" Type="http://schemas.microsoft.com/office/2007/relationships/hdphoto" Target="../media/hdphoto3.wdp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1.png"/><Relationship Id="rId4" Type="http://schemas.microsoft.com/office/2007/relationships/hdphoto" Target="../media/hdphoto1.wdp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D823EAC-5688-8D90-A063-942456035D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647" b="89728" l="9920" r="89812">
                        <a14:foregroundMark x1="29223" y1="15106" x2="38338" y2="4230"/>
                        <a14:foregroundMark x1="38338" y1="4230" x2="49330" y2="6647"/>
                        <a14:foregroundMark x1="49330" y1="6647" x2="37802" y2="16314"/>
                        <a14:foregroundMark x1="37802" y1="16314" x2="29759" y2="12991"/>
                        <a14:foregroundMark x1="21180" y1="68278" x2="20912" y2="82477"/>
                        <a14:foregroundMark x1="33512" y1="81269" x2="36193" y2="85801"/>
                        <a14:foregroundMark x1="40751" y1="77946" x2="46649" y2="77946"/>
                      </a14:backgroundRemoval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145636" y="3141182"/>
            <a:ext cx="3615324" cy="3208236"/>
          </a:xfrm>
          <a:prstGeom prst="rect">
            <a:avLst/>
          </a:prstGeom>
        </p:spPr>
      </p:pic>
      <p:pic>
        <p:nvPicPr>
          <p:cNvPr id="7" name="Picture 6" descr="A person in a boat with fish net&#10;&#10;Description automatically generated">
            <a:extLst>
              <a:ext uri="{FF2B5EF4-FFF2-40B4-BE49-F238E27FC236}">
                <a16:creationId xmlns:a16="http://schemas.microsoft.com/office/drawing/2014/main" xmlns="" id="{BA26A854-2F16-51AB-932B-FEA797D681E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8200" r="90000">
                        <a14:foregroundMark x1="8200" y1="69950" x2="10000" y2="70500"/>
                        <a14:foregroundMark x1="48500" y1="84750" x2="55750" y2="86100"/>
                        <a14:foregroundMark x1="55750" y1="86100" x2="62900" y2="85900"/>
                        <a14:foregroundMark x1="62900" y1="85900" x2="77650" y2="83100"/>
                        <a14:foregroundMark x1="77650" y1="83100" x2="89100" y2="84450"/>
                        <a14:foregroundMark x1="55200" y1="59100" x2="62350" y2="60750"/>
                        <a14:foregroundMark x1="62350" y1="60750" x2="66000" y2="62800"/>
                        <a14:foregroundMark x1="58450" y1="60900" x2="58750" y2="72900"/>
                        <a14:foregroundMark x1="55200" y1="66650" x2="64800" y2="69600"/>
                        <a14:foregroundMark x1="64800" y1="69600" x2="60200" y2="70650"/>
                        <a14:foregroundMark x1="58000" y1="64150" x2="57700" y2="66650"/>
                        <a14:foregroundMark x1="53250" y1="83400" x2="60600" y2="83300"/>
                        <a14:foregroundMark x1="60600" y1="83300" x2="63650" y2="84150"/>
                        <a14:foregroundMark x1="56500" y1="65950" x2="58300" y2="718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9164" y="1840853"/>
            <a:ext cx="1735724" cy="1735724"/>
          </a:xfrm>
          <a:prstGeom prst="rect">
            <a:avLst/>
          </a:prstGeom>
        </p:spPr>
      </p:pic>
      <p:pic>
        <p:nvPicPr>
          <p:cNvPr id="96" name="Picture 95">
            <a:extLst>
              <a:ext uri="{FF2B5EF4-FFF2-40B4-BE49-F238E27FC236}">
                <a16:creationId xmlns:a16="http://schemas.microsoft.com/office/drawing/2014/main" xmlns="" id="{1952BDF3-6FDE-919F-7AE4-E19C3E5BEE1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600" y="-187558"/>
            <a:ext cx="1361662" cy="136166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8B1893C2-5FE7-108A-38B3-0AC3141070E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05177" y="244755"/>
            <a:ext cx="5044715" cy="163692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C66C32FD-4299-60A5-55C9-DB20D25A814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60062" y="1840853"/>
            <a:ext cx="6115350" cy="147234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B59DBD59-BF2E-6506-FF21-16662E385D8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84705" y="3141182"/>
            <a:ext cx="8866117" cy="1694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3848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F3D7A27E-6A2C-0456-242F-4D65CBD08D27}"/>
              </a:ext>
            </a:extLst>
          </p:cNvPr>
          <p:cNvSpPr/>
          <p:nvPr/>
        </p:nvSpPr>
        <p:spPr>
          <a:xfrm>
            <a:off x="0" y="190500"/>
            <a:ext cx="6794500" cy="6438899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00206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45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6794500" y="2755900"/>
            <a:ext cx="5397500" cy="2264335"/>
          </a:xfrm>
          <a:prstGeom prst="roundRect">
            <a:avLst/>
          </a:prstGeom>
          <a:solidFill>
            <a:srgbClr val="466D37"/>
          </a:solidFill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SG" sz="4500" b="1" dirty="0">
                <a:latin typeface="Cambria" panose="02040503050406030204" pitchFamily="18" charset="0"/>
                <a:ea typeface="Cambria" panose="02040503050406030204" pitchFamily="18" charset="0"/>
              </a:rPr>
              <a:t>Tranh 2: Khi </a:t>
            </a:r>
            <a:r>
              <a:rPr lang="en-SG" sz="4500" b="1" dirty="0" err="1"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SG" sz="45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500" b="1" dirty="0" err="1">
                <a:latin typeface="Cambria" panose="02040503050406030204" pitchFamily="18" charset="0"/>
                <a:ea typeface="Cambria" panose="02040503050406030204" pitchFamily="18" charset="0"/>
              </a:rPr>
              <a:t>quê</a:t>
            </a:r>
            <a:r>
              <a:rPr lang="en-SG" sz="4500" b="1" dirty="0">
                <a:latin typeface="Cambria" panose="02040503050406030204" pitchFamily="18" charset="0"/>
                <a:ea typeface="Cambria" panose="02040503050406030204" pitchFamily="18" charset="0"/>
              </a:rPr>
              <a:t>, Bình </a:t>
            </a:r>
            <a:r>
              <a:rPr lang="en-SG" sz="45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nhào</a:t>
            </a:r>
            <a:r>
              <a:rPr lang="en-SG" sz="45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500" b="1" dirty="0" err="1"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SG" sz="45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500" b="1" dirty="0" err="1">
                <a:latin typeface="Cambria" panose="02040503050406030204" pitchFamily="18" charset="0"/>
                <a:ea typeface="Cambria" panose="02040503050406030204" pitchFamily="18" charset="0"/>
              </a:rPr>
              <a:t>lòng</a:t>
            </a:r>
            <a:r>
              <a:rPr lang="en-SG" sz="45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500" b="1" dirty="0" err="1">
                <a:latin typeface="Cambria" panose="02040503050406030204" pitchFamily="18" charset="0"/>
                <a:ea typeface="Cambria" panose="02040503050406030204" pitchFamily="18" charset="0"/>
              </a:rPr>
              <a:t>bà</a:t>
            </a:r>
            <a:r>
              <a:rPr lang="en-SG" sz="45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500" b="1" dirty="0" err="1">
                <a:latin typeface="Cambria" panose="02040503050406030204" pitchFamily="18" charset="0"/>
                <a:ea typeface="Cambria" panose="02040503050406030204" pitchFamily="18" charset="0"/>
              </a:rPr>
              <a:t>nội</a:t>
            </a:r>
            <a:r>
              <a:rPr lang="en-SG" sz="4500" b="1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en-US" sz="4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A54149F-CD4A-C2FC-7787-8F15F9E8E74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33875" t="-9001" r="33690" b="54069"/>
          <a:stretch/>
        </p:blipFill>
        <p:spPr>
          <a:xfrm>
            <a:off x="331695" y="-70283"/>
            <a:ext cx="5862917" cy="5652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2085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F3D7A27E-6A2C-0456-242F-4D65CBD08D27}"/>
              </a:ext>
            </a:extLst>
          </p:cNvPr>
          <p:cNvSpPr/>
          <p:nvPr/>
        </p:nvSpPr>
        <p:spPr>
          <a:xfrm>
            <a:off x="0" y="190500"/>
            <a:ext cx="6794500" cy="6438899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00206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45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6883400" y="2755900"/>
            <a:ext cx="5308600" cy="1892299"/>
          </a:xfrm>
          <a:prstGeom prst="roundRect">
            <a:avLst/>
          </a:prstGeom>
          <a:solidFill>
            <a:srgbClr val="466D37"/>
          </a:solidFill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3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4000" b="1" dirty="0">
                <a:latin typeface="Cambria" panose="02040503050406030204" pitchFamily="18" charset="0"/>
                <a:ea typeface="Cambria" panose="02040503050406030204" pitchFamily="18" charset="0"/>
              </a:rPr>
              <a:t>Tranh 3: Bình được bà dẫn ra biển bắt cá cùng chị.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47069E65-61E2-0AD3-E4A8-BCA5EEFF263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l="66099" t="-1546" b="50929"/>
          <a:stretch/>
        </p:blipFill>
        <p:spPr>
          <a:xfrm>
            <a:off x="491957" y="494925"/>
            <a:ext cx="5657831" cy="5528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3155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F3D7A27E-6A2C-0456-242F-4D65CBD08D27}"/>
              </a:ext>
            </a:extLst>
          </p:cNvPr>
          <p:cNvSpPr/>
          <p:nvPr/>
        </p:nvSpPr>
        <p:spPr>
          <a:xfrm>
            <a:off x="0" y="190500"/>
            <a:ext cx="6794500" cy="6438899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00206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45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6794500" y="2755900"/>
            <a:ext cx="5397500" cy="2286000"/>
          </a:xfrm>
          <a:prstGeom prst="roundRect">
            <a:avLst/>
          </a:prstGeom>
          <a:solidFill>
            <a:srgbClr val="466D37"/>
          </a:solidFill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kumimoji="0" lang="vi-VN" sz="3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vi-VN" sz="5000" b="1" dirty="0">
                <a:latin typeface="Cambria" panose="02040503050406030204" pitchFamily="18" charset="0"/>
                <a:ea typeface="Cambria" panose="02040503050406030204" pitchFamily="18" charset="0"/>
              </a:rPr>
              <a:t>Tranh 4: </a:t>
            </a:r>
          </a:p>
          <a:p>
            <a:pPr lvl="0" algn="ctr"/>
            <a:r>
              <a:rPr lang="vi-VN" sz="5000" b="1" dirty="0">
                <a:latin typeface="Cambria" panose="02040503050406030204" pitchFamily="18" charset="0"/>
                <a:ea typeface="Cambria" panose="02040503050406030204" pitchFamily="18" charset="0"/>
              </a:rPr>
              <a:t>Cậu cho Bình lên thuyền chơi.</a:t>
            </a:r>
            <a:endParaRPr kumimoji="0" lang="en-US" sz="5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0E7A85B-DD76-B397-6BCE-CD53501478E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l="16900" t="48625" r="50719" b="1"/>
          <a:stretch/>
        </p:blipFill>
        <p:spPr>
          <a:xfrm>
            <a:off x="544798" y="528917"/>
            <a:ext cx="5770464" cy="5737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5347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F3D7A27E-6A2C-0456-242F-4D65CBD08D27}"/>
              </a:ext>
            </a:extLst>
          </p:cNvPr>
          <p:cNvSpPr/>
          <p:nvPr/>
        </p:nvSpPr>
        <p:spPr>
          <a:xfrm>
            <a:off x="0" y="190500"/>
            <a:ext cx="6794500" cy="6438899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00206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45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6794500" y="2463800"/>
            <a:ext cx="5397500" cy="2578100"/>
          </a:xfrm>
          <a:prstGeom prst="roundRect">
            <a:avLst/>
          </a:prstGeom>
          <a:solidFill>
            <a:schemeClr val="accent6"/>
          </a:solidFill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Tranh 5. </a:t>
            </a:r>
            <a:r>
              <a:rPr lang="en-SG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Kì</a:t>
            </a:r>
            <a:r>
              <a:rPr lang="en-SG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nghỉ</a:t>
            </a:r>
            <a:r>
              <a:rPr lang="en-SG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hè</a:t>
            </a:r>
            <a:r>
              <a:rPr lang="en-SG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SG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hết</a:t>
            </a:r>
            <a:r>
              <a:rPr lang="en-SG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thúc</a:t>
            </a:r>
            <a:r>
              <a:rPr lang="en-SG" sz="4000" b="1" dirty="0">
                <a:latin typeface="Cambria" panose="02040503050406030204" pitchFamily="18" charset="0"/>
                <a:ea typeface="Cambria" panose="02040503050406030204" pitchFamily="18" charset="0"/>
              </a:rPr>
              <a:t>, Bình </a:t>
            </a:r>
            <a:r>
              <a:rPr lang="en-SG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tạm</a:t>
            </a:r>
            <a:r>
              <a:rPr lang="en-SG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biệt</a:t>
            </a:r>
            <a:r>
              <a:rPr lang="en-SG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bà</a:t>
            </a:r>
            <a:r>
              <a:rPr lang="en-SG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SG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chị</a:t>
            </a:r>
            <a:r>
              <a:rPr lang="en-SG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SG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lang="en-SG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mẹ</a:t>
            </a:r>
            <a:r>
              <a:rPr lang="en-SG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SG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SG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phố</a:t>
            </a:r>
            <a:r>
              <a:rPr lang="en-SG" dirty="0"/>
              <a:t>.</a:t>
            </a:r>
            <a:endParaRPr kumimoji="0" lang="en-US" sz="5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0339D6E4-C065-478E-8EA6-B6F0A111147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l="50180" t="54290" r="16697" b="1569"/>
          <a:stretch/>
        </p:blipFill>
        <p:spPr>
          <a:xfrm>
            <a:off x="165100" y="744059"/>
            <a:ext cx="6384459" cy="5567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2652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B849D6AD-9467-C49E-A037-D8FF31C4AECC}"/>
              </a:ext>
            </a:extLst>
          </p:cNvPr>
          <p:cNvSpPr/>
          <p:nvPr/>
        </p:nvSpPr>
        <p:spPr>
          <a:xfrm>
            <a:off x="2320365" y="1136277"/>
            <a:ext cx="7061200" cy="3263899"/>
          </a:xfrm>
          <a:prstGeom prst="roundRect">
            <a:avLst/>
          </a:prstGeom>
          <a:solidFill>
            <a:srgbClr val="99BC45"/>
          </a:solidFill>
          <a:ln w="19050">
            <a:solidFill>
              <a:srgbClr val="00206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0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Thi kể lại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0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câu chuyện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51F9360B-9F38-4BC4-D375-B1FF69DF8F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647" b="89728" l="9920" r="89812">
                        <a14:foregroundMark x1="29223" y1="15106" x2="38338" y2="4230"/>
                        <a14:foregroundMark x1="38338" y1="4230" x2="49330" y2="6647"/>
                        <a14:foregroundMark x1="49330" y1="6647" x2="37802" y2="16314"/>
                        <a14:foregroundMark x1="37802" y1="16314" x2="29759" y2="12991"/>
                        <a14:foregroundMark x1="21180" y1="68278" x2="20912" y2="82477"/>
                        <a14:foregroundMark x1="33512" y1="81269" x2="36193" y2="85801"/>
                        <a14:foregroundMark x1="40751" y1="77946" x2="46649" y2="77946"/>
                      </a14:backgroundRemoval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999959" y="2411506"/>
            <a:ext cx="4333854" cy="3845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309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59C4A188-3B34-C432-26E6-059799D3FE54}"/>
              </a:ext>
            </a:extLst>
          </p:cNvPr>
          <p:cNvGrpSpPr/>
          <p:nvPr/>
        </p:nvGrpSpPr>
        <p:grpSpPr>
          <a:xfrm>
            <a:off x="0" y="-1"/>
            <a:ext cx="12192000" cy="685800"/>
            <a:chOff x="1263793" y="-4075617"/>
            <a:chExt cx="9627098" cy="741908"/>
          </a:xfrm>
        </p:grpSpPr>
        <p:sp>
          <p:nvSpPr>
            <p:cNvPr id="6" name="MH_SubTitle_1">
              <a:extLst>
                <a:ext uri="{FF2B5EF4-FFF2-40B4-BE49-F238E27FC236}">
                  <a16:creationId xmlns:a16="http://schemas.microsoft.com/office/drawing/2014/main" xmlns="" id="{F2A5CB9A-F0C8-56FE-1000-1466260D514D}"/>
                </a:ext>
              </a:extLst>
            </p:cNvPr>
            <p:cNvSpPr>
              <a:spLocks noChangeArrowheads="1"/>
            </p:cNvSpPr>
            <p:nvPr>
              <p:custDataLst>
                <p:tags r:id="rId1"/>
              </p:custDataLst>
            </p:nvPr>
          </p:nvSpPr>
          <p:spPr bwMode="gray">
            <a:xfrm>
              <a:off x="1263793" y="-4075617"/>
              <a:ext cx="9627098" cy="741908"/>
            </a:xfrm>
            <a:prstGeom prst="roundRect">
              <a:avLst>
                <a:gd name="adj" fmla="val 50000"/>
              </a:avLst>
            </a:prstGeom>
            <a:solidFill>
              <a:srgbClr val="F1AFB9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txBody>
            <a:bodyPr lIns="0" tIns="0" rIns="0" bIns="0" anchor="ctr" anchorCtr="1">
              <a:noAutofit/>
            </a:bodyPr>
            <a:lstStyle>
              <a:lvl1pPr eaLnBrk="0" hangingPunct="0">
                <a:spcBef>
                  <a:spcPct val="20000"/>
                </a:spcBef>
                <a:buChar char="•"/>
                <a:defRPr kumimoji="1" sz="2800" b="1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400" b="1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2000" b="1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b="1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bg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bg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bg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bg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bg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algn="ctr" defTabSz="866943" fontAlgn="base">
                <a:spcAft>
                  <a:spcPct val="0"/>
                </a:spcAft>
                <a:buNone/>
              </a:pPr>
              <a:endParaRPr lang="zh-CN" altLang="en-US" sz="3000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F25FA1F3-FF92-726C-8313-0086416128F6}"/>
                </a:ext>
              </a:extLst>
            </p:cNvPr>
            <p:cNvSpPr txBox="1"/>
            <p:nvPr/>
          </p:nvSpPr>
          <p:spPr>
            <a:xfrm>
              <a:off x="1347883" y="-4048140"/>
              <a:ext cx="9242161" cy="6326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Dựa vào nội dung tranh đặt tên cho từng tranh minh họa.</a:t>
              </a:r>
              <a:endPara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A9AA0B1-BB32-3384-9377-58096890CA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71825" y="713233"/>
            <a:ext cx="8761175" cy="5733285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E1EF3036-EEE6-EEF1-E107-D1186A0F70A2}"/>
              </a:ext>
            </a:extLst>
          </p:cNvPr>
          <p:cNvSpPr/>
          <p:nvPr/>
        </p:nvSpPr>
        <p:spPr>
          <a:xfrm>
            <a:off x="1436776" y="3306825"/>
            <a:ext cx="2882900" cy="419101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19050">
            <a:solidFill>
              <a:srgbClr val="00206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Đường về quê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D2EE88B0-1D4F-195F-842D-D3255DD7312A}"/>
              </a:ext>
            </a:extLst>
          </p:cNvPr>
          <p:cNvSpPr/>
          <p:nvPr/>
        </p:nvSpPr>
        <p:spPr>
          <a:xfrm>
            <a:off x="4319676" y="3306824"/>
            <a:ext cx="2741524" cy="44653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19050">
            <a:solidFill>
              <a:srgbClr val="00206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Niềm vui gặp lại bà 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3C7A2357-D07B-9DFB-7FC5-53752B5FB74C}"/>
              </a:ext>
            </a:extLst>
          </p:cNvPr>
          <p:cNvSpPr/>
          <p:nvPr/>
        </p:nvSpPr>
        <p:spPr>
          <a:xfrm>
            <a:off x="1309925" y="6411466"/>
            <a:ext cx="4354275" cy="419101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19050">
            <a:solidFill>
              <a:srgbClr val="00206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2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Chuyến du ngoại</a:t>
            </a:r>
            <a:r>
              <a:rPr kumimoji="0" lang="vi-VN" sz="2200" b="1" i="0" u="none" strike="noStrike" kern="1200" cap="none" spc="0" normalizeH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trên thuyền</a:t>
            </a:r>
            <a:endParaRPr kumimoji="0" lang="vi-VN" sz="2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xmlns="" id="{99352D58-82F9-4B2C-B300-1F9E6DA2292E}"/>
              </a:ext>
            </a:extLst>
          </p:cNvPr>
          <p:cNvSpPr/>
          <p:nvPr/>
        </p:nvSpPr>
        <p:spPr>
          <a:xfrm>
            <a:off x="7443876" y="3464048"/>
            <a:ext cx="2741524" cy="44653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19050">
            <a:solidFill>
              <a:srgbClr val="00206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Chiều trên bờ biển 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xmlns="" id="{53FBDC7A-3EFD-7087-DE26-64720495D4A6}"/>
              </a:ext>
            </a:extLst>
          </p:cNvPr>
          <p:cNvSpPr/>
          <p:nvPr/>
        </p:nvSpPr>
        <p:spPr>
          <a:xfrm>
            <a:off x="5805576" y="6282184"/>
            <a:ext cx="2741524" cy="53771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19050">
            <a:solidFill>
              <a:srgbClr val="00206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Bình tạm biệt bà,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trở về</a:t>
            </a:r>
            <a:r>
              <a:rPr kumimoji="0" lang="vi-VN" sz="20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thành phố.</a:t>
            </a:r>
            <a:endParaRPr kumimoji="0" lang="vi-VN" sz="2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8275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133292" y="241300"/>
            <a:ext cx="9407710" cy="3371823"/>
            <a:chOff x="0" y="0"/>
            <a:chExt cx="2525054" cy="1350885"/>
          </a:xfrm>
        </p:grpSpPr>
        <p:sp>
          <p:nvSpPr>
            <p:cNvPr id="5" name="Freeform 4"/>
            <p:cNvSpPr/>
            <p:nvPr/>
          </p:nvSpPr>
          <p:spPr>
            <a:xfrm>
              <a:off x="0" y="0"/>
              <a:ext cx="2525054" cy="1350885"/>
            </a:xfrm>
            <a:custGeom>
              <a:avLst/>
              <a:gdLst/>
              <a:ahLst/>
              <a:cxnLst/>
              <a:rect l="l" t="t" r="r" b="b"/>
              <a:pathLst>
                <a:path w="2525054" h="1350885">
                  <a:moveTo>
                    <a:pt x="32883" y="0"/>
                  </a:moveTo>
                  <a:lnTo>
                    <a:pt x="2492171" y="0"/>
                  </a:lnTo>
                  <a:cubicBezTo>
                    <a:pt x="2510332" y="0"/>
                    <a:pt x="2525054" y="14722"/>
                    <a:pt x="2525054" y="32883"/>
                  </a:cubicBezTo>
                  <a:lnTo>
                    <a:pt x="2525054" y="1318002"/>
                  </a:lnTo>
                  <a:cubicBezTo>
                    <a:pt x="2525054" y="1336162"/>
                    <a:pt x="2510332" y="1350885"/>
                    <a:pt x="2492171" y="1350885"/>
                  </a:cubicBezTo>
                  <a:lnTo>
                    <a:pt x="32883" y="1350885"/>
                  </a:lnTo>
                  <a:cubicBezTo>
                    <a:pt x="14722" y="1350885"/>
                    <a:pt x="0" y="1336162"/>
                    <a:pt x="0" y="1318002"/>
                  </a:cubicBezTo>
                  <a:lnTo>
                    <a:pt x="0" y="32883"/>
                  </a:lnTo>
                  <a:cubicBezTo>
                    <a:pt x="0" y="14722"/>
                    <a:pt x="14722" y="0"/>
                    <a:pt x="32883" y="0"/>
                  </a:cubicBezTo>
                  <a:close/>
                </a:path>
              </a:pathLst>
            </a:custGeom>
            <a:solidFill>
              <a:srgbClr val="FAF9F0"/>
            </a:solidFill>
            <a:ln w="95250" cap="rnd">
              <a:solidFill>
                <a:srgbClr val="FFCB7C"/>
              </a:solidFill>
              <a:prstDash val="solid"/>
              <a:round/>
            </a:ln>
          </p:spPr>
          <p:txBody>
            <a:bodyPr/>
            <a:lstStyle/>
            <a:p>
              <a:endParaRPr lang="en-SG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0" y="-38100"/>
              <a:ext cx="2525054" cy="1388985"/>
            </a:xfrm>
            <a:prstGeom prst="rect">
              <a:avLst/>
            </a:prstGeom>
          </p:spPr>
          <p:txBody>
            <a:bodyPr lIns="19492" tIns="19492" rIns="19492" bIns="19492" rtlCol="0" anchor="ctr"/>
            <a:lstStyle/>
            <a:p>
              <a:pPr algn="ctr">
                <a:lnSpc>
                  <a:spcPts val="333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4C4A12F1-EAE8-3DF9-32FD-ACF616D84558}"/>
              </a:ext>
            </a:extLst>
          </p:cNvPr>
          <p:cNvSpPr txBox="1"/>
          <p:nvPr/>
        </p:nvSpPr>
        <p:spPr>
          <a:xfrm>
            <a:off x="3048000" y="3903703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b="0" i="0" dirty="0">
                <a:solidFill>
                  <a:srgbClr val="000000"/>
                </a:solidFill>
                <a:effectLst/>
                <a:latin typeface="OpenSans"/>
              </a:rPr>
              <a:t>1</a:t>
            </a:r>
            <a:endParaRPr lang="en-SG" dirty="0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BA40A4A0-B59E-76DD-0B46-09D45B39EDA6}"/>
              </a:ext>
            </a:extLst>
          </p:cNvPr>
          <p:cNvSpPr/>
          <p:nvPr/>
        </p:nvSpPr>
        <p:spPr>
          <a:xfrm>
            <a:off x="865096" y="3893856"/>
            <a:ext cx="10182408" cy="1793682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19050">
            <a:solidFill>
              <a:srgbClr val="00206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45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1. Kể tóm tắt câu chuyện </a:t>
            </a:r>
          </a:p>
          <a:p>
            <a:pPr lvl="0" algn="ctr"/>
            <a:r>
              <a:rPr lang="vi-VN" sz="45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“Về quê ngoại” cho người thân nghe. </a:t>
            </a:r>
            <a:endParaRPr kumimoji="0" lang="vi-VN" sz="45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728452E4-1294-3665-4BB2-D34E63BBF4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647" b="89728" l="9920" r="89812">
                        <a14:foregroundMark x1="29223" y1="15106" x2="38338" y2="4230"/>
                        <a14:foregroundMark x1="38338" y1="4230" x2="49330" y2="6647"/>
                        <a14:foregroundMark x1="49330" y1="6647" x2="37802" y2="16314"/>
                        <a14:foregroundMark x1="37802" y1="16314" x2="29759" y2="12991"/>
                        <a14:foregroundMark x1="21180" y1="68278" x2="20912" y2="82477"/>
                        <a14:foregroundMark x1="33512" y1="81269" x2="36193" y2="85801"/>
                        <a14:foregroundMark x1="40751" y1="77946" x2="46649" y2="77946"/>
                      </a14:backgroundRemoval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574838" y="3010234"/>
            <a:ext cx="2846070" cy="252560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5096" y="664411"/>
            <a:ext cx="9908952" cy="252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5955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202D5D50-F643-4575-CB28-D3C1A2AE4348}"/>
              </a:ext>
            </a:extLst>
          </p:cNvPr>
          <p:cNvSpPr/>
          <p:nvPr/>
        </p:nvSpPr>
        <p:spPr>
          <a:xfrm>
            <a:off x="966696" y="0"/>
            <a:ext cx="10107704" cy="11557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19050">
            <a:solidFill>
              <a:srgbClr val="00206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2. Tìm đọc một bài thơ hoặc </a:t>
            </a:r>
          </a:p>
          <a:p>
            <a:pPr algn="ctr"/>
            <a:r>
              <a:rPr lang="vi-VN" sz="40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 ca dao về quê hương, đất nước. </a:t>
            </a:r>
            <a:endParaRPr lang="en-SG" sz="4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3BDA8B71-D023-4B12-B2C1-EC96D62EEA9E}"/>
              </a:ext>
            </a:extLst>
          </p:cNvPr>
          <p:cNvSpPr/>
          <p:nvPr/>
        </p:nvSpPr>
        <p:spPr>
          <a:xfrm>
            <a:off x="505460" y="1244600"/>
            <a:ext cx="9283700" cy="5613400"/>
          </a:xfrm>
          <a:prstGeom prst="roundRect">
            <a:avLst/>
          </a:prstGeom>
          <a:solidFill>
            <a:srgbClr val="FFFFFF">
              <a:alpha val="89020"/>
            </a:srgbClr>
          </a:solidFill>
          <a:ln w="571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4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vi-VN" sz="3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VIỆT NAM QUÊ HƯƠNG TA</a:t>
            </a:r>
          </a:p>
          <a:p>
            <a:pPr algn="ctr"/>
            <a:r>
              <a:rPr lang="vi-VN" sz="3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Việt Nam đất nước ta ơi</a:t>
            </a:r>
          </a:p>
          <a:p>
            <a:pPr algn="ctr"/>
            <a:r>
              <a:rPr lang="vi-VN" sz="3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Mênh mông biển lúa đâu trời đẹp hơn</a:t>
            </a:r>
          </a:p>
          <a:p>
            <a:pPr algn="ctr"/>
            <a:r>
              <a:rPr lang="vi-VN" sz="3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Cánh cò bay lả rập rờn</a:t>
            </a:r>
          </a:p>
          <a:p>
            <a:pPr algn="ctr"/>
            <a:r>
              <a:rPr lang="vi-VN" sz="3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Mây mờ che đỉnh Trường Sơn sớm chiều</a:t>
            </a:r>
          </a:p>
          <a:p>
            <a:pPr algn="ctr"/>
            <a:r>
              <a:rPr lang="vi-VN" sz="3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Quê hương biết mấy thân yêu</a:t>
            </a:r>
          </a:p>
          <a:p>
            <a:pPr algn="ctr"/>
            <a:r>
              <a:rPr lang="vi-VN" sz="3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Bao nhiêu đời đã chịu nhiều thương đau</a:t>
            </a:r>
          </a:p>
          <a:p>
            <a:pPr algn="ctr"/>
            <a:r>
              <a:rPr lang="vi-VN" sz="3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Mặt người vất vả in sâu</a:t>
            </a:r>
          </a:p>
          <a:p>
            <a:pPr algn="ctr"/>
            <a:r>
              <a:rPr lang="vi-VN" sz="3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Gái trai cũng một áo nâu nhuộm bùn</a:t>
            </a:r>
          </a:p>
          <a:p>
            <a:pPr algn="ctr"/>
            <a:r>
              <a:rPr lang="vi-VN" sz="34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en-SG" sz="34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Nguyễn</a:t>
            </a:r>
            <a:r>
              <a:rPr lang="en-SG" sz="34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4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Đình</a:t>
            </a:r>
            <a:r>
              <a:rPr lang="en-SG" sz="34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4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Thi)</a:t>
            </a:r>
          </a:p>
          <a:p>
            <a:endParaRPr lang="vi-VN" dirty="0">
              <a:solidFill>
                <a:srgbClr val="002060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CE10CC55-7077-E337-280D-0D1669044B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647" b="89728" l="9920" r="89812">
                        <a14:foregroundMark x1="29223" y1="15106" x2="38338" y2="4230"/>
                        <a14:foregroundMark x1="38338" y1="4230" x2="49330" y2="6647"/>
                        <a14:foregroundMark x1="49330" y1="6647" x2="37802" y2="16314"/>
                        <a14:foregroundMark x1="37802" y1="16314" x2="29759" y2="12991"/>
                        <a14:foregroundMark x1="21180" y1="68278" x2="20912" y2="82477"/>
                        <a14:foregroundMark x1="33512" y1="81269" x2="36193" y2="85801"/>
                        <a14:foregroundMark x1="40751" y1="77946" x2="46649" y2="77946"/>
                      </a14:backgroundRemoval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590136" y="2696682"/>
            <a:ext cx="3615324" cy="3208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3664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3BDA8B71-D023-4B12-B2C1-EC96D62EEA9E}"/>
              </a:ext>
            </a:extLst>
          </p:cNvPr>
          <p:cNvSpPr/>
          <p:nvPr/>
        </p:nvSpPr>
        <p:spPr>
          <a:xfrm>
            <a:off x="0" y="711200"/>
            <a:ext cx="6096000" cy="5943600"/>
          </a:xfrm>
          <a:prstGeom prst="roundRect">
            <a:avLst/>
          </a:prstGeom>
          <a:solidFill>
            <a:srgbClr val="FFFFFF">
              <a:alpha val="89020"/>
            </a:srgbClr>
          </a:solidFill>
          <a:ln w="571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31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Quê hương là gì hả mẹ</a:t>
            </a:r>
          </a:p>
          <a:p>
            <a:r>
              <a:rPr lang="vi-VN" sz="31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Mà cô giáo dạy hãy yêu?</a:t>
            </a:r>
          </a:p>
          <a:p>
            <a:r>
              <a:rPr lang="vi-VN" sz="31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Quê hương là gì hả mẹ</a:t>
            </a:r>
          </a:p>
          <a:p>
            <a:r>
              <a:rPr lang="vi-VN" sz="31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Ai đi xa cũng nhớ nhiều?</a:t>
            </a:r>
          </a:p>
          <a:p>
            <a:endParaRPr lang="vi-VN" sz="31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vi-VN" sz="31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Quê hương là chùm khế ngọt</a:t>
            </a:r>
          </a:p>
          <a:p>
            <a:r>
              <a:rPr lang="vi-VN" sz="31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 con trèo hái mỗi ngày</a:t>
            </a:r>
          </a:p>
          <a:p>
            <a:r>
              <a:rPr lang="vi-VN" sz="31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Quê hương là đường đi học</a:t>
            </a:r>
          </a:p>
          <a:p>
            <a:r>
              <a:rPr lang="vi-VN" sz="31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Con về rợp bướm vàng bay.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CE10CC55-7077-E337-280D-0D1669044B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647" b="89728" l="9920" r="89812">
                        <a14:foregroundMark x1="29223" y1="15106" x2="38338" y2="4230"/>
                        <a14:foregroundMark x1="38338" y1="4230" x2="49330" y2="6647"/>
                        <a14:foregroundMark x1="49330" y1="6647" x2="37802" y2="16314"/>
                        <a14:foregroundMark x1="37802" y1="16314" x2="29759" y2="12991"/>
                        <a14:foregroundMark x1="21180" y1="68278" x2="20912" y2="82477"/>
                        <a14:foregroundMark x1="33512" y1="81269" x2="36193" y2="85801"/>
                        <a14:foregroundMark x1="40751" y1="77946" x2="46649" y2="77946"/>
                      </a14:backgroundRemoval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143038" y="3433864"/>
            <a:ext cx="3615324" cy="3208236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952401FB-D001-9FFE-F784-45015C18ECC4}"/>
              </a:ext>
            </a:extLst>
          </p:cNvPr>
          <p:cNvSpPr/>
          <p:nvPr/>
        </p:nvSpPr>
        <p:spPr>
          <a:xfrm>
            <a:off x="5734798" y="825500"/>
            <a:ext cx="5923802" cy="5943600"/>
          </a:xfrm>
          <a:prstGeom prst="roundRect">
            <a:avLst/>
          </a:prstGeom>
          <a:solidFill>
            <a:srgbClr val="FFFFFF">
              <a:alpha val="89020"/>
            </a:srgbClr>
          </a:solidFill>
          <a:ln w="571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Quê hương là con diều biếc</a:t>
            </a:r>
          </a:p>
          <a:p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Tuổi thơ con thả trên đồng</a:t>
            </a:r>
          </a:p>
          <a:p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Quê hương là con đò nhỏ</a:t>
            </a:r>
          </a:p>
          <a:p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Êm đềm khua nước ven sông.</a:t>
            </a:r>
          </a:p>
          <a:p>
            <a:endParaRPr lang="vi-VN" sz="3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Quê hương là cầu tre nhỏ</a:t>
            </a:r>
          </a:p>
          <a:p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Mẹ về nón lá nghiêng che</a:t>
            </a:r>
          </a:p>
          <a:p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 hương hoa đồng cỏ nội</a:t>
            </a:r>
          </a:p>
          <a:p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Bay trong giấc ngủ đêm hè.</a:t>
            </a:r>
          </a:p>
          <a:p>
            <a:endParaRPr lang="vi-VN" dirty="0">
              <a:solidFill>
                <a:srgbClr val="002060"/>
              </a:solidFill>
              <a:latin typeface="Arial" panose="020B0604020202020204" pitchFamily="34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202D5D50-F643-4575-CB28-D3C1A2AE4348}"/>
              </a:ext>
            </a:extLst>
          </p:cNvPr>
          <p:cNvSpPr/>
          <p:nvPr/>
        </p:nvSpPr>
        <p:spPr>
          <a:xfrm>
            <a:off x="4141696" y="412750"/>
            <a:ext cx="3465604" cy="7112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19050">
            <a:solidFill>
              <a:srgbClr val="00206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QUÊ HƯƠNG</a:t>
            </a:r>
            <a:endParaRPr kumimoji="0" lang="en-SG" sz="4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4401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CE10CC55-7077-E337-280D-0D1669044B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647" b="89728" l="9920" r="89812">
                        <a14:foregroundMark x1="29223" y1="15106" x2="38338" y2="4230"/>
                        <a14:foregroundMark x1="38338" y1="4230" x2="49330" y2="6647"/>
                        <a14:foregroundMark x1="49330" y1="6647" x2="37802" y2="16314"/>
                        <a14:foregroundMark x1="37802" y1="16314" x2="29759" y2="12991"/>
                        <a14:foregroundMark x1="21180" y1="68278" x2="20912" y2="82477"/>
                        <a14:foregroundMark x1="33512" y1="81269" x2="36193" y2="85801"/>
                        <a14:foregroundMark x1="40751" y1="77946" x2="46649" y2="77946"/>
                      </a14:backgroundRemoval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143038" y="3433864"/>
            <a:ext cx="3615324" cy="3208236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952401FB-D001-9FFE-F784-45015C18ECC4}"/>
              </a:ext>
            </a:extLst>
          </p:cNvPr>
          <p:cNvSpPr/>
          <p:nvPr/>
        </p:nvSpPr>
        <p:spPr>
          <a:xfrm>
            <a:off x="5867400" y="965200"/>
            <a:ext cx="6197600" cy="5803900"/>
          </a:xfrm>
          <a:prstGeom prst="roundRect">
            <a:avLst/>
          </a:prstGeom>
          <a:solidFill>
            <a:srgbClr val="FFFFFF">
              <a:alpha val="89020"/>
            </a:srgbClr>
          </a:solidFill>
          <a:ln w="571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Quê hương mỗi người đều có</a:t>
            </a:r>
          </a:p>
          <a:p>
            <a:pPr algn="just"/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Vừa khi mở mắt chào đời</a:t>
            </a:r>
          </a:p>
          <a:p>
            <a:pPr algn="just"/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Quê hương là dòng sữa mẹ</a:t>
            </a:r>
          </a:p>
          <a:p>
            <a:pPr algn="just"/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Thơm thơm giọt xuống bên nôi</a:t>
            </a:r>
          </a:p>
          <a:p>
            <a:pPr algn="just"/>
            <a:endParaRPr lang="vi-VN" sz="3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Quê hương mỗi người chỉ một</a:t>
            </a:r>
          </a:p>
          <a:p>
            <a:pPr algn="just"/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Như là chỉ một mẹ thôi</a:t>
            </a:r>
          </a:p>
          <a:p>
            <a:pPr algn="just"/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Quê hương nếu ai không nhớ</a:t>
            </a:r>
          </a:p>
          <a:p>
            <a:pPr algn="just"/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Sẽ không lớn nổi thành người.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              (Đỗ Trung Quân)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FED86B7F-EF75-317C-5C6B-644285FDCFDD}"/>
              </a:ext>
            </a:extLst>
          </p:cNvPr>
          <p:cNvSpPr/>
          <p:nvPr/>
        </p:nvSpPr>
        <p:spPr>
          <a:xfrm>
            <a:off x="-60508" y="469900"/>
            <a:ext cx="5827804" cy="6515100"/>
          </a:xfrm>
          <a:prstGeom prst="round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Quê hương là đêm trăng tỏ</a:t>
            </a:r>
          </a:p>
          <a:p>
            <a:pPr algn="just"/>
            <a:r>
              <a:rPr 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Hoa cau rụng trắng ngoài thềm</a:t>
            </a:r>
          </a:p>
          <a:p>
            <a:pPr algn="just"/>
            <a:r>
              <a:rPr 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Tiếng ếch râm ran bờ ruộng</a:t>
            </a:r>
          </a:p>
          <a:p>
            <a:pPr algn="just"/>
            <a:r>
              <a:rPr 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Con nằm nghe giữa mưa đêm.</a:t>
            </a:r>
          </a:p>
          <a:p>
            <a:pPr algn="just"/>
            <a:endParaRPr lang="vi-VN" sz="2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Quê hương là bàn tay mẹ</a:t>
            </a:r>
          </a:p>
          <a:p>
            <a:pPr algn="just"/>
            <a:r>
              <a:rPr 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Dịu dàng hái lá mồng tơi</a:t>
            </a:r>
          </a:p>
          <a:p>
            <a:pPr algn="just"/>
            <a:r>
              <a:rPr 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Bát canh ngọt ngào tỏa khói</a:t>
            </a:r>
          </a:p>
          <a:p>
            <a:pPr algn="just"/>
            <a:r>
              <a:rPr 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Sau chiều tan học mưa rơi.</a:t>
            </a:r>
          </a:p>
          <a:p>
            <a:pPr algn="just"/>
            <a:endParaRPr lang="vi-VN" sz="2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Quê hương là vàng hoa bí</a:t>
            </a:r>
          </a:p>
          <a:p>
            <a:pPr algn="just"/>
            <a:r>
              <a:rPr 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 hồng tím giậu mồng tơi</a:t>
            </a:r>
          </a:p>
          <a:p>
            <a:pPr algn="just"/>
            <a:r>
              <a:rPr 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 đỏ đôi bờ dâm bụt</a:t>
            </a:r>
          </a:p>
          <a:p>
            <a:pPr algn="just"/>
            <a:r>
              <a:rPr 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Màu hoa sen trắng tinh khôi.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202D5D50-F643-4575-CB28-D3C1A2AE4348}"/>
              </a:ext>
            </a:extLst>
          </p:cNvPr>
          <p:cNvSpPr/>
          <p:nvPr/>
        </p:nvSpPr>
        <p:spPr>
          <a:xfrm>
            <a:off x="4034494" y="88900"/>
            <a:ext cx="3465604" cy="7112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19050">
            <a:solidFill>
              <a:srgbClr val="00206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QUÊ HƯƠNG</a:t>
            </a:r>
            <a:endParaRPr kumimoji="0" lang="en-SG" sz="4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0077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任意多边形: 形状 40">
            <a:extLst>
              <a:ext uri="{FF2B5EF4-FFF2-40B4-BE49-F238E27FC236}">
                <a16:creationId xmlns:a16="http://schemas.microsoft.com/office/drawing/2014/main" xmlns="" id="{50C53215-5F60-4E34-AE0B-4349CB326516}"/>
              </a:ext>
            </a:extLst>
          </p:cNvPr>
          <p:cNvSpPr/>
          <p:nvPr/>
        </p:nvSpPr>
        <p:spPr>
          <a:xfrm>
            <a:off x="2181163" y="1081313"/>
            <a:ext cx="7829674" cy="3452372"/>
          </a:xfrm>
          <a:custGeom>
            <a:avLst/>
            <a:gdLst>
              <a:gd name="connsiteX0" fmla="*/ 430798 w 5817995"/>
              <a:gd name="connsiteY0" fmla="*/ 0 h 2153651"/>
              <a:gd name="connsiteX1" fmla="*/ 735418 w 5817995"/>
              <a:gd name="connsiteY1" fmla="*/ 126178 h 2153651"/>
              <a:gd name="connsiteX2" fmla="*/ 740573 w 5817995"/>
              <a:gd name="connsiteY2" fmla="*/ 132426 h 2153651"/>
              <a:gd name="connsiteX3" fmla="*/ 745728 w 5817995"/>
              <a:gd name="connsiteY3" fmla="*/ 126178 h 2153651"/>
              <a:gd name="connsiteX4" fmla="*/ 1050349 w 5817995"/>
              <a:gd name="connsiteY4" fmla="*/ 0 h 2153651"/>
              <a:gd name="connsiteX5" fmla="*/ 1354967 w 5817995"/>
              <a:gd name="connsiteY5" fmla="*/ 126178 h 2153651"/>
              <a:gd name="connsiteX6" fmla="*/ 1360123 w 5817995"/>
              <a:gd name="connsiteY6" fmla="*/ 132426 h 2153651"/>
              <a:gd name="connsiteX7" fmla="*/ 1365278 w 5817995"/>
              <a:gd name="connsiteY7" fmla="*/ 126178 h 2153651"/>
              <a:gd name="connsiteX8" fmla="*/ 1669898 w 5817995"/>
              <a:gd name="connsiteY8" fmla="*/ 0 h 2153651"/>
              <a:gd name="connsiteX9" fmla="*/ 1974518 w 5817995"/>
              <a:gd name="connsiteY9" fmla="*/ 126178 h 2153651"/>
              <a:gd name="connsiteX10" fmla="*/ 1979674 w 5817995"/>
              <a:gd name="connsiteY10" fmla="*/ 132426 h 2153651"/>
              <a:gd name="connsiteX11" fmla="*/ 1984828 w 5817995"/>
              <a:gd name="connsiteY11" fmla="*/ 126178 h 2153651"/>
              <a:gd name="connsiteX12" fmla="*/ 2289448 w 5817995"/>
              <a:gd name="connsiteY12" fmla="*/ 0 h 2153651"/>
              <a:gd name="connsiteX13" fmla="*/ 2594069 w 5817995"/>
              <a:gd name="connsiteY13" fmla="*/ 126178 h 2153651"/>
              <a:gd name="connsiteX14" fmla="*/ 2599224 w 5817995"/>
              <a:gd name="connsiteY14" fmla="*/ 132426 h 2153651"/>
              <a:gd name="connsiteX15" fmla="*/ 2604379 w 5817995"/>
              <a:gd name="connsiteY15" fmla="*/ 126178 h 2153651"/>
              <a:gd name="connsiteX16" fmla="*/ 2908999 w 5817995"/>
              <a:gd name="connsiteY16" fmla="*/ 0 h 2153651"/>
              <a:gd name="connsiteX17" fmla="*/ 3213619 w 5817995"/>
              <a:gd name="connsiteY17" fmla="*/ 126178 h 2153651"/>
              <a:gd name="connsiteX18" fmla="*/ 3218774 w 5817995"/>
              <a:gd name="connsiteY18" fmla="*/ 132426 h 2153651"/>
              <a:gd name="connsiteX19" fmla="*/ 3223929 w 5817995"/>
              <a:gd name="connsiteY19" fmla="*/ 126178 h 2153651"/>
              <a:gd name="connsiteX20" fmla="*/ 3528549 w 5817995"/>
              <a:gd name="connsiteY20" fmla="*/ 0 h 2153651"/>
              <a:gd name="connsiteX21" fmla="*/ 3833169 w 5817995"/>
              <a:gd name="connsiteY21" fmla="*/ 126178 h 2153651"/>
              <a:gd name="connsiteX22" fmla="*/ 3838324 w 5817995"/>
              <a:gd name="connsiteY22" fmla="*/ 132426 h 2153651"/>
              <a:gd name="connsiteX23" fmla="*/ 3843479 w 5817995"/>
              <a:gd name="connsiteY23" fmla="*/ 126178 h 2153651"/>
              <a:gd name="connsiteX24" fmla="*/ 4148099 w 5817995"/>
              <a:gd name="connsiteY24" fmla="*/ 0 h 2153651"/>
              <a:gd name="connsiteX25" fmla="*/ 4452719 w 5817995"/>
              <a:gd name="connsiteY25" fmla="*/ 126178 h 2153651"/>
              <a:gd name="connsiteX26" fmla="*/ 4457874 w 5817995"/>
              <a:gd name="connsiteY26" fmla="*/ 132425 h 2153651"/>
              <a:gd name="connsiteX27" fmla="*/ 4463028 w 5817995"/>
              <a:gd name="connsiteY27" fmla="*/ 126178 h 2153651"/>
              <a:gd name="connsiteX28" fmla="*/ 4767648 w 5817995"/>
              <a:gd name="connsiteY28" fmla="*/ 0 h 2153651"/>
              <a:gd name="connsiteX29" fmla="*/ 5041676 w 5817995"/>
              <a:gd name="connsiteY29" fmla="*/ 98374 h 2153651"/>
              <a:gd name="connsiteX30" fmla="*/ 5077033 w 5817995"/>
              <a:gd name="connsiteY30" fmla="*/ 132897 h 2153651"/>
              <a:gd name="connsiteX31" fmla="*/ 5082577 w 5817995"/>
              <a:gd name="connsiteY31" fmla="*/ 126178 h 2153651"/>
              <a:gd name="connsiteX32" fmla="*/ 5387197 w 5817995"/>
              <a:gd name="connsiteY32" fmla="*/ 0 h 2153651"/>
              <a:gd name="connsiteX33" fmla="*/ 5817995 w 5817995"/>
              <a:gd name="connsiteY33" fmla="*/ 430799 h 2153651"/>
              <a:gd name="connsiteX34" fmla="*/ 5691817 w 5817995"/>
              <a:gd name="connsiteY34" fmla="*/ 735420 h 2153651"/>
              <a:gd name="connsiteX35" fmla="*/ 5669526 w 5817995"/>
              <a:gd name="connsiteY35" fmla="*/ 753812 h 2153651"/>
              <a:gd name="connsiteX36" fmla="*/ 5691817 w 5817995"/>
              <a:gd name="connsiteY36" fmla="*/ 772204 h 2153651"/>
              <a:gd name="connsiteX37" fmla="*/ 5817995 w 5817995"/>
              <a:gd name="connsiteY37" fmla="*/ 1076825 h 2153651"/>
              <a:gd name="connsiteX38" fmla="*/ 5691817 w 5817995"/>
              <a:gd name="connsiteY38" fmla="*/ 1381446 h 2153651"/>
              <a:gd name="connsiteX39" fmla="*/ 5669526 w 5817995"/>
              <a:gd name="connsiteY39" fmla="*/ 1399839 h 2153651"/>
              <a:gd name="connsiteX40" fmla="*/ 5691817 w 5817995"/>
              <a:gd name="connsiteY40" fmla="*/ 1418231 h 2153651"/>
              <a:gd name="connsiteX41" fmla="*/ 5817995 w 5817995"/>
              <a:gd name="connsiteY41" fmla="*/ 1722852 h 2153651"/>
              <a:gd name="connsiteX42" fmla="*/ 5387197 w 5817995"/>
              <a:gd name="connsiteY42" fmla="*/ 2153651 h 2153651"/>
              <a:gd name="connsiteX43" fmla="*/ 5082577 w 5817995"/>
              <a:gd name="connsiteY43" fmla="*/ 2027473 h 2153651"/>
              <a:gd name="connsiteX44" fmla="*/ 5077420 w 5817995"/>
              <a:gd name="connsiteY44" fmla="*/ 2021223 h 2153651"/>
              <a:gd name="connsiteX45" fmla="*/ 5072263 w 5817995"/>
              <a:gd name="connsiteY45" fmla="*/ 2027473 h 2153651"/>
              <a:gd name="connsiteX46" fmla="*/ 4767643 w 5817995"/>
              <a:gd name="connsiteY46" fmla="*/ 2153651 h 2153651"/>
              <a:gd name="connsiteX47" fmla="*/ 4463023 w 5817995"/>
              <a:gd name="connsiteY47" fmla="*/ 2027473 h 2153651"/>
              <a:gd name="connsiteX48" fmla="*/ 4457869 w 5817995"/>
              <a:gd name="connsiteY48" fmla="*/ 2021226 h 2153651"/>
              <a:gd name="connsiteX49" fmla="*/ 4452714 w 5817995"/>
              <a:gd name="connsiteY49" fmla="*/ 2027473 h 2153651"/>
              <a:gd name="connsiteX50" fmla="*/ 4148094 w 5817995"/>
              <a:gd name="connsiteY50" fmla="*/ 2153651 h 2153651"/>
              <a:gd name="connsiteX51" fmla="*/ 3843474 w 5817995"/>
              <a:gd name="connsiteY51" fmla="*/ 2027473 h 2153651"/>
              <a:gd name="connsiteX52" fmla="*/ 3838319 w 5817995"/>
              <a:gd name="connsiteY52" fmla="*/ 2021225 h 2153651"/>
              <a:gd name="connsiteX53" fmla="*/ 3833164 w 5817995"/>
              <a:gd name="connsiteY53" fmla="*/ 2027473 h 2153651"/>
              <a:gd name="connsiteX54" fmla="*/ 3528544 w 5817995"/>
              <a:gd name="connsiteY54" fmla="*/ 2153651 h 2153651"/>
              <a:gd name="connsiteX55" fmla="*/ 3223924 w 5817995"/>
              <a:gd name="connsiteY55" fmla="*/ 2027473 h 2153651"/>
              <a:gd name="connsiteX56" fmla="*/ 3218770 w 5817995"/>
              <a:gd name="connsiteY56" fmla="*/ 2021226 h 2153651"/>
              <a:gd name="connsiteX57" fmla="*/ 3213615 w 5817995"/>
              <a:gd name="connsiteY57" fmla="*/ 2027473 h 2153651"/>
              <a:gd name="connsiteX58" fmla="*/ 2908995 w 5817995"/>
              <a:gd name="connsiteY58" fmla="*/ 2153651 h 2153651"/>
              <a:gd name="connsiteX59" fmla="*/ 2604375 w 5817995"/>
              <a:gd name="connsiteY59" fmla="*/ 2027473 h 2153651"/>
              <a:gd name="connsiteX60" fmla="*/ 2599221 w 5817995"/>
              <a:gd name="connsiteY60" fmla="*/ 2021225 h 2153651"/>
              <a:gd name="connsiteX61" fmla="*/ 2594065 w 5817995"/>
              <a:gd name="connsiteY61" fmla="*/ 2027473 h 2153651"/>
              <a:gd name="connsiteX62" fmla="*/ 2289445 w 5817995"/>
              <a:gd name="connsiteY62" fmla="*/ 2153651 h 2153651"/>
              <a:gd name="connsiteX63" fmla="*/ 1984825 w 5817995"/>
              <a:gd name="connsiteY63" fmla="*/ 2027473 h 2153651"/>
              <a:gd name="connsiteX64" fmla="*/ 1979671 w 5817995"/>
              <a:gd name="connsiteY64" fmla="*/ 2021226 h 2153651"/>
              <a:gd name="connsiteX65" fmla="*/ 1974516 w 5817995"/>
              <a:gd name="connsiteY65" fmla="*/ 2027473 h 2153651"/>
              <a:gd name="connsiteX66" fmla="*/ 1669896 w 5817995"/>
              <a:gd name="connsiteY66" fmla="*/ 2153651 h 2153651"/>
              <a:gd name="connsiteX67" fmla="*/ 1365276 w 5817995"/>
              <a:gd name="connsiteY67" fmla="*/ 2027473 h 2153651"/>
              <a:gd name="connsiteX68" fmla="*/ 1360121 w 5817995"/>
              <a:gd name="connsiteY68" fmla="*/ 2021225 h 2153651"/>
              <a:gd name="connsiteX69" fmla="*/ 1354966 w 5817995"/>
              <a:gd name="connsiteY69" fmla="*/ 2027473 h 2153651"/>
              <a:gd name="connsiteX70" fmla="*/ 1050347 w 5817995"/>
              <a:gd name="connsiteY70" fmla="*/ 2153651 h 2153651"/>
              <a:gd name="connsiteX71" fmla="*/ 745727 w 5817995"/>
              <a:gd name="connsiteY71" fmla="*/ 2027473 h 2153651"/>
              <a:gd name="connsiteX72" fmla="*/ 740573 w 5817995"/>
              <a:gd name="connsiteY72" fmla="*/ 2021226 h 2153651"/>
              <a:gd name="connsiteX73" fmla="*/ 735419 w 5817995"/>
              <a:gd name="connsiteY73" fmla="*/ 2027473 h 2153651"/>
              <a:gd name="connsiteX74" fmla="*/ 430798 w 5817995"/>
              <a:gd name="connsiteY74" fmla="*/ 2153651 h 2153651"/>
              <a:gd name="connsiteX75" fmla="*/ 0 w 5817995"/>
              <a:gd name="connsiteY75" fmla="*/ 1722852 h 2153651"/>
              <a:gd name="connsiteX76" fmla="*/ 126178 w 5817995"/>
              <a:gd name="connsiteY76" fmla="*/ 1418231 h 2153651"/>
              <a:gd name="connsiteX77" fmla="*/ 148470 w 5817995"/>
              <a:gd name="connsiteY77" fmla="*/ 1399839 h 2153651"/>
              <a:gd name="connsiteX78" fmla="*/ 126178 w 5817995"/>
              <a:gd name="connsiteY78" fmla="*/ 1381446 h 2153651"/>
              <a:gd name="connsiteX79" fmla="*/ 0 w 5817995"/>
              <a:gd name="connsiteY79" fmla="*/ 1076825 h 2153651"/>
              <a:gd name="connsiteX80" fmla="*/ 126178 w 5817995"/>
              <a:gd name="connsiteY80" fmla="*/ 772204 h 2153651"/>
              <a:gd name="connsiteX81" fmla="*/ 148470 w 5817995"/>
              <a:gd name="connsiteY81" fmla="*/ 753812 h 2153651"/>
              <a:gd name="connsiteX82" fmla="*/ 126178 w 5817995"/>
              <a:gd name="connsiteY82" fmla="*/ 735420 h 2153651"/>
              <a:gd name="connsiteX83" fmla="*/ 0 w 5817995"/>
              <a:gd name="connsiteY83" fmla="*/ 430799 h 2153651"/>
              <a:gd name="connsiteX84" fmla="*/ 430798 w 5817995"/>
              <a:gd name="connsiteY84" fmla="*/ 0 h 2153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5817995" h="2153651">
                <a:moveTo>
                  <a:pt x="430798" y="0"/>
                </a:moveTo>
                <a:cubicBezTo>
                  <a:pt x="549760" y="0"/>
                  <a:pt x="657459" y="48219"/>
                  <a:pt x="735418" y="126178"/>
                </a:cubicBezTo>
                <a:lnTo>
                  <a:pt x="740573" y="132426"/>
                </a:lnTo>
                <a:lnTo>
                  <a:pt x="745728" y="126178"/>
                </a:lnTo>
                <a:cubicBezTo>
                  <a:pt x="823687" y="48219"/>
                  <a:pt x="931387" y="0"/>
                  <a:pt x="1050349" y="0"/>
                </a:cubicBezTo>
                <a:cubicBezTo>
                  <a:pt x="1169309" y="0"/>
                  <a:pt x="1277008" y="48219"/>
                  <a:pt x="1354967" y="126178"/>
                </a:cubicBezTo>
                <a:lnTo>
                  <a:pt x="1360123" y="132426"/>
                </a:lnTo>
                <a:lnTo>
                  <a:pt x="1365278" y="126178"/>
                </a:lnTo>
                <a:cubicBezTo>
                  <a:pt x="1443237" y="48219"/>
                  <a:pt x="1550937" y="0"/>
                  <a:pt x="1669898" y="0"/>
                </a:cubicBezTo>
                <a:cubicBezTo>
                  <a:pt x="1788860" y="0"/>
                  <a:pt x="1896559" y="48219"/>
                  <a:pt x="1974518" y="126178"/>
                </a:cubicBezTo>
                <a:lnTo>
                  <a:pt x="1979674" y="132426"/>
                </a:lnTo>
                <a:lnTo>
                  <a:pt x="1984828" y="126178"/>
                </a:lnTo>
                <a:cubicBezTo>
                  <a:pt x="2062787" y="48219"/>
                  <a:pt x="2170487" y="0"/>
                  <a:pt x="2289448" y="0"/>
                </a:cubicBezTo>
                <a:cubicBezTo>
                  <a:pt x="2408410" y="0"/>
                  <a:pt x="2516109" y="48219"/>
                  <a:pt x="2594069" y="126178"/>
                </a:cubicBezTo>
                <a:lnTo>
                  <a:pt x="2599224" y="132426"/>
                </a:lnTo>
                <a:lnTo>
                  <a:pt x="2604379" y="126178"/>
                </a:lnTo>
                <a:cubicBezTo>
                  <a:pt x="2682338" y="48219"/>
                  <a:pt x="2790038" y="0"/>
                  <a:pt x="2908999" y="0"/>
                </a:cubicBezTo>
                <a:cubicBezTo>
                  <a:pt x="3027961" y="0"/>
                  <a:pt x="3135660" y="48219"/>
                  <a:pt x="3213619" y="126178"/>
                </a:cubicBezTo>
                <a:lnTo>
                  <a:pt x="3218774" y="132426"/>
                </a:lnTo>
                <a:lnTo>
                  <a:pt x="3223929" y="126178"/>
                </a:lnTo>
                <a:cubicBezTo>
                  <a:pt x="3301888" y="48219"/>
                  <a:pt x="3409588" y="0"/>
                  <a:pt x="3528549" y="0"/>
                </a:cubicBezTo>
                <a:cubicBezTo>
                  <a:pt x="3647511" y="0"/>
                  <a:pt x="3755210" y="48219"/>
                  <a:pt x="3833169" y="126178"/>
                </a:cubicBezTo>
                <a:lnTo>
                  <a:pt x="3838324" y="132426"/>
                </a:lnTo>
                <a:lnTo>
                  <a:pt x="3843479" y="126178"/>
                </a:lnTo>
                <a:cubicBezTo>
                  <a:pt x="3921438" y="48219"/>
                  <a:pt x="4029138" y="0"/>
                  <a:pt x="4148099" y="0"/>
                </a:cubicBezTo>
                <a:cubicBezTo>
                  <a:pt x="4267061" y="0"/>
                  <a:pt x="4374760" y="48219"/>
                  <a:pt x="4452719" y="126178"/>
                </a:cubicBezTo>
                <a:lnTo>
                  <a:pt x="4457874" y="132425"/>
                </a:lnTo>
                <a:lnTo>
                  <a:pt x="4463028" y="126178"/>
                </a:lnTo>
                <a:cubicBezTo>
                  <a:pt x="4540987" y="48219"/>
                  <a:pt x="4648687" y="0"/>
                  <a:pt x="4767648" y="0"/>
                </a:cubicBezTo>
                <a:cubicBezTo>
                  <a:pt x="4871740" y="0"/>
                  <a:pt x="4967208" y="36918"/>
                  <a:pt x="5041676" y="98374"/>
                </a:cubicBezTo>
                <a:lnTo>
                  <a:pt x="5077033" y="132897"/>
                </a:lnTo>
                <a:lnTo>
                  <a:pt x="5082577" y="126178"/>
                </a:lnTo>
                <a:cubicBezTo>
                  <a:pt x="5160536" y="48219"/>
                  <a:pt x="5268236" y="0"/>
                  <a:pt x="5387197" y="0"/>
                </a:cubicBezTo>
                <a:cubicBezTo>
                  <a:pt x="5625120" y="0"/>
                  <a:pt x="5817995" y="192875"/>
                  <a:pt x="5817995" y="430799"/>
                </a:cubicBezTo>
                <a:cubicBezTo>
                  <a:pt x="5817995" y="549761"/>
                  <a:pt x="5769776" y="657461"/>
                  <a:pt x="5691817" y="735420"/>
                </a:cubicBezTo>
                <a:lnTo>
                  <a:pt x="5669526" y="753812"/>
                </a:lnTo>
                <a:lnTo>
                  <a:pt x="5691817" y="772204"/>
                </a:lnTo>
                <a:cubicBezTo>
                  <a:pt x="5769776" y="850163"/>
                  <a:pt x="5817995" y="957863"/>
                  <a:pt x="5817995" y="1076825"/>
                </a:cubicBezTo>
                <a:cubicBezTo>
                  <a:pt x="5817995" y="1195787"/>
                  <a:pt x="5769776" y="1303487"/>
                  <a:pt x="5691817" y="1381446"/>
                </a:cubicBezTo>
                <a:lnTo>
                  <a:pt x="5669526" y="1399839"/>
                </a:lnTo>
                <a:lnTo>
                  <a:pt x="5691817" y="1418231"/>
                </a:lnTo>
                <a:cubicBezTo>
                  <a:pt x="5769776" y="1496190"/>
                  <a:pt x="5817995" y="1603890"/>
                  <a:pt x="5817995" y="1722852"/>
                </a:cubicBezTo>
                <a:cubicBezTo>
                  <a:pt x="5817995" y="1960776"/>
                  <a:pt x="5625120" y="2153651"/>
                  <a:pt x="5387197" y="2153651"/>
                </a:cubicBezTo>
                <a:cubicBezTo>
                  <a:pt x="5268236" y="2153651"/>
                  <a:pt x="5160536" y="2105432"/>
                  <a:pt x="5082577" y="2027473"/>
                </a:cubicBezTo>
                <a:lnTo>
                  <a:pt x="5077420" y="2021223"/>
                </a:lnTo>
                <a:lnTo>
                  <a:pt x="5072263" y="2027473"/>
                </a:lnTo>
                <a:cubicBezTo>
                  <a:pt x="4994304" y="2105432"/>
                  <a:pt x="4886605" y="2153651"/>
                  <a:pt x="4767643" y="2153651"/>
                </a:cubicBezTo>
                <a:cubicBezTo>
                  <a:pt x="4648682" y="2153651"/>
                  <a:pt x="4540982" y="2105432"/>
                  <a:pt x="4463023" y="2027473"/>
                </a:cubicBezTo>
                <a:lnTo>
                  <a:pt x="4457869" y="2021226"/>
                </a:lnTo>
                <a:lnTo>
                  <a:pt x="4452714" y="2027473"/>
                </a:lnTo>
                <a:cubicBezTo>
                  <a:pt x="4374755" y="2105432"/>
                  <a:pt x="4267056" y="2153651"/>
                  <a:pt x="4148094" y="2153651"/>
                </a:cubicBezTo>
                <a:cubicBezTo>
                  <a:pt x="4029133" y="2153651"/>
                  <a:pt x="3921433" y="2105432"/>
                  <a:pt x="3843474" y="2027473"/>
                </a:cubicBezTo>
                <a:lnTo>
                  <a:pt x="3838319" y="2021225"/>
                </a:lnTo>
                <a:lnTo>
                  <a:pt x="3833164" y="2027473"/>
                </a:lnTo>
                <a:cubicBezTo>
                  <a:pt x="3755205" y="2105432"/>
                  <a:pt x="3647506" y="2153651"/>
                  <a:pt x="3528544" y="2153651"/>
                </a:cubicBezTo>
                <a:cubicBezTo>
                  <a:pt x="3409583" y="2153651"/>
                  <a:pt x="3301883" y="2105432"/>
                  <a:pt x="3223924" y="2027473"/>
                </a:cubicBezTo>
                <a:lnTo>
                  <a:pt x="3218770" y="2021226"/>
                </a:lnTo>
                <a:lnTo>
                  <a:pt x="3213615" y="2027473"/>
                </a:lnTo>
                <a:cubicBezTo>
                  <a:pt x="3135656" y="2105432"/>
                  <a:pt x="3027957" y="2153651"/>
                  <a:pt x="2908995" y="2153651"/>
                </a:cubicBezTo>
                <a:cubicBezTo>
                  <a:pt x="2790034" y="2153651"/>
                  <a:pt x="2682334" y="2105432"/>
                  <a:pt x="2604375" y="2027473"/>
                </a:cubicBezTo>
                <a:lnTo>
                  <a:pt x="2599221" y="2021225"/>
                </a:lnTo>
                <a:lnTo>
                  <a:pt x="2594065" y="2027473"/>
                </a:lnTo>
                <a:cubicBezTo>
                  <a:pt x="2516106" y="2105432"/>
                  <a:pt x="2408407" y="2153651"/>
                  <a:pt x="2289445" y="2153651"/>
                </a:cubicBezTo>
                <a:cubicBezTo>
                  <a:pt x="2170484" y="2153651"/>
                  <a:pt x="2062784" y="2105432"/>
                  <a:pt x="1984825" y="2027473"/>
                </a:cubicBezTo>
                <a:lnTo>
                  <a:pt x="1979671" y="2021226"/>
                </a:lnTo>
                <a:lnTo>
                  <a:pt x="1974516" y="2027473"/>
                </a:lnTo>
                <a:cubicBezTo>
                  <a:pt x="1896557" y="2105432"/>
                  <a:pt x="1788858" y="2153651"/>
                  <a:pt x="1669896" y="2153651"/>
                </a:cubicBezTo>
                <a:cubicBezTo>
                  <a:pt x="1550935" y="2153651"/>
                  <a:pt x="1443235" y="2105432"/>
                  <a:pt x="1365276" y="2027473"/>
                </a:cubicBezTo>
                <a:lnTo>
                  <a:pt x="1360121" y="2021225"/>
                </a:lnTo>
                <a:lnTo>
                  <a:pt x="1354966" y="2027473"/>
                </a:lnTo>
                <a:cubicBezTo>
                  <a:pt x="1277007" y="2105432"/>
                  <a:pt x="1169308" y="2153651"/>
                  <a:pt x="1050347" y="2153651"/>
                </a:cubicBezTo>
                <a:cubicBezTo>
                  <a:pt x="931386" y="2153651"/>
                  <a:pt x="823686" y="2105432"/>
                  <a:pt x="745727" y="2027473"/>
                </a:cubicBezTo>
                <a:lnTo>
                  <a:pt x="740573" y="2021226"/>
                </a:lnTo>
                <a:lnTo>
                  <a:pt x="735419" y="2027473"/>
                </a:lnTo>
                <a:cubicBezTo>
                  <a:pt x="657459" y="2105432"/>
                  <a:pt x="549760" y="2153651"/>
                  <a:pt x="430798" y="2153651"/>
                </a:cubicBezTo>
                <a:cubicBezTo>
                  <a:pt x="192875" y="2153651"/>
                  <a:pt x="0" y="1960776"/>
                  <a:pt x="0" y="1722852"/>
                </a:cubicBezTo>
                <a:cubicBezTo>
                  <a:pt x="0" y="1603890"/>
                  <a:pt x="48219" y="1496190"/>
                  <a:pt x="126178" y="1418231"/>
                </a:cubicBezTo>
                <a:lnTo>
                  <a:pt x="148470" y="1399839"/>
                </a:lnTo>
                <a:lnTo>
                  <a:pt x="126178" y="1381446"/>
                </a:lnTo>
                <a:cubicBezTo>
                  <a:pt x="48219" y="1303487"/>
                  <a:pt x="0" y="1195787"/>
                  <a:pt x="0" y="1076825"/>
                </a:cubicBezTo>
                <a:cubicBezTo>
                  <a:pt x="0" y="957863"/>
                  <a:pt x="48219" y="850163"/>
                  <a:pt x="126178" y="772204"/>
                </a:cubicBezTo>
                <a:lnTo>
                  <a:pt x="148470" y="753812"/>
                </a:lnTo>
                <a:lnTo>
                  <a:pt x="126178" y="735420"/>
                </a:lnTo>
                <a:cubicBezTo>
                  <a:pt x="48219" y="657461"/>
                  <a:pt x="0" y="549761"/>
                  <a:pt x="0" y="430799"/>
                </a:cubicBezTo>
                <a:cubicBezTo>
                  <a:pt x="0" y="192875"/>
                  <a:pt x="192875" y="0"/>
                  <a:pt x="430798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4400" dirty="0">
              <a:solidFill>
                <a:srgbClr val="FF8600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8640" y="2014007"/>
            <a:ext cx="9150009" cy="185870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CA5BA1F-AA2C-69F6-0F81-24FB645277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647" b="89728" l="9920" r="89812">
                        <a14:foregroundMark x1="29223" y1="15106" x2="38338" y2="4230"/>
                        <a14:foregroundMark x1="38338" y1="4230" x2="49330" y2="6647"/>
                        <a14:foregroundMark x1="49330" y1="6647" x2="37802" y2="16314"/>
                        <a14:foregroundMark x1="37802" y1="16314" x2="29759" y2="12991"/>
                        <a14:foregroundMark x1="21180" y1="68278" x2="20912" y2="82477"/>
                        <a14:foregroundMark x1="33512" y1="81269" x2="36193" y2="85801"/>
                        <a14:foregroundMark x1="40751" y1="77946" x2="46649" y2="77946"/>
                      </a14:backgroundRemoval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125316" y="3429000"/>
            <a:ext cx="3615324" cy="3208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8974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>
            <a:extLst>
              <a:ext uri="{FF2B5EF4-FFF2-40B4-BE49-F238E27FC236}">
                <a16:creationId xmlns:a16="http://schemas.microsoft.com/office/drawing/2014/main" xmlns="" id="{A4872976-E1C4-4D4B-9400-52C81BBF4578}"/>
              </a:ext>
            </a:extLst>
          </p:cNvPr>
          <p:cNvGrpSpPr/>
          <p:nvPr/>
        </p:nvGrpSpPr>
        <p:grpSpPr>
          <a:xfrm>
            <a:off x="504949" y="927100"/>
            <a:ext cx="8960923" cy="6108700"/>
            <a:chOff x="618766" y="1186054"/>
            <a:chExt cx="7948457" cy="5233394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xmlns="" id="{6E8364F3-DE3F-49E3-B93C-25EBEAB2449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1454"/>
            <a:stretch/>
          </p:blipFill>
          <p:spPr>
            <a:xfrm>
              <a:off x="618766" y="1186054"/>
              <a:ext cx="3587261" cy="5233394"/>
            </a:xfrm>
            <a:prstGeom prst="rect">
              <a:avLst/>
            </a:pr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xmlns="" id="{910B198B-40EB-4FBB-B0E6-3EA08040AA4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454"/>
            <a:stretch/>
          </p:blipFill>
          <p:spPr>
            <a:xfrm>
              <a:off x="4979962" y="1186054"/>
              <a:ext cx="3587261" cy="5233394"/>
            </a:xfrm>
            <a:prstGeom prst="rect">
              <a:avLst/>
            </a:pr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xmlns="" id="{D489DF61-1D48-4B2B-ACE3-4DB0E86358C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341" r="31454"/>
            <a:stretch/>
          </p:blipFill>
          <p:spPr>
            <a:xfrm>
              <a:off x="4177268" y="1186054"/>
              <a:ext cx="1266716" cy="5233394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962125BF-A662-0C27-9FD0-D513E68A46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647" b="89728" l="9920" r="89812">
                        <a14:foregroundMark x1="29223" y1="15106" x2="38338" y2="4230"/>
                        <a14:foregroundMark x1="38338" y1="4230" x2="49330" y2="6647"/>
                        <a14:foregroundMark x1="49330" y1="6647" x2="37802" y2="16314"/>
                        <a14:foregroundMark x1="37802" y1="16314" x2="29759" y2="12991"/>
                        <a14:foregroundMark x1="21180" y1="68278" x2="20912" y2="82477"/>
                        <a14:foregroundMark x1="33512" y1="81269" x2="36193" y2="85801"/>
                        <a14:foregroundMark x1="40751" y1="77946" x2="46649" y2="77946"/>
                      </a14:backgroundRemoval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040586" y="2827685"/>
            <a:ext cx="3615324" cy="320823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6399C5F6-9736-99C1-9B7E-82CC48A12EF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8266"/>
          <a:stretch/>
        </p:blipFill>
        <p:spPr>
          <a:xfrm>
            <a:off x="766061" y="2032000"/>
            <a:ext cx="8438699" cy="4448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7861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60792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ài hát Quê hương tươi đẹp">
            <a:hlinkClick r:id="" action="ppaction://media"/>
            <a:extLst>
              <a:ext uri="{FF2B5EF4-FFF2-40B4-BE49-F238E27FC236}">
                <a16:creationId xmlns:a16="http://schemas.microsoft.com/office/drawing/2014/main" xmlns="" id="{5D17A355-7377-9D9B-C91E-248F6DE145C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61244" y="203199"/>
            <a:ext cx="11564056" cy="6504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9943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49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任意多边形: 形状 40">
            <a:extLst>
              <a:ext uri="{FF2B5EF4-FFF2-40B4-BE49-F238E27FC236}">
                <a16:creationId xmlns:a16="http://schemas.microsoft.com/office/drawing/2014/main" xmlns="" id="{50C53215-5F60-4E34-AE0B-4349CB326516}"/>
              </a:ext>
            </a:extLst>
          </p:cNvPr>
          <p:cNvSpPr/>
          <p:nvPr/>
        </p:nvSpPr>
        <p:spPr>
          <a:xfrm>
            <a:off x="2542235" y="1528354"/>
            <a:ext cx="7829674" cy="3452372"/>
          </a:xfrm>
          <a:custGeom>
            <a:avLst/>
            <a:gdLst>
              <a:gd name="connsiteX0" fmla="*/ 430798 w 5817995"/>
              <a:gd name="connsiteY0" fmla="*/ 0 h 2153651"/>
              <a:gd name="connsiteX1" fmla="*/ 735418 w 5817995"/>
              <a:gd name="connsiteY1" fmla="*/ 126178 h 2153651"/>
              <a:gd name="connsiteX2" fmla="*/ 740573 w 5817995"/>
              <a:gd name="connsiteY2" fmla="*/ 132426 h 2153651"/>
              <a:gd name="connsiteX3" fmla="*/ 745728 w 5817995"/>
              <a:gd name="connsiteY3" fmla="*/ 126178 h 2153651"/>
              <a:gd name="connsiteX4" fmla="*/ 1050349 w 5817995"/>
              <a:gd name="connsiteY4" fmla="*/ 0 h 2153651"/>
              <a:gd name="connsiteX5" fmla="*/ 1354967 w 5817995"/>
              <a:gd name="connsiteY5" fmla="*/ 126178 h 2153651"/>
              <a:gd name="connsiteX6" fmla="*/ 1360123 w 5817995"/>
              <a:gd name="connsiteY6" fmla="*/ 132426 h 2153651"/>
              <a:gd name="connsiteX7" fmla="*/ 1365278 w 5817995"/>
              <a:gd name="connsiteY7" fmla="*/ 126178 h 2153651"/>
              <a:gd name="connsiteX8" fmla="*/ 1669898 w 5817995"/>
              <a:gd name="connsiteY8" fmla="*/ 0 h 2153651"/>
              <a:gd name="connsiteX9" fmla="*/ 1974518 w 5817995"/>
              <a:gd name="connsiteY9" fmla="*/ 126178 h 2153651"/>
              <a:gd name="connsiteX10" fmla="*/ 1979674 w 5817995"/>
              <a:gd name="connsiteY10" fmla="*/ 132426 h 2153651"/>
              <a:gd name="connsiteX11" fmla="*/ 1984828 w 5817995"/>
              <a:gd name="connsiteY11" fmla="*/ 126178 h 2153651"/>
              <a:gd name="connsiteX12" fmla="*/ 2289448 w 5817995"/>
              <a:gd name="connsiteY12" fmla="*/ 0 h 2153651"/>
              <a:gd name="connsiteX13" fmla="*/ 2594069 w 5817995"/>
              <a:gd name="connsiteY13" fmla="*/ 126178 h 2153651"/>
              <a:gd name="connsiteX14" fmla="*/ 2599224 w 5817995"/>
              <a:gd name="connsiteY14" fmla="*/ 132426 h 2153651"/>
              <a:gd name="connsiteX15" fmla="*/ 2604379 w 5817995"/>
              <a:gd name="connsiteY15" fmla="*/ 126178 h 2153651"/>
              <a:gd name="connsiteX16" fmla="*/ 2908999 w 5817995"/>
              <a:gd name="connsiteY16" fmla="*/ 0 h 2153651"/>
              <a:gd name="connsiteX17" fmla="*/ 3213619 w 5817995"/>
              <a:gd name="connsiteY17" fmla="*/ 126178 h 2153651"/>
              <a:gd name="connsiteX18" fmla="*/ 3218774 w 5817995"/>
              <a:gd name="connsiteY18" fmla="*/ 132426 h 2153651"/>
              <a:gd name="connsiteX19" fmla="*/ 3223929 w 5817995"/>
              <a:gd name="connsiteY19" fmla="*/ 126178 h 2153651"/>
              <a:gd name="connsiteX20" fmla="*/ 3528549 w 5817995"/>
              <a:gd name="connsiteY20" fmla="*/ 0 h 2153651"/>
              <a:gd name="connsiteX21" fmla="*/ 3833169 w 5817995"/>
              <a:gd name="connsiteY21" fmla="*/ 126178 h 2153651"/>
              <a:gd name="connsiteX22" fmla="*/ 3838324 w 5817995"/>
              <a:gd name="connsiteY22" fmla="*/ 132426 h 2153651"/>
              <a:gd name="connsiteX23" fmla="*/ 3843479 w 5817995"/>
              <a:gd name="connsiteY23" fmla="*/ 126178 h 2153651"/>
              <a:gd name="connsiteX24" fmla="*/ 4148099 w 5817995"/>
              <a:gd name="connsiteY24" fmla="*/ 0 h 2153651"/>
              <a:gd name="connsiteX25" fmla="*/ 4452719 w 5817995"/>
              <a:gd name="connsiteY25" fmla="*/ 126178 h 2153651"/>
              <a:gd name="connsiteX26" fmla="*/ 4457874 w 5817995"/>
              <a:gd name="connsiteY26" fmla="*/ 132425 h 2153651"/>
              <a:gd name="connsiteX27" fmla="*/ 4463028 w 5817995"/>
              <a:gd name="connsiteY27" fmla="*/ 126178 h 2153651"/>
              <a:gd name="connsiteX28" fmla="*/ 4767648 w 5817995"/>
              <a:gd name="connsiteY28" fmla="*/ 0 h 2153651"/>
              <a:gd name="connsiteX29" fmla="*/ 5041676 w 5817995"/>
              <a:gd name="connsiteY29" fmla="*/ 98374 h 2153651"/>
              <a:gd name="connsiteX30" fmla="*/ 5077033 w 5817995"/>
              <a:gd name="connsiteY30" fmla="*/ 132897 h 2153651"/>
              <a:gd name="connsiteX31" fmla="*/ 5082577 w 5817995"/>
              <a:gd name="connsiteY31" fmla="*/ 126178 h 2153651"/>
              <a:gd name="connsiteX32" fmla="*/ 5387197 w 5817995"/>
              <a:gd name="connsiteY32" fmla="*/ 0 h 2153651"/>
              <a:gd name="connsiteX33" fmla="*/ 5817995 w 5817995"/>
              <a:gd name="connsiteY33" fmla="*/ 430799 h 2153651"/>
              <a:gd name="connsiteX34" fmla="*/ 5691817 w 5817995"/>
              <a:gd name="connsiteY34" fmla="*/ 735420 h 2153651"/>
              <a:gd name="connsiteX35" fmla="*/ 5669526 w 5817995"/>
              <a:gd name="connsiteY35" fmla="*/ 753812 h 2153651"/>
              <a:gd name="connsiteX36" fmla="*/ 5691817 w 5817995"/>
              <a:gd name="connsiteY36" fmla="*/ 772204 h 2153651"/>
              <a:gd name="connsiteX37" fmla="*/ 5817995 w 5817995"/>
              <a:gd name="connsiteY37" fmla="*/ 1076825 h 2153651"/>
              <a:gd name="connsiteX38" fmla="*/ 5691817 w 5817995"/>
              <a:gd name="connsiteY38" fmla="*/ 1381446 h 2153651"/>
              <a:gd name="connsiteX39" fmla="*/ 5669526 w 5817995"/>
              <a:gd name="connsiteY39" fmla="*/ 1399839 h 2153651"/>
              <a:gd name="connsiteX40" fmla="*/ 5691817 w 5817995"/>
              <a:gd name="connsiteY40" fmla="*/ 1418231 h 2153651"/>
              <a:gd name="connsiteX41" fmla="*/ 5817995 w 5817995"/>
              <a:gd name="connsiteY41" fmla="*/ 1722852 h 2153651"/>
              <a:gd name="connsiteX42" fmla="*/ 5387197 w 5817995"/>
              <a:gd name="connsiteY42" fmla="*/ 2153651 h 2153651"/>
              <a:gd name="connsiteX43" fmla="*/ 5082577 w 5817995"/>
              <a:gd name="connsiteY43" fmla="*/ 2027473 h 2153651"/>
              <a:gd name="connsiteX44" fmla="*/ 5077420 w 5817995"/>
              <a:gd name="connsiteY44" fmla="*/ 2021223 h 2153651"/>
              <a:gd name="connsiteX45" fmla="*/ 5072263 w 5817995"/>
              <a:gd name="connsiteY45" fmla="*/ 2027473 h 2153651"/>
              <a:gd name="connsiteX46" fmla="*/ 4767643 w 5817995"/>
              <a:gd name="connsiteY46" fmla="*/ 2153651 h 2153651"/>
              <a:gd name="connsiteX47" fmla="*/ 4463023 w 5817995"/>
              <a:gd name="connsiteY47" fmla="*/ 2027473 h 2153651"/>
              <a:gd name="connsiteX48" fmla="*/ 4457869 w 5817995"/>
              <a:gd name="connsiteY48" fmla="*/ 2021226 h 2153651"/>
              <a:gd name="connsiteX49" fmla="*/ 4452714 w 5817995"/>
              <a:gd name="connsiteY49" fmla="*/ 2027473 h 2153651"/>
              <a:gd name="connsiteX50" fmla="*/ 4148094 w 5817995"/>
              <a:gd name="connsiteY50" fmla="*/ 2153651 h 2153651"/>
              <a:gd name="connsiteX51" fmla="*/ 3843474 w 5817995"/>
              <a:gd name="connsiteY51" fmla="*/ 2027473 h 2153651"/>
              <a:gd name="connsiteX52" fmla="*/ 3838319 w 5817995"/>
              <a:gd name="connsiteY52" fmla="*/ 2021225 h 2153651"/>
              <a:gd name="connsiteX53" fmla="*/ 3833164 w 5817995"/>
              <a:gd name="connsiteY53" fmla="*/ 2027473 h 2153651"/>
              <a:gd name="connsiteX54" fmla="*/ 3528544 w 5817995"/>
              <a:gd name="connsiteY54" fmla="*/ 2153651 h 2153651"/>
              <a:gd name="connsiteX55" fmla="*/ 3223924 w 5817995"/>
              <a:gd name="connsiteY55" fmla="*/ 2027473 h 2153651"/>
              <a:gd name="connsiteX56" fmla="*/ 3218770 w 5817995"/>
              <a:gd name="connsiteY56" fmla="*/ 2021226 h 2153651"/>
              <a:gd name="connsiteX57" fmla="*/ 3213615 w 5817995"/>
              <a:gd name="connsiteY57" fmla="*/ 2027473 h 2153651"/>
              <a:gd name="connsiteX58" fmla="*/ 2908995 w 5817995"/>
              <a:gd name="connsiteY58" fmla="*/ 2153651 h 2153651"/>
              <a:gd name="connsiteX59" fmla="*/ 2604375 w 5817995"/>
              <a:gd name="connsiteY59" fmla="*/ 2027473 h 2153651"/>
              <a:gd name="connsiteX60" fmla="*/ 2599221 w 5817995"/>
              <a:gd name="connsiteY60" fmla="*/ 2021225 h 2153651"/>
              <a:gd name="connsiteX61" fmla="*/ 2594065 w 5817995"/>
              <a:gd name="connsiteY61" fmla="*/ 2027473 h 2153651"/>
              <a:gd name="connsiteX62" fmla="*/ 2289445 w 5817995"/>
              <a:gd name="connsiteY62" fmla="*/ 2153651 h 2153651"/>
              <a:gd name="connsiteX63" fmla="*/ 1984825 w 5817995"/>
              <a:gd name="connsiteY63" fmla="*/ 2027473 h 2153651"/>
              <a:gd name="connsiteX64" fmla="*/ 1979671 w 5817995"/>
              <a:gd name="connsiteY64" fmla="*/ 2021226 h 2153651"/>
              <a:gd name="connsiteX65" fmla="*/ 1974516 w 5817995"/>
              <a:gd name="connsiteY65" fmla="*/ 2027473 h 2153651"/>
              <a:gd name="connsiteX66" fmla="*/ 1669896 w 5817995"/>
              <a:gd name="connsiteY66" fmla="*/ 2153651 h 2153651"/>
              <a:gd name="connsiteX67" fmla="*/ 1365276 w 5817995"/>
              <a:gd name="connsiteY67" fmla="*/ 2027473 h 2153651"/>
              <a:gd name="connsiteX68" fmla="*/ 1360121 w 5817995"/>
              <a:gd name="connsiteY68" fmla="*/ 2021225 h 2153651"/>
              <a:gd name="connsiteX69" fmla="*/ 1354966 w 5817995"/>
              <a:gd name="connsiteY69" fmla="*/ 2027473 h 2153651"/>
              <a:gd name="connsiteX70" fmla="*/ 1050347 w 5817995"/>
              <a:gd name="connsiteY70" fmla="*/ 2153651 h 2153651"/>
              <a:gd name="connsiteX71" fmla="*/ 745727 w 5817995"/>
              <a:gd name="connsiteY71" fmla="*/ 2027473 h 2153651"/>
              <a:gd name="connsiteX72" fmla="*/ 740573 w 5817995"/>
              <a:gd name="connsiteY72" fmla="*/ 2021226 h 2153651"/>
              <a:gd name="connsiteX73" fmla="*/ 735419 w 5817995"/>
              <a:gd name="connsiteY73" fmla="*/ 2027473 h 2153651"/>
              <a:gd name="connsiteX74" fmla="*/ 430798 w 5817995"/>
              <a:gd name="connsiteY74" fmla="*/ 2153651 h 2153651"/>
              <a:gd name="connsiteX75" fmla="*/ 0 w 5817995"/>
              <a:gd name="connsiteY75" fmla="*/ 1722852 h 2153651"/>
              <a:gd name="connsiteX76" fmla="*/ 126178 w 5817995"/>
              <a:gd name="connsiteY76" fmla="*/ 1418231 h 2153651"/>
              <a:gd name="connsiteX77" fmla="*/ 148470 w 5817995"/>
              <a:gd name="connsiteY77" fmla="*/ 1399839 h 2153651"/>
              <a:gd name="connsiteX78" fmla="*/ 126178 w 5817995"/>
              <a:gd name="connsiteY78" fmla="*/ 1381446 h 2153651"/>
              <a:gd name="connsiteX79" fmla="*/ 0 w 5817995"/>
              <a:gd name="connsiteY79" fmla="*/ 1076825 h 2153651"/>
              <a:gd name="connsiteX80" fmla="*/ 126178 w 5817995"/>
              <a:gd name="connsiteY80" fmla="*/ 772204 h 2153651"/>
              <a:gd name="connsiteX81" fmla="*/ 148470 w 5817995"/>
              <a:gd name="connsiteY81" fmla="*/ 753812 h 2153651"/>
              <a:gd name="connsiteX82" fmla="*/ 126178 w 5817995"/>
              <a:gd name="connsiteY82" fmla="*/ 735420 h 2153651"/>
              <a:gd name="connsiteX83" fmla="*/ 0 w 5817995"/>
              <a:gd name="connsiteY83" fmla="*/ 430799 h 2153651"/>
              <a:gd name="connsiteX84" fmla="*/ 430798 w 5817995"/>
              <a:gd name="connsiteY84" fmla="*/ 0 h 2153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5817995" h="2153651">
                <a:moveTo>
                  <a:pt x="430798" y="0"/>
                </a:moveTo>
                <a:cubicBezTo>
                  <a:pt x="549760" y="0"/>
                  <a:pt x="657459" y="48219"/>
                  <a:pt x="735418" y="126178"/>
                </a:cubicBezTo>
                <a:lnTo>
                  <a:pt x="740573" y="132426"/>
                </a:lnTo>
                <a:lnTo>
                  <a:pt x="745728" y="126178"/>
                </a:lnTo>
                <a:cubicBezTo>
                  <a:pt x="823687" y="48219"/>
                  <a:pt x="931387" y="0"/>
                  <a:pt x="1050349" y="0"/>
                </a:cubicBezTo>
                <a:cubicBezTo>
                  <a:pt x="1169309" y="0"/>
                  <a:pt x="1277008" y="48219"/>
                  <a:pt x="1354967" y="126178"/>
                </a:cubicBezTo>
                <a:lnTo>
                  <a:pt x="1360123" y="132426"/>
                </a:lnTo>
                <a:lnTo>
                  <a:pt x="1365278" y="126178"/>
                </a:lnTo>
                <a:cubicBezTo>
                  <a:pt x="1443237" y="48219"/>
                  <a:pt x="1550937" y="0"/>
                  <a:pt x="1669898" y="0"/>
                </a:cubicBezTo>
                <a:cubicBezTo>
                  <a:pt x="1788860" y="0"/>
                  <a:pt x="1896559" y="48219"/>
                  <a:pt x="1974518" y="126178"/>
                </a:cubicBezTo>
                <a:lnTo>
                  <a:pt x="1979674" y="132426"/>
                </a:lnTo>
                <a:lnTo>
                  <a:pt x="1984828" y="126178"/>
                </a:lnTo>
                <a:cubicBezTo>
                  <a:pt x="2062787" y="48219"/>
                  <a:pt x="2170487" y="0"/>
                  <a:pt x="2289448" y="0"/>
                </a:cubicBezTo>
                <a:cubicBezTo>
                  <a:pt x="2408410" y="0"/>
                  <a:pt x="2516109" y="48219"/>
                  <a:pt x="2594069" y="126178"/>
                </a:cubicBezTo>
                <a:lnTo>
                  <a:pt x="2599224" y="132426"/>
                </a:lnTo>
                <a:lnTo>
                  <a:pt x="2604379" y="126178"/>
                </a:lnTo>
                <a:cubicBezTo>
                  <a:pt x="2682338" y="48219"/>
                  <a:pt x="2790038" y="0"/>
                  <a:pt x="2908999" y="0"/>
                </a:cubicBezTo>
                <a:cubicBezTo>
                  <a:pt x="3027961" y="0"/>
                  <a:pt x="3135660" y="48219"/>
                  <a:pt x="3213619" y="126178"/>
                </a:cubicBezTo>
                <a:lnTo>
                  <a:pt x="3218774" y="132426"/>
                </a:lnTo>
                <a:lnTo>
                  <a:pt x="3223929" y="126178"/>
                </a:lnTo>
                <a:cubicBezTo>
                  <a:pt x="3301888" y="48219"/>
                  <a:pt x="3409588" y="0"/>
                  <a:pt x="3528549" y="0"/>
                </a:cubicBezTo>
                <a:cubicBezTo>
                  <a:pt x="3647511" y="0"/>
                  <a:pt x="3755210" y="48219"/>
                  <a:pt x="3833169" y="126178"/>
                </a:cubicBezTo>
                <a:lnTo>
                  <a:pt x="3838324" y="132426"/>
                </a:lnTo>
                <a:lnTo>
                  <a:pt x="3843479" y="126178"/>
                </a:lnTo>
                <a:cubicBezTo>
                  <a:pt x="3921438" y="48219"/>
                  <a:pt x="4029138" y="0"/>
                  <a:pt x="4148099" y="0"/>
                </a:cubicBezTo>
                <a:cubicBezTo>
                  <a:pt x="4267061" y="0"/>
                  <a:pt x="4374760" y="48219"/>
                  <a:pt x="4452719" y="126178"/>
                </a:cubicBezTo>
                <a:lnTo>
                  <a:pt x="4457874" y="132425"/>
                </a:lnTo>
                <a:lnTo>
                  <a:pt x="4463028" y="126178"/>
                </a:lnTo>
                <a:cubicBezTo>
                  <a:pt x="4540987" y="48219"/>
                  <a:pt x="4648687" y="0"/>
                  <a:pt x="4767648" y="0"/>
                </a:cubicBezTo>
                <a:cubicBezTo>
                  <a:pt x="4871740" y="0"/>
                  <a:pt x="4967208" y="36918"/>
                  <a:pt x="5041676" y="98374"/>
                </a:cubicBezTo>
                <a:lnTo>
                  <a:pt x="5077033" y="132897"/>
                </a:lnTo>
                <a:lnTo>
                  <a:pt x="5082577" y="126178"/>
                </a:lnTo>
                <a:cubicBezTo>
                  <a:pt x="5160536" y="48219"/>
                  <a:pt x="5268236" y="0"/>
                  <a:pt x="5387197" y="0"/>
                </a:cubicBezTo>
                <a:cubicBezTo>
                  <a:pt x="5625120" y="0"/>
                  <a:pt x="5817995" y="192875"/>
                  <a:pt x="5817995" y="430799"/>
                </a:cubicBezTo>
                <a:cubicBezTo>
                  <a:pt x="5817995" y="549761"/>
                  <a:pt x="5769776" y="657461"/>
                  <a:pt x="5691817" y="735420"/>
                </a:cubicBezTo>
                <a:lnTo>
                  <a:pt x="5669526" y="753812"/>
                </a:lnTo>
                <a:lnTo>
                  <a:pt x="5691817" y="772204"/>
                </a:lnTo>
                <a:cubicBezTo>
                  <a:pt x="5769776" y="850163"/>
                  <a:pt x="5817995" y="957863"/>
                  <a:pt x="5817995" y="1076825"/>
                </a:cubicBezTo>
                <a:cubicBezTo>
                  <a:pt x="5817995" y="1195787"/>
                  <a:pt x="5769776" y="1303487"/>
                  <a:pt x="5691817" y="1381446"/>
                </a:cubicBezTo>
                <a:lnTo>
                  <a:pt x="5669526" y="1399839"/>
                </a:lnTo>
                <a:lnTo>
                  <a:pt x="5691817" y="1418231"/>
                </a:lnTo>
                <a:cubicBezTo>
                  <a:pt x="5769776" y="1496190"/>
                  <a:pt x="5817995" y="1603890"/>
                  <a:pt x="5817995" y="1722852"/>
                </a:cubicBezTo>
                <a:cubicBezTo>
                  <a:pt x="5817995" y="1960776"/>
                  <a:pt x="5625120" y="2153651"/>
                  <a:pt x="5387197" y="2153651"/>
                </a:cubicBezTo>
                <a:cubicBezTo>
                  <a:pt x="5268236" y="2153651"/>
                  <a:pt x="5160536" y="2105432"/>
                  <a:pt x="5082577" y="2027473"/>
                </a:cubicBezTo>
                <a:lnTo>
                  <a:pt x="5077420" y="2021223"/>
                </a:lnTo>
                <a:lnTo>
                  <a:pt x="5072263" y="2027473"/>
                </a:lnTo>
                <a:cubicBezTo>
                  <a:pt x="4994304" y="2105432"/>
                  <a:pt x="4886605" y="2153651"/>
                  <a:pt x="4767643" y="2153651"/>
                </a:cubicBezTo>
                <a:cubicBezTo>
                  <a:pt x="4648682" y="2153651"/>
                  <a:pt x="4540982" y="2105432"/>
                  <a:pt x="4463023" y="2027473"/>
                </a:cubicBezTo>
                <a:lnTo>
                  <a:pt x="4457869" y="2021226"/>
                </a:lnTo>
                <a:lnTo>
                  <a:pt x="4452714" y="2027473"/>
                </a:lnTo>
                <a:cubicBezTo>
                  <a:pt x="4374755" y="2105432"/>
                  <a:pt x="4267056" y="2153651"/>
                  <a:pt x="4148094" y="2153651"/>
                </a:cubicBezTo>
                <a:cubicBezTo>
                  <a:pt x="4029133" y="2153651"/>
                  <a:pt x="3921433" y="2105432"/>
                  <a:pt x="3843474" y="2027473"/>
                </a:cubicBezTo>
                <a:lnTo>
                  <a:pt x="3838319" y="2021225"/>
                </a:lnTo>
                <a:lnTo>
                  <a:pt x="3833164" y="2027473"/>
                </a:lnTo>
                <a:cubicBezTo>
                  <a:pt x="3755205" y="2105432"/>
                  <a:pt x="3647506" y="2153651"/>
                  <a:pt x="3528544" y="2153651"/>
                </a:cubicBezTo>
                <a:cubicBezTo>
                  <a:pt x="3409583" y="2153651"/>
                  <a:pt x="3301883" y="2105432"/>
                  <a:pt x="3223924" y="2027473"/>
                </a:cubicBezTo>
                <a:lnTo>
                  <a:pt x="3218770" y="2021226"/>
                </a:lnTo>
                <a:lnTo>
                  <a:pt x="3213615" y="2027473"/>
                </a:lnTo>
                <a:cubicBezTo>
                  <a:pt x="3135656" y="2105432"/>
                  <a:pt x="3027957" y="2153651"/>
                  <a:pt x="2908995" y="2153651"/>
                </a:cubicBezTo>
                <a:cubicBezTo>
                  <a:pt x="2790034" y="2153651"/>
                  <a:pt x="2682334" y="2105432"/>
                  <a:pt x="2604375" y="2027473"/>
                </a:cubicBezTo>
                <a:lnTo>
                  <a:pt x="2599221" y="2021225"/>
                </a:lnTo>
                <a:lnTo>
                  <a:pt x="2594065" y="2027473"/>
                </a:lnTo>
                <a:cubicBezTo>
                  <a:pt x="2516106" y="2105432"/>
                  <a:pt x="2408407" y="2153651"/>
                  <a:pt x="2289445" y="2153651"/>
                </a:cubicBezTo>
                <a:cubicBezTo>
                  <a:pt x="2170484" y="2153651"/>
                  <a:pt x="2062784" y="2105432"/>
                  <a:pt x="1984825" y="2027473"/>
                </a:cubicBezTo>
                <a:lnTo>
                  <a:pt x="1979671" y="2021226"/>
                </a:lnTo>
                <a:lnTo>
                  <a:pt x="1974516" y="2027473"/>
                </a:lnTo>
                <a:cubicBezTo>
                  <a:pt x="1896557" y="2105432"/>
                  <a:pt x="1788858" y="2153651"/>
                  <a:pt x="1669896" y="2153651"/>
                </a:cubicBezTo>
                <a:cubicBezTo>
                  <a:pt x="1550935" y="2153651"/>
                  <a:pt x="1443235" y="2105432"/>
                  <a:pt x="1365276" y="2027473"/>
                </a:cubicBezTo>
                <a:lnTo>
                  <a:pt x="1360121" y="2021225"/>
                </a:lnTo>
                <a:lnTo>
                  <a:pt x="1354966" y="2027473"/>
                </a:lnTo>
                <a:cubicBezTo>
                  <a:pt x="1277007" y="2105432"/>
                  <a:pt x="1169308" y="2153651"/>
                  <a:pt x="1050347" y="2153651"/>
                </a:cubicBezTo>
                <a:cubicBezTo>
                  <a:pt x="931386" y="2153651"/>
                  <a:pt x="823686" y="2105432"/>
                  <a:pt x="745727" y="2027473"/>
                </a:cubicBezTo>
                <a:lnTo>
                  <a:pt x="740573" y="2021226"/>
                </a:lnTo>
                <a:lnTo>
                  <a:pt x="735419" y="2027473"/>
                </a:lnTo>
                <a:cubicBezTo>
                  <a:pt x="657459" y="2105432"/>
                  <a:pt x="549760" y="2153651"/>
                  <a:pt x="430798" y="2153651"/>
                </a:cubicBezTo>
                <a:cubicBezTo>
                  <a:pt x="192875" y="2153651"/>
                  <a:pt x="0" y="1960776"/>
                  <a:pt x="0" y="1722852"/>
                </a:cubicBezTo>
                <a:cubicBezTo>
                  <a:pt x="0" y="1603890"/>
                  <a:pt x="48219" y="1496190"/>
                  <a:pt x="126178" y="1418231"/>
                </a:cubicBezTo>
                <a:lnTo>
                  <a:pt x="148470" y="1399839"/>
                </a:lnTo>
                <a:lnTo>
                  <a:pt x="126178" y="1381446"/>
                </a:lnTo>
                <a:cubicBezTo>
                  <a:pt x="48219" y="1303487"/>
                  <a:pt x="0" y="1195787"/>
                  <a:pt x="0" y="1076825"/>
                </a:cubicBezTo>
                <a:cubicBezTo>
                  <a:pt x="0" y="957863"/>
                  <a:pt x="48219" y="850163"/>
                  <a:pt x="126178" y="772204"/>
                </a:cubicBezTo>
                <a:lnTo>
                  <a:pt x="148470" y="753812"/>
                </a:lnTo>
                <a:lnTo>
                  <a:pt x="126178" y="735420"/>
                </a:lnTo>
                <a:cubicBezTo>
                  <a:pt x="48219" y="657461"/>
                  <a:pt x="0" y="549761"/>
                  <a:pt x="0" y="430799"/>
                </a:cubicBezTo>
                <a:cubicBezTo>
                  <a:pt x="0" y="192875"/>
                  <a:pt x="192875" y="0"/>
                  <a:pt x="430798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4400" dirty="0">
              <a:solidFill>
                <a:srgbClr val="FF8600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2235" y="2368750"/>
            <a:ext cx="7626603" cy="179688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946AF3E-7EAD-4666-ECEF-FD34BCE37F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647" b="89728" l="9920" r="89812">
                        <a14:foregroundMark x1="29223" y1="15106" x2="38338" y2="4230"/>
                        <a14:foregroundMark x1="38338" y1="4230" x2="49330" y2="6647"/>
                        <a14:foregroundMark x1="49330" y1="6647" x2="37802" y2="16314"/>
                        <a14:foregroundMark x1="37802" y1="16314" x2="29759" y2="12991"/>
                        <a14:foregroundMark x1="21180" y1="68278" x2="20912" y2="82477"/>
                        <a14:foregroundMark x1="33512" y1="81269" x2="36193" y2="85801"/>
                        <a14:foregroundMark x1="40751" y1="77946" x2="46649" y2="77946"/>
                      </a14:backgroundRemoval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145636" y="3141182"/>
            <a:ext cx="3615324" cy="3208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956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任意多边形: 形状 40">
            <a:extLst>
              <a:ext uri="{FF2B5EF4-FFF2-40B4-BE49-F238E27FC236}">
                <a16:creationId xmlns:a16="http://schemas.microsoft.com/office/drawing/2014/main" xmlns="" id="{805ACE53-FD25-ACE1-F707-208E107CB189}"/>
              </a:ext>
            </a:extLst>
          </p:cNvPr>
          <p:cNvSpPr/>
          <p:nvPr/>
        </p:nvSpPr>
        <p:spPr>
          <a:xfrm>
            <a:off x="1981200" y="420670"/>
            <a:ext cx="8644709" cy="5561030"/>
          </a:xfrm>
          <a:custGeom>
            <a:avLst/>
            <a:gdLst>
              <a:gd name="connsiteX0" fmla="*/ 430798 w 5817995"/>
              <a:gd name="connsiteY0" fmla="*/ 0 h 2153651"/>
              <a:gd name="connsiteX1" fmla="*/ 735418 w 5817995"/>
              <a:gd name="connsiteY1" fmla="*/ 126178 h 2153651"/>
              <a:gd name="connsiteX2" fmla="*/ 740573 w 5817995"/>
              <a:gd name="connsiteY2" fmla="*/ 132426 h 2153651"/>
              <a:gd name="connsiteX3" fmla="*/ 745728 w 5817995"/>
              <a:gd name="connsiteY3" fmla="*/ 126178 h 2153651"/>
              <a:gd name="connsiteX4" fmla="*/ 1050349 w 5817995"/>
              <a:gd name="connsiteY4" fmla="*/ 0 h 2153651"/>
              <a:gd name="connsiteX5" fmla="*/ 1354967 w 5817995"/>
              <a:gd name="connsiteY5" fmla="*/ 126178 h 2153651"/>
              <a:gd name="connsiteX6" fmla="*/ 1360123 w 5817995"/>
              <a:gd name="connsiteY6" fmla="*/ 132426 h 2153651"/>
              <a:gd name="connsiteX7" fmla="*/ 1365278 w 5817995"/>
              <a:gd name="connsiteY7" fmla="*/ 126178 h 2153651"/>
              <a:gd name="connsiteX8" fmla="*/ 1669898 w 5817995"/>
              <a:gd name="connsiteY8" fmla="*/ 0 h 2153651"/>
              <a:gd name="connsiteX9" fmla="*/ 1974518 w 5817995"/>
              <a:gd name="connsiteY9" fmla="*/ 126178 h 2153651"/>
              <a:gd name="connsiteX10" fmla="*/ 1979674 w 5817995"/>
              <a:gd name="connsiteY10" fmla="*/ 132426 h 2153651"/>
              <a:gd name="connsiteX11" fmla="*/ 1984828 w 5817995"/>
              <a:gd name="connsiteY11" fmla="*/ 126178 h 2153651"/>
              <a:gd name="connsiteX12" fmla="*/ 2289448 w 5817995"/>
              <a:gd name="connsiteY12" fmla="*/ 0 h 2153651"/>
              <a:gd name="connsiteX13" fmla="*/ 2594069 w 5817995"/>
              <a:gd name="connsiteY13" fmla="*/ 126178 h 2153651"/>
              <a:gd name="connsiteX14" fmla="*/ 2599224 w 5817995"/>
              <a:gd name="connsiteY14" fmla="*/ 132426 h 2153651"/>
              <a:gd name="connsiteX15" fmla="*/ 2604379 w 5817995"/>
              <a:gd name="connsiteY15" fmla="*/ 126178 h 2153651"/>
              <a:gd name="connsiteX16" fmla="*/ 2908999 w 5817995"/>
              <a:gd name="connsiteY16" fmla="*/ 0 h 2153651"/>
              <a:gd name="connsiteX17" fmla="*/ 3213619 w 5817995"/>
              <a:gd name="connsiteY17" fmla="*/ 126178 h 2153651"/>
              <a:gd name="connsiteX18" fmla="*/ 3218774 w 5817995"/>
              <a:gd name="connsiteY18" fmla="*/ 132426 h 2153651"/>
              <a:gd name="connsiteX19" fmla="*/ 3223929 w 5817995"/>
              <a:gd name="connsiteY19" fmla="*/ 126178 h 2153651"/>
              <a:gd name="connsiteX20" fmla="*/ 3528549 w 5817995"/>
              <a:gd name="connsiteY20" fmla="*/ 0 h 2153651"/>
              <a:gd name="connsiteX21" fmla="*/ 3833169 w 5817995"/>
              <a:gd name="connsiteY21" fmla="*/ 126178 h 2153651"/>
              <a:gd name="connsiteX22" fmla="*/ 3838324 w 5817995"/>
              <a:gd name="connsiteY22" fmla="*/ 132426 h 2153651"/>
              <a:gd name="connsiteX23" fmla="*/ 3843479 w 5817995"/>
              <a:gd name="connsiteY23" fmla="*/ 126178 h 2153651"/>
              <a:gd name="connsiteX24" fmla="*/ 4148099 w 5817995"/>
              <a:gd name="connsiteY24" fmla="*/ 0 h 2153651"/>
              <a:gd name="connsiteX25" fmla="*/ 4452719 w 5817995"/>
              <a:gd name="connsiteY25" fmla="*/ 126178 h 2153651"/>
              <a:gd name="connsiteX26" fmla="*/ 4457874 w 5817995"/>
              <a:gd name="connsiteY26" fmla="*/ 132425 h 2153651"/>
              <a:gd name="connsiteX27" fmla="*/ 4463028 w 5817995"/>
              <a:gd name="connsiteY27" fmla="*/ 126178 h 2153651"/>
              <a:gd name="connsiteX28" fmla="*/ 4767648 w 5817995"/>
              <a:gd name="connsiteY28" fmla="*/ 0 h 2153651"/>
              <a:gd name="connsiteX29" fmla="*/ 5041676 w 5817995"/>
              <a:gd name="connsiteY29" fmla="*/ 98374 h 2153651"/>
              <a:gd name="connsiteX30" fmla="*/ 5077033 w 5817995"/>
              <a:gd name="connsiteY30" fmla="*/ 132897 h 2153651"/>
              <a:gd name="connsiteX31" fmla="*/ 5082577 w 5817995"/>
              <a:gd name="connsiteY31" fmla="*/ 126178 h 2153651"/>
              <a:gd name="connsiteX32" fmla="*/ 5387197 w 5817995"/>
              <a:gd name="connsiteY32" fmla="*/ 0 h 2153651"/>
              <a:gd name="connsiteX33" fmla="*/ 5817995 w 5817995"/>
              <a:gd name="connsiteY33" fmla="*/ 430799 h 2153651"/>
              <a:gd name="connsiteX34" fmla="*/ 5691817 w 5817995"/>
              <a:gd name="connsiteY34" fmla="*/ 735420 h 2153651"/>
              <a:gd name="connsiteX35" fmla="*/ 5669526 w 5817995"/>
              <a:gd name="connsiteY35" fmla="*/ 753812 h 2153651"/>
              <a:gd name="connsiteX36" fmla="*/ 5691817 w 5817995"/>
              <a:gd name="connsiteY36" fmla="*/ 772204 h 2153651"/>
              <a:gd name="connsiteX37" fmla="*/ 5817995 w 5817995"/>
              <a:gd name="connsiteY37" fmla="*/ 1076825 h 2153651"/>
              <a:gd name="connsiteX38" fmla="*/ 5691817 w 5817995"/>
              <a:gd name="connsiteY38" fmla="*/ 1381446 h 2153651"/>
              <a:gd name="connsiteX39" fmla="*/ 5669526 w 5817995"/>
              <a:gd name="connsiteY39" fmla="*/ 1399839 h 2153651"/>
              <a:gd name="connsiteX40" fmla="*/ 5691817 w 5817995"/>
              <a:gd name="connsiteY40" fmla="*/ 1418231 h 2153651"/>
              <a:gd name="connsiteX41" fmla="*/ 5817995 w 5817995"/>
              <a:gd name="connsiteY41" fmla="*/ 1722852 h 2153651"/>
              <a:gd name="connsiteX42" fmla="*/ 5387197 w 5817995"/>
              <a:gd name="connsiteY42" fmla="*/ 2153651 h 2153651"/>
              <a:gd name="connsiteX43" fmla="*/ 5082577 w 5817995"/>
              <a:gd name="connsiteY43" fmla="*/ 2027473 h 2153651"/>
              <a:gd name="connsiteX44" fmla="*/ 5077420 w 5817995"/>
              <a:gd name="connsiteY44" fmla="*/ 2021223 h 2153651"/>
              <a:gd name="connsiteX45" fmla="*/ 5072263 w 5817995"/>
              <a:gd name="connsiteY45" fmla="*/ 2027473 h 2153651"/>
              <a:gd name="connsiteX46" fmla="*/ 4767643 w 5817995"/>
              <a:gd name="connsiteY46" fmla="*/ 2153651 h 2153651"/>
              <a:gd name="connsiteX47" fmla="*/ 4463023 w 5817995"/>
              <a:gd name="connsiteY47" fmla="*/ 2027473 h 2153651"/>
              <a:gd name="connsiteX48" fmla="*/ 4457869 w 5817995"/>
              <a:gd name="connsiteY48" fmla="*/ 2021226 h 2153651"/>
              <a:gd name="connsiteX49" fmla="*/ 4452714 w 5817995"/>
              <a:gd name="connsiteY49" fmla="*/ 2027473 h 2153651"/>
              <a:gd name="connsiteX50" fmla="*/ 4148094 w 5817995"/>
              <a:gd name="connsiteY50" fmla="*/ 2153651 h 2153651"/>
              <a:gd name="connsiteX51" fmla="*/ 3843474 w 5817995"/>
              <a:gd name="connsiteY51" fmla="*/ 2027473 h 2153651"/>
              <a:gd name="connsiteX52" fmla="*/ 3838319 w 5817995"/>
              <a:gd name="connsiteY52" fmla="*/ 2021225 h 2153651"/>
              <a:gd name="connsiteX53" fmla="*/ 3833164 w 5817995"/>
              <a:gd name="connsiteY53" fmla="*/ 2027473 h 2153651"/>
              <a:gd name="connsiteX54" fmla="*/ 3528544 w 5817995"/>
              <a:gd name="connsiteY54" fmla="*/ 2153651 h 2153651"/>
              <a:gd name="connsiteX55" fmla="*/ 3223924 w 5817995"/>
              <a:gd name="connsiteY55" fmla="*/ 2027473 h 2153651"/>
              <a:gd name="connsiteX56" fmla="*/ 3218770 w 5817995"/>
              <a:gd name="connsiteY56" fmla="*/ 2021226 h 2153651"/>
              <a:gd name="connsiteX57" fmla="*/ 3213615 w 5817995"/>
              <a:gd name="connsiteY57" fmla="*/ 2027473 h 2153651"/>
              <a:gd name="connsiteX58" fmla="*/ 2908995 w 5817995"/>
              <a:gd name="connsiteY58" fmla="*/ 2153651 h 2153651"/>
              <a:gd name="connsiteX59" fmla="*/ 2604375 w 5817995"/>
              <a:gd name="connsiteY59" fmla="*/ 2027473 h 2153651"/>
              <a:gd name="connsiteX60" fmla="*/ 2599221 w 5817995"/>
              <a:gd name="connsiteY60" fmla="*/ 2021225 h 2153651"/>
              <a:gd name="connsiteX61" fmla="*/ 2594065 w 5817995"/>
              <a:gd name="connsiteY61" fmla="*/ 2027473 h 2153651"/>
              <a:gd name="connsiteX62" fmla="*/ 2289445 w 5817995"/>
              <a:gd name="connsiteY62" fmla="*/ 2153651 h 2153651"/>
              <a:gd name="connsiteX63" fmla="*/ 1984825 w 5817995"/>
              <a:gd name="connsiteY63" fmla="*/ 2027473 h 2153651"/>
              <a:gd name="connsiteX64" fmla="*/ 1979671 w 5817995"/>
              <a:gd name="connsiteY64" fmla="*/ 2021226 h 2153651"/>
              <a:gd name="connsiteX65" fmla="*/ 1974516 w 5817995"/>
              <a:gd name="connsiteY65" fmla="*/ 2027473 h 2153651"/>
              <a:gd name="connsiteX66" fmla="*/ 1669896 w 5817995"/>
              <a:gd name="connsiteY66" fmla="*/ 2153651 h 2153651"/>
              <a:gd name="connsiteX67" fmla="*/ 1365276 w 5817995"/>
              <a:gd name="connsiteY67" fmla="*/ 2027473 h 2153651"/>
              <a:gd name="connsiteX68" fmla="*/ 1360121 w 5817995"/>
              <a:gd name="connsiteY68" fmla="*/ 2021225 h 2153651"/>
              <a:gd name="connsiteX69" fmla="*/ 1354966 w 5817995"/>
              <a:gd name="connsiteY69" fmla="*/ 2027473 h 2153651"/>
              <a:gd name="connsiteX70" fmla="*/ 1050347 w 5817995"/>
              <a:gd name="connsiteY70" fmla="*/ 2153651 h 2153651"/>
              <a:gd name="connsiteX71" fmla="*/ 745727 w 5817995"/>
              <a:gd name="connsiteY71" fmla="*/ 2027473 h 2153651"/>
              <a:gd name="connsiteX72" fmla="*/ 740573 w 5817995"/>
              <a:gd name="connsiteY72" fmla="*/ 2021226 h 2153651"/>
              <a:gd name="connsiteX73" fmla="*/ 735419 w 5817995"/>
              <a:gd name="connsiteY73" fmla="*/ 2027473 h 2153651"/>
              <a:gd name="connsiteX74" fmla="*/ 430798 w 5817995"/>
              <a:gd name="connsiteY74" fmla="*/ 2153651 h 2153651"/>
              <a:gd name="connsiteX75" fmla="*/ 0 w 5817995"/>
              <a:gd name="connsiteY75" fmla="*/ 1722852 h 2153651"/>
              <a:gd name="connsiteX76" fmla="*/ 126178 w 5817995"/>
              <a:gd name="connsiteY76" fmla="*/ 1418231 h 2153651"/>
              <a:gd name="connsiteX77" fmla="*/ 148470 w 5817995"/>
              <a:gd name="connsiteY77" fmla="*/ 1399839 h 2153651"/>
              <a:gd name="connsiteX78" fmla="*/ 126178 w 5817995"/>
              <a:gd name="connsiteY78" fmla="*/ 1381446 h 2153651"/>
              <a:gd name="connsiteX79" fmla="*/ 0 w 5817995"/>
              <a:gd name="connsiteY79" fmla="*/ 1076825 h 2153651"/>
              <a:gd name="connsiteX80" fmla="*/ 126178 w 5817995"/>
              <a:gd name="connsiteY80" fmla="*/ 772204 h 2153651"/>
              <a:gd name="connsiteX81" fmla="*/ 148470 w 5817995"/>
              <a:gd name="connsiteY81" fmla="*/ 753812 h 2153651"/>
              <a:gd name="connsiteX82" fmla="*/ 126178 w 5817995"/>
              <a:gd name="connsiteY82" fmla="*/ 735420 h 2153651"/>
              <a:gd name="connsiteX83" fmla="*/ 0 w 5817995"/>
              <a:gd name="connsiteY83" fmla="*/ 430799 h 2153651"/>
              <a:gd name="connsiteX84" fmla="*/ 430798 w 5817995"/>
              <a:gd name="connsiteY84" fmla="*/ 0 h 2153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5817995" h="2153651">
                <a:moveTo>
                  <a:pt x="430798" y="0"/>
                </a:moveTo>
                <a:cubicBezTo>
                  <a:pt x="549760" y="0"/>
                  <a:pt x="657459" y="48219"/>
                  <a:pt x="735418" y="126178"/>
                </a:cubicBezTo>
                <a:lnTo>
                  <a:pt x="740573" y="132426"/>
                </a:lnTo>
                <a:lnTo>
                  <a:pt x="745728" y="126178"/>
                </a:lnTo>
                <a:cubicBezTo>
                  <a:pt x="823687" y="48219"/>
                  <a:pt x="931387" y="0"/>
                  <a:pt x="1050349" y="0"/>
                </a:cubicBezTo>
                <a:cubicBezTo>
                  <a:pt x="1169309" y="0"/>
                  <a:pt x="1277008" y="48219"/>
                  <a:pt x="1354967" y="126178"/>
                </a:cubicBezTo>
                <a:lnTo>
                  <a:pt x="1360123" y="132426"/>
                </a:lnTo>
                <a:lnTo>
                  <a:pt x="1365278" y="126178"/>
                </a:lnTo>
                <a:cubicBezTo>
                  <a:pt x="1443237" y="48219"/>
                  <a:pt x="1550937" y="0"/>
                  <a:pt x="1669898" y="0"/>
                </a:cubicBezTo>
                <a:cubicBezTo>
                  <a:pt x="1788860" y="0"/>
                  <a:pt x="1896559" y="48219"/>
                  <a:pt x="1974518" y="126178"/>
                </a:cubicBezTo>
                <a:lnTo>
                  <a:pt x="1979674" y="132426"/>
                </a:lnTo>
                <a:lnTo>
                  <a:pt x="1984828" y="126178"/>
                </a:lnTo>
                <a:cubicBezTo>
                  <a:pt x="2062787" y="48219"/>
                  <a:pt x="2170487" y="0"/>
                  <a:pt x="2289448" y="0"/>
                </a:cubicBezTo>
                <a:cubicBezTo>
                  <a:pt x="2408410" y="0"/>
                  <a:pt x="2516109" y="48219"/>
                  <a:pt x="2594069" y="126178"/>
                </a:cubicBezTo>
                <a:lnTo>
                  <a:pt x="2599224" y="132426"/>
                </a:lnTo>
                <a:lnTo>
                  <a:pt x="2604379" y="126178"/>
                </a:lnTo>
                <a:cubicBezTo>
                  <a:pt x="2682338" y="48219"/>
                  <a:pt x="2790038" y="0"/>
                  <a:pt x="2908999" y="0"/>
                </a:cubicBezTo>
                <a:cubicBezTo>
                  <a:pt x="3027961" y="0"/>
                  <a:pt x="3135660" y="48219"/>
                  <a:pt x="3213619" y="126178"/>
                </a:cubicBezTo>
                <a:lnTo>
                  <a:pt x="3218774" y="132426"/>
                </a:lnTo>
                <a:lnTo>
                  <a:pt x="3223929" y="126178"/>
                </a:lnTo>
                <a:cubicBezTo>
                  <a:pt x="3301888" y="48219"/>
                  <a:pt x="3409588" y="0"/>
                  <a:pt x="3528549" y="0"/>
                </a:cubicBezTo>
                <a:cubicBezTo>
                  <a:pt x="3647511" y="0"/>
                  <a:pt x="3755210" y="48219"/>
                  <a:pt x="3833169" y="126178"/>
                </a:cubicBezTo>
                <a:lnTo>
                  <a:pt x="3838324" y="132426"/>
                </a:lnTo>
                <a:lnTo>
                  <a:pt x="3843479" y="126178"/>
                </a:lnTo>
                <a:cubicBezTo>
                  <a:pt x="3921438" y="48219"/>
                  <a:pt x="4029138" y="0"/>
                  <a:pt x="4148099" y="0"/>
                </a:cubicBezTo>
                <a:cubicBezTo>
                  <a:pt x="4267061" y="0"/>
                  <a:pt x="4374760" y="48219"/>
                  <a:pt x="4452719" y="126178"/>
                </a:cubicBezTo>
                <a:lnTo>
                  <a:pt x="4457874" y="132425"/>
                </a:lnTo>
                <a:lnTo>
                  <a:pt x="4463028" y="126178"/>
                </a:lnTo>
                <a:cubicBezTo>
                  <a:pt x="4540987" y="48219"/>
                  <a:pt x="4648687" y="0"/>
                  <a:pt x="4767648" y="0"/>
                </a:cubicBezTo>
                <a:cubicBezTo>
                  <a:pt x="4871740" y="0"/>
                  <a:pt x="4967208" y="36918"/>
                  <a:pt x="5041676" y="98374"/>
                </a:cubicBezTo>
                <a:lnTo>
                  <a:pt x="5077033" y="132897"/>
                </a:lnTo>
                <a:lnTo>
                  <a:pt x="5082577" y="126178"/>
                </a:lnTo>
                <a:cubicBezTo>
                  <a:pt x="5160536" y="48219"/>
                  <a:pt x="5268236" y="0"/>
                  <a:pt x="5387197" y="0"/>
                </a:cubicBezTo>
                <a:cubicBezTo>
                  <a:pt x="5625120" y="0"/>
                  <a:pt x="5817995" y="192875"/>
                  <a:pt x="5817995" y="430799"/>
                </a:cubicBezTo>
                <a:cubicBezTo>
                  <a:pt x="5817995" y="549761"/>
                  <a:pt x="5769776" y="657461"/>
                  <a:pt x="5691817" y="735420"/>
                </a:cubicBezTo>
                <a:lnTo>
                  <a:pt x="5669526" y="753812"/>
                </a:lnTo>
                <a:lnTo>
                  <a:pt x="5691817" y="772204"/>
                </a:lnTo>
                <a:cubicBezTo>
                  <a:pt x="5769776" y="850163"/>
                  <a:pt x="5817995" y="957863"/>
                  <a:pt x="5817995" y="1076825"/>
                </a:cubicBezTo>
                <a:cubicBezTo>
                  <a:pt x="5817995" y="1195787"/>
                  <a:pt x="5769776" y="1303487"/>
                  <a:pt x="5691817" y="1381446"/>
                </a:cubicBezTo>
                <a:lnTo>
                  <a:pt x="5669526" y="1399839"/>
                </a:lnTo>
                <a:lnTo>
                  <a:pt x="5691817" y="1418231"/>
                </a:lnTo>
                <a:cubicBezTo>
                  <a:pt x="5769776" y="1496190"/>
                  <a:pt x="5817995" y="1603890"/>
                  <a:pt x="5817995" y="1722852"/>
                </a:cubicBezTo>
                <a:cubicBezTo>
                  <a:pt x="5817995" y="1960776"/>
                  <a:pt x="5625120" y="2153651"/>
                  <a:pt x="5387197" y="2153651"/>
                </a:cubicBezTo>
                <a:cubicBezTo>
                  <a:pt x="5268236" y="2153651"/>
                  <a:pt x="5160536" y="2105432"/>
                  <a:pt x="5082577" y="2027473"/>
                </a:cubicBezTo>
                <a:lnTo>
                  <a:pt x="5077420" y="2021223"/>
                </a:lnTo>
                <a:lnTo>
                  <a:pt x="5072263" y="2027473"/>
                </a:lnTo>
                <a:cubicBezTo>
                  <a:pt x="4994304" y="2105432"/>
                  <a:pt x="4886605" y="2153651"/>
                  <a:pt x="4767643" y="2153651"/>
                </a:cubicBezTo>
                <a:cubicBezTo>
                  <a:pt x="4648682" y="2153651"/>
                  <a:pt x="4540982" y="2105432"/>
                  <a:pt x="4463023" y="2027473"/>
                </a:cubicBezTo>
                <a:lnTo>
                  <a:pt x="4457869" y="2021226"/>
                </a:lnTo>
                <a:lnTo>
                  <a:pt x="4452714" y="2027473"/>
                </a:lnTo>
                <a:cubicBezTo>
                  <a:pt x="4374755" y="2105432"/>
                  <a:pt x="4267056" y="2153651"/>
                  <a:pt x="4148094" y="2153651"/>
                </a:cubicBezTo>
                <a:cubicBezTo>
                  <a:pt x="4029133" y="2153651"/>
                  <a:pt x="3921433" y="2105432"/>
                  <a:pt x="3843474" y="2027473"/>
                </a:cubicBezTo>
                <a:lnTo>
                  <a:pt x="3838319" y="2021225"/>
                </a:lnTo>
                <a:lnTo>
                  <a:pt x="3833164" y="2027473"/>
                </a:lnTo>
                <a:cubicBezTo>
                  <a:pt x="3755205" y="2105432"/>
                  <a:pt x="3647506" y="2153651"/>
                  <a:pt x="3528544" y="2153651"/>
                </a:cubicBezTo>
                <a:cubicBezTo>
                  <a:pt x="3409583" y="2153651"/>
                  <a:pt x="3301883" y="2105432"/>
                  <a:pt x="3223924" y="2027473"/>
                </a:cubicBezTo>
                <a:lnTo>
                  <a:pt x="3218770" y="2021226"/>
                </a:lnTo>
                <a:lnTo>
                  <a:pt x="3213615" y="2027473"/>
                </a:lnTo>
                <a:cubicBezTo>
                  <a:pt x="3135656" y="2105432"/>
                  <a:pt x="3027957" y="2153651"/>
                  <a:pt x="2908995" y="2153651"/>
                </a:cubicBezTo>
                <a:cubicBezTo>
                  <a:pt x="2790034" y="2153651"/>
                  <a:pt x="2682334" y="2105432"/>
                  <a:pt x="2604375" y="2027473"/>
                </a:cubicBezTo>
                <a:lnTo>
                  <a:pt x="2599221" y="2021225"/>
                </a:lnTo>
                <a:lnTo>
                  <a:pt x="2594065" y="2027473"/>
                </a:lnTo>
                <a:cubicBezTo>
                  <a:pt x="2516106" y="2105432"/>
                  <a:pt x="2408407" y="2153651"/>
                  <a:pt x="2289445" y="2153651"/>
                </a:cubicBezTo>
                <a:cubicBezTo>
                  <a:pt x="2170484" y="2153651"/>
                  <a:pt x="2062784" y="2105432"/>
                  <a:pt x="1984825" y="2027473"/>
                </a:cubicBezTo>
                <a:lnTo>
                  <a:pt x="1979671" y="2021226"/>
                </a:lnTo>
                <a:lnTo>
                  <a:pt x="1974516" y="2027473"/>
                </a:lnTo>
                <a:cubicBezTo>
                  <a:pt x="1896557" y="2105432"/>
                  <a:pt x="1788858" y="2153651"/>
                  <a:pt x="1669896" y="2153651"/>
                </a:cubicBezTo>
                <a:cubicBezTo>
                  <a:pt x="1550935" y="2153651"/>
                  <a:pt x="1443235" y="2105432"/>
                  <a:pt x="1365276" y="2027473"/>
                </a:cubicBezTo>
                <a:lnTo>
                  <a:pt x="1360121" y="2021225"/>
                </a:lnTo>
                <a:lnTo>
                  <a:pt x="1354966" y="2027473"/>
                </a:lnTo>
                <a:cubicBezTo>
                  <a:pt x="1277007" y="2105432"/>
                  <a:pt x="1169308" y="2153651"/>
                  <a:pt x="1050347" y="2153651"/>
                </a:cubicBezTo>
                <a:cubicBezTo>
                  <a:pt x="931386" y="2153651"/>
                  <a:pt x="823686" y="2105432"/>
                  <a:pt x="745727" y="2027473"/>
                </a:cubicBezTo>
                <a:lnTo>
                  <a:pt x="740573" y="2021226"/>
                </a:lnTo>
                <a:lnTo>
                  <a:pt x="735419" y="2027473"/>
                </a:lnTo>
                <a:cubicBezTo>
                  <a:pt x="657459" y="2105432"/>
                  <a:pt x="549760" y="2153651"/>
                  <a:pt x="430798" y="2153651"/>
                </a:cubicBezTo>
                <a:cubicBezTo>
                  <a:pt x="192875" y="2153651"/>
                  <a:pt x="0" y="1960776"/>
                  <a:pt x="0" y="1722852"/>
                </a:cubicBezTo>
                <a:cubicBezTo>
                  <a:pt x="0" y="1603890"/>
                  <a:pt x="48219" y="1496190"/>
                  <a:pt x="126178" y="1418231"/>
                </a:cubicBezTo>
                <a:lnTo>
                  <a:pt x="148470" y="1399839"/>
                </a:lnTo>
                <a:lnTo>
                  <a:pt x="126178" y="1381446"/>
                </a:lnTo>
                <a:cubicBezTo>
                  <a:pt x="48219" y="1303487"/>
                  <a:pt x="0" y="1195787"/>
                  <a:pt x="0" y="1076825"/>
                </a:cubicBezTo>
                <a:cubicBezTo>
                  <a:pt x="0" y="957863"/>
                  <a:pt x="48219" y="850163"/>
                  <a:pt x="126178" y="772204"/>
                </a:cubicBezTo>
                <a:lnTo>
                  <a:pt x="148470" y="753812"/>
                </a:lnTo>
                <a:lnTo>
                  <a:pt x="126178" y="735420"/>
                </a:lnTo>
                <a:cubicBezTo>
                  <a:pt x="48219" y="657461"/>
                  <a:pt x="0" y="549761"/>
                  <a:pt x="0" y="430799"/>
                </a:cubicBezTo>
                <a:cubicBezTo>
                  <a:pt x="0" y="192875"/>
                  <a:pt x="192875" y="0"/>
                  <a:pt x="430798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4400" dirty="0">
              <a:solidFill>
                <a:srgbClr val="FF8600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6014" y="395270"/>
            <a:ext cx="6913463" cy="582828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B60DEBF-2F18-6BD4-B920-7CFF2DB961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647" b="89728" l="9920" r="89812">
                        <a14:foregroundMark x1="29223" y1="15106" x2="38338" y2="4230"/>
                        <a14:foregroundMark x1="38338" y1="4230" x2="49330" y2="6647"/>
                        <a14:foregroundMark x1="49330" y1="6647" x2="37802" y2="16314"/>
                        <a14:foregroundMark x1="37802" y1="16314" x2="29759" y2="12991"/>
                        <a14:foregroundMark x1="21180" y1="68278" x2="20912" y2="82477"/>
                        <a14:foregroundMark x1="33512" y1="81269" x2="36193" y2="85801"/>
                        <a14:foregroundMark x1="40751" y1="77946" x2="46649" y2="77946"/>
                      </a14:backgroundRemoval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145636" y="3141182"/>
            <a:ext cx="3615324" cy="3208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74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469C8846-35D4-E29C-9B20-EB23091669FD}"/>
              </a:ext>
            </a:extLst>
          </p:cNvPr>
          <p:cNvSpPr/>
          <p:nvPr/>
        </p:nvSpPr>
        <p:spPr>
          <a:xfrm>
            <a:off x="171450" y="0"/>
            <a:ext cx="12109450" cy="685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93C4D6B3-412D-D85C-7842-16C29867E8BA}"/>
              </a:ext>
            </a:extLst>
          </p:cNvPr>
          <p:cNvSpPr txBox="1"/>
          <p:nvPr/>
        </p:nvSpPr>
        <p:spPr>
          <a:xfrm>
            <a:off x="260350" y="428178"/>
            <a:ext cx="12020550" cy="60016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Hè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này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Bình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mẹ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dẫn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quê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ngoại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Lúc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xe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mới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chạy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bên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đường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toàn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xe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cộ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Nhưng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lúc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mắt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Bình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bao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khung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cảnh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thiên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nhiên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ruộng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bầu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trời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bát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ngát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cánh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chim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bay...</a:t>
            </a:r>
          </a:p>
          <a:p>
            <a:pPr algn="just"/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Khi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nắng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bắt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đầu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tắt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thì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mẹ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Bình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xuống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xe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ngoại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Vừa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tới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cổng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Bình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nhận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ngay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ra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ngoại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Ngoại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nụ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cười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thật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tươi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ấm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áp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nụ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cười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Bình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thấy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quen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thuộc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quá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chừng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...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Tối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hôm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Bình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ngủ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mẹ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ngoại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còn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nghe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ngoại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hát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ru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nữa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/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Sáng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sớm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ngoại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dắt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Bình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chị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Gô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(con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cậu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mợ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Bình)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ra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biển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dạo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Ngoại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mang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cái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giỏ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xíu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Bình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nhặt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vỏ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ốc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loáng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Bình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bộ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4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sưu</a:t>
            </a:r>
            <a:r>
              <a:rPr lang="en-SG" sz="24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tập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vỏ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ốc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xinh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xắn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nhiều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màu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/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Cậu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mợ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Bình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nghề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đánh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Bình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ngoại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mẹ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chị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Gô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ra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bến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đón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cậu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mợ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Thuyền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vừa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cập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bến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Bình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thấy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bao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chuyển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bờ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Cậu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dẫn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Bình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thuyến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khắp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khoang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cậu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mợ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đãi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bữa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“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tiệc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"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thật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ngon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/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Ở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ngoại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tuần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thì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mẹ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Bình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phải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Chia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tay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ngoại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cậu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mợ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chị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Gô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Bình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buồn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lắm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Ngoại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nói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ôm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Bình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thơm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má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thật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mạnh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Bình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thì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thầm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tai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ngoại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“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ơi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cháu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yêu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lắm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!”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thơm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má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ngoại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4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SG" sz="24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4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cái</a:t>
            </a:r>
            <a:r>
              <a:rPr lang="en-SG" sz="24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thật</a:t>
            </a:r>
            <a:r>
              <a:rPr lang="en-SG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4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kêu</a:t>
            </a:r>
            <a:r>
              <a:rPr lang="en-SG" sz="24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SG" sz="24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E6954535-F463-5FEF-E943-5E394F09562A}"/>
              </a:ext>
            </a:extLst>
          </p:cNvPr>
          <p:cNvSpPr txBox="1"/>
          <p:nvPr/>
        </p:nvSpPr>
        <p:spPr>
          <a:xfrm>
            <a:off x="7226300" y="6425759"/>
            <a:ext cx="51435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2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(Theo Kể chuyện trước giờ ngủ)</a:t>
            </a:r>
            <a:endParaRPr lang="en-SG" sz="2200" b="1" i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3A2A27DB-1807-1E86-D57D-D9FC97111EB6}"/>
              </a:ext>
            </a:extLst>
          </p:cNvPr>
          <p:cNvSpPr txBox="1"/>
          <p:nvPr/>
        </p:nvSpPr>
        <p:spPr>
          <a:xfrm>
            <a:off x="4289425" y="0"/>
            <a:ext cx="51435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 QUÊ NGOẠI</a:t>
            </a:r>
            <a:endParaRPr lang="en-SG" sz="30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8254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任意多边形: 形状 40">
            <a:extLst>
              <a:ext uri="{FF2B5EF4-FFF2-40B4-BE49-F238E27FC236}">
                <a16:creationId xmlns:a16="http://schemas.microsoft.com/office/drawing/2014/main" xmlns="" id="{ED6BA0B7-D7B3-E1C9-A2F4-BBD909A5A654}"/>
              </a:ext>
            </a:extLst>
          </p:cNvPr>
          <p:cNvSpPr/>
          <p:nvPr/>
        </p:nvSpPr>
        <p:spPr>
          <a:xfrm>
            <a:off x="457200" y="121920"/>
            <a:ext cx="11948160" cy="6736080"/>
          </a:xfrm>
          <a:custGeom>
            <a:avLst/>
            <a:gdLst>
              <a:gd name="connsiteX0" fmla="*/ 430798 w 5817995"/>
              <a:gd name="connsiteY0" fmla="*/ 0 h 2153651"/>
              <a:gd name="connsiteX1" fmla="*/ 735418 w 5817995"/>
              <a:gd name="connsiteY1" fmla="*/ 126178 h 2153651"/>
              <a:gd name="connsiteX2" fmla="*/ 740573 w 5817995"/>
              <a:gd name="connsiteY2" fmla="*/ 132426 h 2153651"/>
              <a:gd name="connsiteX3" fmla="*/ 745728 w 5817995"/>
              <a:gd name="connsiteY3" fmla="*/ 126178 h 2153651"/>
              <a:gd name="connsiteX4" fmla="*/ 1050349 w 5817995"/>
              <a:gd name="connsiteY4" fmla="*/ 0 h 2153651"/>
              <a:gd name="connsiteX5" fmla="*/ 1354967 w 5817995"/>
              <a:gd name="connsiteY5" fmla="*/ 126178 h 2153651"/>
              <a:gd name="connsiteX6" fmla="*/ 1360123 w 5817995"/>
              <a:gd name="connsiteY6" fmla="*/ 132426 h 2153651"/>
              <a:gd name="connsiteX7" fmla="*/ 1365278 w 5817995"/>
              <a:gd name="connsiteY7" fmla="*/ 126178 h 2153651"/>
              <a:gd name="connsiteX8" fmla="*/ 1669898 w 5817995"/>
              <a:gd name="connsiteY8" fmla="*/ 0 h 2153651"/>
              <a:gd name="connsiteX9" fmla="*/ 1974518 w 5817995"/>
              <a:gd name="connsiteY9" fmla="*/ 126178 h 2153651"/>
              <a:gd name="connsiteX10" fmla="*/ 1979674 w 5817995"/>
              <a:gd name="connsiteY10" fmla="*/ 132426 h 2153651"/>
              <a:gd name="connsiteX11" fmla="*/ 1984828 w 5817995"/>
              <a:gd name="connsiteY11" fmla="*/ 126178 h 2153651"/>
              <a:gd name="connsiteX12" fmla="*/ 2289448 w 5817995"/>
              <a:gd name="connsiteY12" fmla="*/ 0 h 2153651"/>
              <a:gd name="connsiteX13" fmla="*/ 2594069 w 5817995"/>
              <a:gd name="connsiteY13" fmla="*/ 126178 h 2153651"/>
              <a:gd name="connsiteX14" fmla="*/ 2599224 w 5817995"/>
              <a:gd name="connsiteY14" fmla="*/ 132426 h 2153651"/>
              <a:gd name="connsiteX15" fmla="*/ 2604379 w 5817995"/>
              <a:gd name="connsiteY15" fmla="*/ 126178 h 2153651"/>
              <a:gd name="connsiteX16" fmla="*/ 2908999 w 5817995"/>
              <a:gd name="connsiteY16" fmla="*/ 0 h 2153651"/>
              <a:gd name="connsiteX17" fmla="*/ 3213619 w 5817995"/>
              <a:gd name="connsiteY17" fmla="*/ 126178 h 2153651"/>
              <a:gd name="connsiteX18" fmla="*/ 3218774 w 5817995"/>
              <a:gd name="connsiteY18" fmla="*/ 132426 h 2153651"/>
              <a:gd name="connsiteX19" fmla="*/ 3223929 w 5817995"/>
              <a:gd name="connsiteY19" fmla="*/ 126178 h 2153651"/>
              <a:gd name="connsiteX20" fmla="*/ 3528549 w 5817995"/>
              <a:gd name="connsiteY20" fmla="*/ 0 h 2153651"/>
              <a:gd name="connsiteX21" fmla="*/ 3833169 w 5817995"/>
              <a:gd name="connsiteY21" fmla="*/ 126178 h 2153651"/>
              <a:gd name="connsiteX22" fmla="*/ 3838324 w 5817995"/>
              <a:gd name="connsiteY22" fmla="*/ 132426 h 2153651"/>
              <a:gd name="connsiteX23" fmla="*/ 3843479 w 5817995"/>
              <a:gd name="connsiteY23" fmla="*/ 126178 h 2153651"/>
              <a:gd name="connsiteX24" fmla="*/ 4148099 w 5817995"/>
              <a:gd name="connsiteY24" fmla="*/ 0 h 2153651"/>
              <a:gd name="connsiteX25" fmla="*/ 4452719 w 5817995"/>
              <a:gd name="connsiteY25" fmla="*/ 126178 h 2153651"/>
              <a:gd name="connsiteX26" fmla="*/ 4457874 w 5817995"/>
              <a:gd name="connsiteY26" fmla="*/ 132425 h 2153651"/>
              <a:gd name="connsiteX27" fmla="*/ 4463028 w 5817995"/>
              <a:gd name="connsiteY27" fmla="*/ 126178 h 2153651"/>
              <a:gd name="connsiteX28" fmla="*/ 4767648 w 5817995"/>
              <a:gd name="connsiteY28" fmla="*/ 0 h 2153651"/>
              <a:gd name="connsiteX29" fmla="*/ 5041676 w 5817995"/>
              <a:gd name="connsiteY29" fmla="*/ 98374 h 2153651"/>
              <a:gd name="connsiteX30" fmla="*/ 5077033 w 5817995"/>
              <a:gd name="connsiteY30" fmla="*/ 132897 h 2153651"/>
              <a:gd name="connsiteX31" fmla="*/ 5082577 w 5817995"/>
              <a:gd name="connsiteY31" fmla="*/ 126178 h 2153651"/>
              <a:gd name="connsiteX32" fmla="*/ 5387197 w 5817995"/>
              <a:gd name="connsiteY32" fmla="*/ 0 h 2153651"/>
              <a:gd name="connsiteX33" fmla="*/ 5817995 w 5817995"/>
              <a:gd name="connsiteY33" fmla="*/ 430799 h 2153651"/>
              <a:gd name="connsiteX34" fmla="*/ 5691817 w 5817995"/>
              <a:gd name="connsiteY34" fmla="*/ 735420 h 2153651"/>
              <a:gd name="connsiteX35" fmla="*/ 5669526 w 5817995"/>
              <a:gd name="connsiteY35" fmla="*/ 753812 h 2153651"/>
              <a:gd name="connsiteX36" fmla="*/ 5691817 w 5817995"/>
              <a:gd name="connsiteY36" fmla="*/ 772204 h 2153651"/>
              <a:gd name="connsiteX37" fmla="*/ 5817995 w 5817995"/>
              <a:gd name="connsiteY37" fmla="*/ 1076825 h 2153651"/>
              <a:gd name="connsiteX38" fmla="*/ 5691817 w 5817995"/>
              <a:gd name="connsiteY38" fmla="*/ 1381446 h 2153651"/>
              <a:gd name="connsiteX39" fmla="*/ 5669526 w 5817995"/>
              <a:gd name="connsiteY39" fmla="*/ 1399839 h 2153651"/>
              <a:gd name="connsiteX40" fmla="*/ 5691817 w 5817995"/>
              <a:gd name="connsiteY40" fmla="*/ 1418231 h 2153651"/>
              <a:gd name="connsiteX41" fmla="*/ 5817995 w 5817995"/>
              <a:gd name="connsiteY41" fmla="*/ 1722852 h 2153651"/>
              <a:gd name="connsiteX42" fmla="*/ 5387197 w 5817995"/>
              <a:gd name="connsiteY42" fmla="*/ 2153651 h 2153651"/>
              <a:gd name="connsiteX43" fmla="*/ 5082577 w 5817995"/>
              <a:gd name="connsiteY43" fmla="*/ 2027473 h 2153651"/>
              <a:gd name="connsiteX44" fmla="*/ 5077420 w 5817995"/>
              <a:gd name="connsiteY44" fmla="*/ 2021223 h 2153651"/>
              <a:gd name="connsiteX45" fmla="*/ 5072263 w 5817995"/>
              <a:gd name="connsiteY45" fmla="*/ 2027473 h 2153651"/>
              <a:gd name="connsiteX46" fmla="*/ 4767643 w 5817995"/>
              <a:gd name="connsiteY46" fmla="*/ 2153651 h 2153651"/>
              <a:gd name="connsiteX47" fmla="*/ 4463023 w 5817995"/>
              <a:gd name="connsiteY47" fmla="*/ 2027473 h 2153651"/>
              <a:gd name="connsiteX48" fmla="*/ 4457869 w 5817995"/>
              <a:gd name="connsiteY48" fmla="*/ 2021226 h 2153651"/>
              <a:gd name="connsiteX49" fmla="*/ 4452714 w 5817995"/>
              <a:gd name="connsiteY49" fmla="*/ 2027473 h 2153651"/>
              <a:gd name="connsiteX50" fmla="*/ 4148094 w 5817995"/>
              <a:gd name="connsiteY50" fmla="*/ 2153651 h 2153651"/>
              <a:gd name="connsiteX51" fmla="*/ 3843474 w 5817995"/>
              <a:gd name="connsiteY51" fmla="*/ 2027473 h 2153651"/>
              <a:gd name="connsiteX52" fmla="*/ 3838319 w 5817995"/>
              <a:gd name="connsiteY52" fmla="*/ 2021225 h 2153651"/>
              <a:gd name="connsiteX53" fmla="*/ 3833164 w 5817995"/>
              <a:gd name="connsiteY53" fmla="*/ 2027473 h 2153651"/>
              <a:gd name="connsiteX54" fmla="*/ 3528544 w 5817995"/>
              <a:gd name="connsiteY54" fmla="*/ 2153651 h 2153651"/>
              <a:gd name="connsiteX55" fmla="*/ 3223924 w 5817995"/>
              <a:gd name="connsiteY55" fmla="*/ 2027473 h 2153651"/>
              <a:gd name="connsiteX56" fmla="*/ 3218770 w 5817995"/>
              <a:gd name="connsiteY56" fmla="*/ 2021226 h 2153651"/>
              <a:gd name="connsiteX57" fmla="*/ 3213615 w 5817995"/>
              <a:gd name="connsiteY57" fmla="*/ 2027473 h 2153651"/>
              <a:gd name="connsiteX58" fmla="*/ 2908995 w 5817995"/>
              <a:gd name="connsiteY58" fmla="*/ 2153651 h 2153651"/>
              <a:gd name="connsiteX59" fmla="*/ 2604375 w 5817995"/>
              <a:gd name="connsiteY59" fmla="*/ 2027473 h 2153651"/>
              <a:gd name="connsiteX60" fmla="*/ 2599221 w 5817995"/>
              <a:gd name="connsiteY60" fmla="*/ 2021225 h 2153651"/>
              <a:gd name="connsiteX61" fmla="*/ 2594065 w 5817995"/>
              <a:gd name="connsiteY61" fmla="*/ 2027473 h 2153651"/>
              <a:gd name="connsiteX62" fmla="*/ 2289445 w 5817995"/>
              <a:gd name="connsiteY62" fmla="*/ 2153651 h 2153651"/>
              <a:gd name="connsiteX63" fmla="*/ 1984825 w 5817995"/>
              <a:gd name="connsiteY63" fmla="*/ 2027473 h 2153651"/>
              <a:gd name="connsiteX64" fmla="*/ 1979671 w 5817995"/>
              <a:gd name="connsiteY64" fmla="*/ 2021226 h 2153651"/>
              <a:gd name="connsiteX65" fmla="*/ 1974516 w 5817995"/>
              <a:gd name="connsiteY65" fmla="*/ 2027473 h 2153651"/>
              <a:gd name="connsiteX66" fmla="*/ 1669896 w 5817995"/>
              <a:gd name="connsiteY66" fmla="*/ 2153651 h 2153651"/>
              <a:gd name="connsiteX67" fmla="*/ 1365276 w 5817995"/>
              <a:gd name="connsiteY67" fmla="*/ 2027473 h 2153651"/>
              <a:gd name="connsiteX68" fmla="*/ 1360121 w 5817995"/>
              <a:gd name="connsiteY68" fmla="*/ 2021225 h 2153651"/>
              <a:gd name="connsiteX69" fmla="*/ 1354966 w 5817995"/>
              <a:gd name="connsiteY69" fmla="*/ 2027473 h 2153651"/>
              <a:gd name="connsiteX70" fmla="*/ 1050347 w 5817995"/>
              <a:gd name="connsiteY70" fmla="*/ 2153651 h 2153651"/>
              <a:gd name="connsiteX71" fmla="*/ 745727 w 5817995"/>
              <a:gd name="connsiteY71" fmla="*/ 2027473 h 2153651"/>
              <a:gd name="connsiteX72" fmla="*/ 740573 w 5817995"/>
              <a:gd name="connsiteY72" fmla="*/ 2021226 h 2153651"/>
              <a:gd name="connsiteX73" fmla="*/ 735419 w 5817995"/>
              <a:gd name="connsiteY73" fmla="*/ 2027473 h 2153651"/>
              <a:gd name="connsiteX74" fmla="*/ 430798 w 5817995"/>
              <a:gd name="connsiteY74" fmla="*/ 2153651 h 2153651"/>
              <a:gd name="connsiteX75" fmla="*/ 0 w 5817995"/>
              <a:gd name="connsiteY75" fmla="*/ 1722852 h 2153651"/>
              <a:gd name="connsiteX76" fmla="*/ 126178 w 5817995"/>
              <a:gd name="connsiteY76" fmla="*/ 1418231 h 2153651"/>
              <a:gd name="connsiteX77" fmla="*/ 148470 w 5817995"/>
              <a:gd name="connsiteY77" fmla="*/ 1399839 h 2153651"/>
              <a:gd name="connsiteX78" fmla="*/ 126178 w 5817995"/>
              <a:gd name="connsiteY78" fmla="*/ 1381446 h 2153651"/>
              <a:gd name="connsiteX79" fmla="*/ 0 w 5817995"/>
              <a:gd name="connsiteY79" fmla="*/ 1076825 h 2153651"/>
              <a:gd name="connsiteX80" fmla="*/ 126178 w 5817995"/>
              <a:gd name="connsiteY80" fmla="*/ 772204 h 2153651"/>
              <a:gd name="connsiteX81" fmla="*/ 148470 w 5817995"/>
              <a:gd name="connsiteY81" fmla="*/ 753812 h 2153651"/>
              <a:gd name="connsiteX82" fmla="*/ 126178 w 5817995"/>
              <a:gd name="connsiteY82" fmla="*/ 735420 h 2153651"/>
              <a:gd name="connsiteX83" fmla="*/ 0 w 5817995"/>
              <a:gd name="connsiteY83" fmla="*/ 430799 h 2153651"/>
              <a:gd name="connsiteX84" fmla="*/ 430798 w 5817995"/>
              <a:gd name="connsiteY84" fmla="*/ 0 h 2153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5817995" h="2153651">
                <a:moveTo>
                  <a:pt x="430798" y="0"/>
                </a:moveTo>
                <a:cubicBezTo>
                  <a:pt x="549760" y="0"/>
                  <a:pt x="657459" y="48219"/>
                  <a:pt x="735418" y="126178"/>
                </a:cubicBezTo>
                <a:lnTo>
                  <a:pt x="740573" y="132426"/>
                </a:lnTo>
                <a:lnTo>
                  <a:pt x="745728" y="126178"/>
                </a:lnTo>
                <a:cubicBezTo>
                  <a:pt x="823687" y="48219"/>
                  <a:pt x="931387" y="0"/>
                  <a:pt x="1050349" y="0"/>
                </a:cubicBezTo>
                <a:cubicBezTo>
                  <a:pt x="1169309" y="0"/>
                  <a:pt x="1277008" y="48219"/>
                  <a:pt x="1354967" y="126178"/>
                </a:cubicBezTo>
                <a:lnTo>
                  <a:pt x="1360123" y="132426"/>
                </a:lnTo>
                <a:lnTo>
                  <a:pt x="1365278" y="126178"/>
                </a:lnTo>
                <a:cubicBezTo>
                  <a:pt x="1443237" y="48219"/>
                  <a:pt x="1550937" y="0"/>
                  <a:pt x="1669898" y="0"/>
                </a:cubicBezTo>
                <a:cubicBezTo>
                  <a:pt x="1788860" y="0"/>
                  <a:pt x="1896559" y="48219"/>
                  <a:pt x="1974518" y="126178"/>
                </a:cubicBezTo>
                <a:lnTo>
                  <a:pt x="1979674" y="132426"/>
                </a:lnTo>
                <a:lnTo>
                  <a:pt x="1984828" y="126178"/>
                </a:lnTo>
                <a:cubicBezTo>
                  <a:pt x="2062787" y="48219"/>
                  <a:pt x="2170487" y="0"/>
                  <a:pt x="2289448" y="0"/>
                </a:cubicBezTo>
                <a:cubicBezTo>
                  <a:pt x="2408410" y="0"/>
                  <a:pt x="2516109" y="48219"/>
                  <a:pt x="2594069" y="126178"/>
                </a:cubicBezTo>
                <a:lnTo>
                  <a:pt x="2599224" y="132426"/>
                </a:lnTo>
                <a:lnTo>
                  <a:pt x="2604379" y="126178"/>
                </a:lnTo>
                <a:cubicBezTo>
                  <a:pt x="2682338" y="48219"/>
                  <a:pt x="2790038" y="0"/>
                  <a:pt x="2908999" y="0"/>
                </a:cubicBezTo>
                <a:cubicBezTo>
                  <a:pt x="3027961" y="0"/>
                  <a:pt x="3135660" y="48219"/>
                  <a:pt x="3213619" y="126178"/>
                </a:cubicBezTo>
                <a:lnTo>
                  <a:pt x="3218774" y="132426"/>
                </a:lnTo>
                <a:lnTo>
                  <a:pt x="3223929" y="126178"/>
                </a:lnTo>
                <a:cubicBezTo>
                  <a:pt x="3301888" y="48219"/>
                  <a:pt x="3409588" y="0"/>
                  <a:pt x="3528549" y="0"/>
                </a:cubicBezTo>
                <a:cubicBezTo>
                  <a:pt x="3647511" y="0"/>
                  <a:pt x="3755210" y="48219"/>
                  <a:pt x="3833169" y="126178"/>
                </a:cubicBezTo>
                <a:lnTo>
                  <a:pt x="3838324" y="132426"/>
                </a:lnTo>
                <a:lnTo>
                  <a:pt x="3843479" y="126178"/>
                </a:lnTo>
                <a:cubicBezTo>
                  <a:pt x="3921438" y="48219"/>
                  <a:pt x="4029138" y="0"/>
                  <a:pt x="4148099" y="0"/>
                </a:cubicBezTo>
                <a:cubicBezTo>
                  <a:pt x="4267061" y="0"/>
                  <a:pt x="4374760" y="48219"/>
                  <a:pt x="4452719" y="126178"/>
                </a:cubicBezTo>
                <a:lnTo>
                  <a:pt x="4457874" y="132425"/>
                </a:lnTo>
                <a:lnTo>
                  <a:pt x="4463028" y="126178"/>
                </a:lnTo>
                <a:cubicBezTo>
                  <a:pt x="4540987" y="48219"/>
                  <a:pt x="4648687" y="0"/>
                  <a:pt x="4767648" y="0"/>
                </a:cubicBezTo>
                <a:cubicBezTo>
                  <a:pt x="4871740" y="0"/>
                  <a:pt x="4967208" y="36918"/>
                  <a:pt x="5041676" y="98374"/>
                </a:cubicBezTo>
                <a:lnTo>
                  <a:pt x="5077033" y="132897"/>
                </a:lnTo>
                <a:lnTo>
                  <a:pt x="5082577" y="126178"/>
                </a:lnTo>
                <a:cubicBezTo>
                  <a:pt x="5160536" y="48219"/>
                  <a:pt x="5268236" y="0"/>
                  <a:pt x="5387197" y="0"/>
                </a:cubicBezTo>
                <a:cubicBezTo>
                  <a:pt x="5625120" y="0"/>
                  <a:pt x="5817995" y="192875"/>
                  <a:pt x="5817995" y="430799"/>
                </a:cubicBezTo>
                <a:cubicBezTo>
                  <a:pt x="5817995" y="549761"/>
                  <a:pt x="5769776" y="657461"/>
                  <a:pt x="5691817" y="735420"/>
                </a:cubicBezTo>
                <a:lnTo>
                  <a:pt x="5669526" y="753812"/>
                </a:lnTo>
                <a:lnTo>
                  <a:pt x="5691817" y="772204"/>
                </a:lnTo>
                <a:cubicBezTo>
                  <a:pt x="5769776" y="850163"/>
                  <a:pt x="5817995" y="957863"/>
                  <a:pt x="5817995" y="1076825"/>
                </a:cubicBezTo>
                <a:cubicBezTo>
                  <a:pt x="5817995" y="1195787"/>
                  <a:pt x="5769776" y="1303487"/>
                  <a:pt x="5691817" y="1381446"/>
                </a:cubicBezTo>
                <a:lnTo>
                  <a:pt x="5669526" y="1399839"/>
                </a:lnTo>
                <a:lnTo>
                  <a:pt x="5691817" y="1418231"/>
                </a:lnTo>
                <a:cubicBezTo>
                  <a:pt x="5769776" y="1496190"/>
                  <a:pt x="5817995" y="1603890"/>
                  <a:pt x="5817995" y="1722852"/>
                </a:cubicBezTo>
                <a:cubicBezTo>
                  <a:pt x="5817995" y="1960776"/>
                  <a:pt x="5625120" y="2153651"/>
                  <a:pt x="5387197" y="2153651"/>
                </a:cubicBezTo>
                <a:cubicBezTo>
                  <a:pt x="5268236" y="2153651"/>
                  <a:pt x="5160536" y="2105432"/>
                  <a:pt x="5082577" y="2027473"/>
                </a:cubicBezTo>
                <a:lnTo>
                  <a:pt x="5077420" y="2021223"/>
                </a:lnTo>
                <a:lnTo>
                  <a:pt x="5072263" y="2027473"/>
                </a:lnTo>
                <a:cubicBezTo>
                  <a:pt x="4994304" y="2105432"/>
                  <a:pt x="4886605" y="2153651"/>
                  <a:pt x="4767643" y="2153651"/>
                </a:cubicBezTo>
                <a:cubicBezTo>
                  <a:pt x="4648682" y="2153651"/>
                  <a:pt x="4540982" y="2105432"/>
                  <a:pt x="4463023" y="2027473"/>
                </a:cubicBezTo>
                <a:lnTo>
                  <a:pt x="4457869" y="2021226"/>
                </a:lnTo>
                <a:lnTo>
                  <a:pt x="4452714" y="2027473"/>
                </a:lnTo>
                <a:cubicBezTo>
                  <a:pt x="4374755" y="2105432"/>
                  <a:pt x="4267056" y="2153651"/>
                  <a:pt x="4148094" y="2153651"/>
                </a:cubicBezTo>
                <a:cubicBezTo>
                  <a:pt x="4029133" y="2153651"/>
                  <a:pt x="3921433" y="2105432"/>
                  <a:pt x="3843474" y="2027473"/>
                </a:cubicBezTo>
                <a:lnTo>
                  <a:pt x="3838319" y="2021225"/>
                </a:lnTo>
                <a:lnTo>
                  <a:pt x="3833164" y="2027473"/>
                </a:lnTo>
                <a:cubicBezTo>
                  <a:pt x="3755205" y="2105432"/>
                  <a:pt x="3647506" y="2153651"/>
                  <a:pt x="3528544" y="2153651"/>
                </a:cubicBezTo>
                <a:cubicBezTo>
                  <a:pt x="3409583" y="2153651"/>
                  <a:pt x="3301883" y="2105432"/>
                  <a:pt x="3223924" y="2027473"/>
                </a:cubicBezTo>
                <a:lnTo>
                  <a:pt x="3218770" y="2021226"/>
                </a:lnTo>
                <a:lnTo>
                  <a:pt x="3213615" y="2027473"/>
                </a:lnTo>
                <a:cubicBezTo>
                  <a:pt x="3135656" y="2105432"/>
                  <a:pt x="3027957" y="2153651"/>
                  <a:pt x="2908995" y="2153651"/>
                </a:cubicBezTo>
                <a:cubicBezTo>
                  <a:pt x="2790034" y="2153651"/>
                  <a:pt x="2682334" y="2105432"/>
                  <a:pt x="2604375" y="2027473"/>
                </a:cubicBezTo>
                <a:lnTo>
                  <a:pt x="2599221" y="2021225"/>
                </a:lnTo>
                <a:lnTo>
                  <a:pt x="2594065" y="2027473"/>
                </a:lnTo>
                <a:cubicBezTo>
                  <a:pt x="2516106" y="2105432"/>
                  <a:pt x="2408407" y="2153651"/>
                  <a:pt x="2289445" y="2153651"/>
                </a:cubicBezTo>
                <a:cubicBezTo>
                  <a:pt x="2170484" y="2153651"/>
                  <a:pt x="2062784" y="2105432"/>
                  <a:pt x="1984825" y="2027473"/>
                </a:cubicBezTo>
                <a:lnTo>
                  <a:pt x="1979671" y="2021226"/>
                </a:lnTo>
                <a:lnTo>
                  <a:pt x="1974516" y="2027473"/>
                </a:lnTo>
                <a:cubicBezTo>
                  <a:pt x="1896557" y="2105432"/>
                  <a:pt x="1788858" y="2153651"/>
                  <a:pt x="1669896" y="2153651"/>
                </a:cubicBezTo>
                <a:cubicBezTo>
                  <a:pt x="1550935" y="2153651"/>
                  <a:pt x="1443235" y="2105432"/>
                  <a:pt x="1365276" y="2027473"/>
                </a:cubicBezTo>
                <a:lnTo>
                  <a:pt x="1360121" y="2021225"/>
                </a:lnTo>
                <a:lnTo>
                  <a:pt x="1354966" y="2027473"/>
                </a:lnTo>
                <a:cubicBezTo>
                  <a:pt x="1277007" y="2105432"/>
                  <a:pt x="1169308" y="2153651"/>
                  <a:pt x="1050347" y="2153651"/>
                </a:cubicBezTo>
                <a:cubicBezTo>
                  <a:pt x="931386" y="2153651"/>
                  <a:pt x="823686" y="2105432"/>
                  <a:pt x="745727" y="2027473"/>
                </a:cubicBezTo>
                <a:lnTo>
                  <a:pt x="740573" y="2021226"/>
                </a:lnTo>
                <a:lnTo>
                  <a:pt x="735419" y="2027473"/>
                </a:lnTo>
                <a:cubicBezTo>
                  <a:pt x="657459" y="2105432"/>
                  <a:pt x="549760" y="2153651"/>
                  <a:pt x="430798" y="2153651"/>
                </a:cubicBezTo>
                <a:cubicBezTo>
                  <a:pt x="192875" y="2153651"/>
                  <a:pt x="0" y="1960776"/>
                  <a:pt x="0" y="1722852"/>
                </a:cubicBezTo>
                <a:cubicBezTo>
                  <a:pt x="0" y="1603890"/>
                  <a:pt x="48219" y="1496190"/>
                  <a:pt x="126178" y="1418231"/>
                </a:cubicBezTo>
                <a:lnTo>
                  <a:pt x="148470" y="1399839"/>
                </a:lnTo>
                <a:lnTo>
                  <a:pt x="126178" y="1381446"/>
                </a:lnTo>
                <a:cubicBezTo>
                  <a:pt x="48219" y="1303487"/>
                  <a:pt x="0" y="1195787"/>
                  <a:pt x="0" y="1076825"/>
                </a:cubicBezTo>
                <a:cubicBezTo>
                  <a:pt x="0" y="957863"/>
                  <a:pt x="48219" y="850163"/>
                  <a:pt x="126178" y="772204"/>
                </a:cubicBezTo>
                <a:lnTo>
                  <a:pt x="148470" y="753812"/>
                </a:lnTo>
                <a:lnTo>
                  <a:pt x="126178" y="735420"/>
                </a:lnTo>
                <a:cubicBezTo>
                  <a:pt x="48219" y="657461"/>
                  <a:pt x="0" y="549761"/>
                  <a:pt x="0" y="430799"/>
                </a:cubicBezTo>
                <a:cubicBezTo>
                  <a:pt x="0" y="192875"/>
                  <a:pt x="192875" y="0"/>
                  <a:pt x="430798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4400" dirty="0">
              <a:solidFill>
                <a:srgbClr val="FF8600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BCF483E-74F4-5798-C716-CACAA4F120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21025" y="455703"/>
            <a:ext cx="9892189" cy="6473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5658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任意多边形: 形状 40">
            <a:extLst>
              <a:ext uri="{FF2B5EF4-FFF2-40B4-BE49-F238E27FC236}">
                <a16:creationId xmlns:a16="http://schemas.microsoft.com/office/drawing/2014/main" xmlns="" id="{A140E87C-D2AE-2298-62C6-04F4CFB3D3CB}"/>
              </a:ext>
            </a:extLst>
          </p:cNvPr>
          <p:cNvSpPr/>
          <p:nvPr/>
        </p:nvSpPr>
        <p:spPr>
          <a:xfrm>
            <a:off x="1663700" y="419053"/>
            <a:ext cx="8644709" cy="5561030"/>
          </a:xfrm>
          <a:custGeom>
            <a:avLst/>
            <a:gdLst>
              <a:gd name="connsiteX0" fmla="*/ 430798 w 5817995"/>
              <a:gd name="connsiteY0" fmla="*/ 0 h 2153651"/>
              <a:gd name="connsiteX1" fmla="*/ 735418 w 5817995"/>
              <a:gd name="connsiteY1" fmla="*/ 126178 h 2153651"/>
              <a:gd name="connsiteX2" fmla="*/ 740573 w 5817995"/>
              <a:gd name="connsiteY2" fmla="*/ 132426 h 2153651"/>
              <a:gd name="connsiteX3" fmla="*/ 745728 w 5817995"/>
              <a:gd name="connsiteY3" fmla="*/ 126178 h 2153651"/>
              <a:gd name="connsiteX4" fmla="*/ 1050349 w 5817995"/>
              <a:gd name="connsiteY4" fmla="*/ 0 h 2153651"/>
              <a:gd name="connsiteX5" fmla="*/ 1354967 w 5817995"/>
              <a:gd name="connsiteY5" fmla="*/ 126178 h 2153651"/>
              <a:gd name="connsiteX6" fmla="*/ 1360123 w 5817995"/>
              <a:gd name="connsiteY6" fmla="*/ 132426 h 2153651"/>
              <a:gd name="connsiteX7" fmla="*/ 1365278 w 5817995"/>
              <a:gd name="connsiteY7" fmla="*/ 126178 h 2153651"/>
              <a:gd name="connsiteX8" fmla="*/ 1669898 w 5817995"/>
              <a:gd name="connsiteY8" fmla="*/ 0 h 2153651"/>
              <a:gd name="connsiteX9" fmla="*/ 1974518 w 5817995"/>
              <a:gd name="connsiteY9" fmla="*/ 126178 h 2153651"/>
              <a:gd name="connsiteX10" fmla="*/ 1979674 w 5817995"/>
              <a:gd name="connsiteY10" fmla="*/ 132426 h 2153651"/>
              <a:gd name="connsiteX11" fmla="*/ 1984828 w 5817995"/>
              <a:gd name="connsiteY11" fmla="*/ 126178 h 2153651"/>
              <a:gd name="connsiteX12" fmla="*/ 2289448 w 5817995"/>
              <a:gd name="connsiteY12" fmla="*/ 0 h 2153651"/>
              <a:gd name="connsiteX13" fmla="*/ 2594069 w 5817995"/>
              <a:gd name="connsiteY13" fmla="*/ 126178 h 2153651"/>
              <a:gd name="connsiteX14" fmla="*/ 2599224 w 5817995"/>
              <a:gd name="connsiteY14" fmla="*/ 132426 h 2153651"/>
              <a:gd name="connsiteX15" fmla="*/ 2604379 w 5817995"/>
              <a:gd name="connsiteY15" fmla="*/ 126178 h 2153651"/>
              <a:gd name="connsiteX16" fmla="*/ 2908999 w 5817995"/>
              <a:gd name="connsiteY16" fmla="*/ 0 h 2153651"/>
              <a:gd name="connsiteX17" fmla="*/ 3213619 w 5817995"/>
              <a:gd name="connsiteY17" fmla="*/ 126178 h 2153651"/>
              <a:gd name="connsiteX18" fmla="*/ 3218774 w 5817995"/>
              <a:gd name="connsiteY18" fmla="*/ 132426 h 2153651"/>
              <a:gd name="connsiteX19" fmla="*/ 3223929 w 5817995"/>
              <a:gd name="connsiteY19" fmla="*/ 126178 h 2153651"/>
              <a:gd name="connsiteX20" fmla="*/ 3528549 w 5817995"/>
              <a:gd name="connsiteY20" fmla="*/ 0 h 2153651"/>
              <a:gd name="connsiteX21" fmla="*/ 3833169 w 5817995"/>
              <a:gd name="connsiteY21" fmla="*/ 126178 h 2153651"/>
              <a:gd name="connsiteX22" fmla="*/ 3838324 w 5817995"/>
              <a:gd name="connsiteY22" fmla="*/ 132426 h 2153651"/>
              <a:gd name="connsiteX23" fmla="*/ 3843479 w 5817995"/>
              <a:gd name="connsiteY23" fmla="*/ 126178 h 2153651"/>
              <a:gd name="connsiteX24" fmla="*/ 4148099 w 5817995"/>
              <a:gd name="connsiteY24" fmla="*/ 0 h 2153651"/>
              <a:gd name="connsiteX25" fmla="*/ 4452719 w 5817995"/>
              <a:gd name="connsiteY25" fmla="*/ 126178 h 2153651"/>
              <a:gd name="connsiteX26" fmla="*/ 4457874 w 5817995"/>
              <a:gd name="connsiteY26" fmla="*/ 132425 h 2153651"/>
              <a:gd name="connsiteX27" fmla="*/ 4463028 w 5817995"/>
              <a:gd name="connsiteY27" fmla="*/ 126178 h 2153651"/>
              <a:gd name="connsiteX28" fmla="*/ 4767648 w 5817995"/>
              <a:gd name="connsiteY28" fmla="*/ 0 h 2153651"/>
              <a:gd name="connsiteX29" fmla="*/ 5041676 w 5817995"/>
              <a:gd name="connsiteY29" fmla="*/ 98374 h 2153651"/>
              <a:gd name="connsiteX30" fmla="*/ 5077033 w 5817995"/>
              <a:gd name="connsiteY30" fmla="*/ 132897 h 2153651"/>
              <a:gd name="connsiteX31" fmla="*/ 5082577 w 5817995"/>
              <a:gd name="connsiteY31" fmla="*/ 126178 h 2153651"/>
              <a:gd name="connsiteX32" fmla="*/ 5387197 w 5817995"/>
              <a:gd name="connsiteY32" fmla="*/ 0 h 2153651"/>
              <a:gd name="connsiteX33" fmla="*/ 5817995 w 5817995"/>
              <a:gd name="connsiteY33" fmla="*/ 430799 h 2153651"/>
              <a:gd name="connsiteX34" fmla="*/ 5691817 w 5817995"/>
              <a:gd name="connsiteY34" fmla="*/ 735420 h 2153651"/>
              <a:gd name="connsiteX35" fmla="*/ 5669526 w 5817995"/>
              <a:gd name="connsiteY35" fmla="*/ 753812 h 2153651"/>
              <a:gd name="connsiteX36" fmla="*/ 5691817 w 5817995"/>
              <a:gd name="connsiteY36" fmla="*/ 772204 h 2153651"/>
              <a:gd name="connsiteX37" fmla="*/ 5817995 w 5817995"/>
              <a:gd name="connsiteY37" fmla="*/ 1076825 h 2153651"/>
              <a:gd name="connsiteX38" fmla="*/ 5691817 w 5817995"/>
              <a:gd name="connsiteY38" fmla="*/ 1381446 h 2153651"/>
              <a:gd name="connsiteX39" fmla="*/ 5669526 w 5817995"/>
              <a:gd name="connsiteY39" fmla="*/ 1399839 h 2153651"/>
              <a:gd name="connsiteX40" fmla="*/ 5691817 w 5817995"/>
              <a:gd name="connsiteY40" fmla="*/ 1418231 h 2153651"/>
              <a:gd name="connsiteX41" fmla="*/ 5817995 w 5817995"/>
              <a:gd name="connsiteY41" fmla="*/ 1722852 h 2153651"/>
              <a:gd name="connsiteX42" fmla="*/ 5387197 w 5817995"/>
              <a:gd name="connsiteY42" fmla="*/ 2153651 h 2153651"/>
              <a:gd name="connsiteX43" fmla="*/ 5082577 w 5817995"/>
              <a:gd name="connsiteY43" fmla="*/ 2027473 h 2153651"/>
              <a:gd name="connsiteX44" fmla="*/ 5077420 w 5817995"/>
              <a:gd name="connsiteY44" fmla="*/ 2021223 h 2153651"/>
              <a:gd name="connsiteX45" fmla="*/ 5072263 w 5817995"/>
              <a:gd name="connsiteY45" fmla="*/ 2027473 h 2153651"/>
              <a:gd name="connsiteX46" fmla="*/ 4767643 w 5817995"/>
              <a:gd name="connsiteY46" fmla="*/ 2153651 h 2153651"/>
              <a:gd name="connsiteX47" fmla="*/ 4463023 w 5817995"/>
              <a:gd name="connsiteY47" fmla="*/ 2027473 h 2153651"/>
              <a:gd name="connsiteX48" fmla="*/ 4457869 w 5817995"/>
              <a:gd name="connsiteY48" fmla="*/ 2021226 h 2153651"/>
              <a:gd name="connsiteX49" fmla="*/ 4452714 w 5817995"/>
              <a:gd name="connsiteY49" fmla="*/ 2027473 h 2153651"/>
              <a:gd name="connsiteX50" fmla="*/ 4148094 w 5817995"/>
              <a:gd name="connsiteY50" fmla="*/ 2153651 h 2153651"/>
              <a:gd name="connsiteX51" fmla="*/ 3843474 w 5817995"/>
              <a:gd name="connsiteY51" fmla="*/ 2027473 h 2153651"/>
              <a:gd name="connsiteX52" fmla="*/ 3838319 w 5817995"/>
              <a:gd name="connsiteY52" fmla="*/ 2021225 h 2153651"/>
              <a:gd name="connsiteX53" fmla="*/ 3833164 w 5817995"/>
              <a:gd name="connsiteY53" fmla="*/ 2027473 h 2153651"/>
              <a:gd name="connsiteX54" fmla="*/ 3528544 w 5817995"/>
              <a:gd name="connsiteY54" fmla="*/ 2153651 h 2153651"/>
              <a:gd name="connsiteX55" fmla="*/ 3223924 w 5817995"/>
              <a:gd name="connsiteY55" fmla="*/ 2027473 h 2153651"/>
              <a:gd name="connsiteX56" fmla="*/ 3218770 w 5817995"/>
              <a:gd name="connsiteY56" fmla="*/ 2021226 h 2153651"/>
              <a:gd name="connsiteX57" fmla="*/ 3213615 w 5817995"/>
              <a:gd name="connsiteY57" fmla="*/ 2027473 h 2153651"/>
              <a:gd name="connsiteX58" fmla="*/ 2908995 w 5817995"/>
              <a:gd name="connsiteY58" fmla="*/ 2153651 h 2153651"/>
              <a:gd name="connsiteX59" fmla="*/ 2604375 w 5817995"/>
              <a:gd name="connsiteY59" fmla="*/ 2027473 h 2153651"/>
              <a:gd name="connsiteX60" fmla="*/ 2599221 w 5817995"/>
              <a:gd name="connsiteY60" fmla="*/ 2021225 h 2153651"/>
              <a:gd name="connsiteX61" fmla="*/ 2594065 w 5817995"/>
              <a:gd name="connsiteY61" fmla="*/ 2027473 h 2153651"/>
              <a:gd name="connsiteX62" fmla="*/ 2289445 w 5817995"/>
              <a:gd name="connsiteY62" fmla="*/ 2153651 h 2153651"/>
              <a:gd name="connsiteX63" fmla="*/ 1984825 w 5817995"/>
              <a:gd name="connsiteY63" fmla="*/ 2027473 h 2153651"/>
              <a:gd name="connsiteX64" fmla="*/ 1979671 w 5817995"/>
              <a:gd name="connsiteY64" fmla="*/ 2021226 h 2153651"/>
              <a:gd name="connsiteX65" fmla="*/ 1974516 w 5817995"/>
              <a:gd name="connsiteY65" fmla="*/ 2027473 h 2153651"/>
              <a:gd name="connsiteX66" fmla="*/ 1669896 w 5817995"/>
              <a:gd name="connsiteY66" fmla="*/ 2153651 h 2153651"/>
              <a:gd name="connsiteX67" fmla="*/ 1365276 w 5817995"/>
              <a:gd name="connsiteY67" fmla="*/ 2027473 h 2153651"/>
              <a:gd name="connsiteX68" fmla="*/ 1360121 w 5817995"/>
              <a:gd name="connsiteY68" fmla="*/ 2021225 h 2153651"/>
              <a:gd name="connsiteX69" fmla="*/ 1354966 w 5817995"/>
              <a:gd name="connsiteY69" fmla="*/ 2027473 h 2153651"/>
              <a:gd name="connsiteX70" fmla="*/ 1050347 w 5817995"/>
              <a:gd name="connsiteY70" fmla="*/ 2153651 h 2153651"/>
              <a:gd name="connsiteX71" fmla="*/ 745727 w 5817995"/>
              <a:gd name="connsiteY71" fmla="*/ 2027473 h 2153651"/>
              <a:gd name="connsiteX72" fmla="*/ 740573 w 5817995"/>
              <a:gd name="connsiteY72" fmla="*/ 2021226 h 2153651"/>
              <a:gd name="connsiteX73" fmla="*/ 735419 w 5817995"/>
              <a:gd name="connsiteY73" fmla="*/ 2027473 h 2153651"/>
              <a:gd name="connsiteX74" fmla="*/ 430798 w 5817995"/>
              <a:gd name="connsiteY74" fmla="*/ 2153651 h 2153651"/>
              <a:gd name="connsiteX75" fmla="*/ 0 w 5817995"/>
              <a:gd name="connsiteY75" fmla="*/ 1722852 h 2153651"/>
              <a:gd name="connsiteX76" fmla="*/ 126178 w 5817995"/>
              <a:gd name="connsiteY76" fmla="*/ 1418231 h 2153651"/>
              <a:gd name="connsiteX77" fmla="*/ 148470 w 5817995"/>
              <a:gd name="connsiteY77" fmla="*/ 1399839 h 2153651"/>
              <a:gd name="connsiteX78" fmla="*/ 126178 w 5817995"/>
              <a:gd name="connsiteY78" fmla="*/ 1381446 h 2153651"/>
              <a:gd name="connsiteX79" fmla="*/ 0 w 5817995"/>
              <a:gd name="connsiteY79" fmla="*/ 1076825 h 2153651"/>
              <a:gd name="connsiteX80" fmla="*/ 126178 w 5817995"/>
              <a:gd name="connsiteY80" fmla="*/ 772204 h 2153651"/>
              <a:gd name="connsiteX81" fmla="*/ 148470 w 5817995"/>
              <a:gd name="connsiteY81" fmla="*/ 753812 h 2153651"/>
              <a:gd name="connsiteX82" fmla="*/ 126178 w 5817995"/>
              <a:gd name="connsiteY82" fmla="*/ 735420 h 2153651"/>
              <a:gd name="connsiteX83" fmla="*/ 0 w 5817995"/>
              <a:gd name="connsiteY83" fmla="*/ 430799 h 2153651"/>
              <a:gd name="connsiteX84" fmla="*/ 430798 w 5817995"/>
              <a:gd name="connsiteY84" fmla="*/ 0 h 2153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5817995" h="2153651">
                <a:moveTo>
                  <a:pt x="430798" y="0"/>
                </a:moveTo>
                <a:cubicBezTo>
                  <a:pt x="549760" y="0"/>
                  <a:pt x="657459" y="48219"/>
                  <a:pt x="735418" y="126178"/>
                </a:cubicBezTo>
                <a:lnTo>
                  <a:pt x="740573" y="132426"/>
                </a:lnTo>
                <a:lnTo>
                  <a:pt x="745728" y="126178"/>
                </a:lnTo>
                <a:cubicBezTo>
                  <a:pt x="823687" y="48219"/>
                  <a:pt x="931387" y="0"/>
                  <a:pt x="1050349" y="0"/>
                </a:cubicBezTo>
                <a:cubicBezTo>
                  <a:pt x="1169309" y="0"/>
                  <a:pt x="1277008" y="48219"/>
                  <a:pt x="1354967" y="126178"/>
                </a:cubicBezTo>
                <a:lnTo>
                  <a:pt x="1360123" y="132426"/>
                </a:lnTo>
                <a:lnTo>
                  <a:pt x="1365278" y="126178"/>
                </a:lnTo>
                <a:cubicBezTo>
                  <a:pt x="1443237" y="48219"/>
                  <a:pt x="1550937" y="0"/>
                  <a:pt x="1669898" y="0"/>
                </a:cubicBezTo>
                <a:cubicBezTo>
                  <a:pt x="1788860" y="0"/>
                  <a:pt x="1896559" y="48219"/>
                  <a:pt x="1974518" y="126178"/>
                </a:cubicBezTo>
                <a:lnTo>
                  <a:pt x="1979674" y="132426"/>
                </a:lnTo>
                <a:lnTo>
                  <a:pt x="1984828" y="126178"/>
                </a:lnTo>
                <a:cubicBezTo>
                  <a:pt x="2062787" y="48219"/>
                  <a:pt x="2170487" y="0"/>
                  <a:pt x="2289448" y="0"/>
                </a:cubicBezTo>
                <a:cubicBezTo>
                  <a:pt x="2408410" y="0"/>
                  <a:pt x="2516109" y="48219"/>
                  <a:pt x="2594069" y="126178"/>
                </a:cubicBezTo>
                <a:lnTo>
                  <a:pt x="2599224" y="132426"/>
                </a:lnTo>
                <a:lnTo>
                  <a:pt x="2604379" y="126178"/>
                </a:lnTo>
                <a:cubicBezTo>
                  <a:pt x="2682338" y="48219"/>
                  <a:pt x="2790038" y="0"/>
                  <a:pt x="2908999" y="0"/>
                </a:cubicBezTo>
                <a:cubicBezTo>
                  <a:pt x="3027961" y="0"/>
                  <a:pt x="3135660" y="48219"/>
                  <a:pt x="3213619" y="126178"/>
                </a:cubicBezTo>
                <a:lnTo>
                  <a:pt x="3218774" y="132426"/>
                </a:lnTo>
                <a:lnTo>
                  <a:pt x="3223929" y="126178"/>
                </a:lnTo>
                <a:cubicBezTo>
                  <a:pt x="3301888" y="48219"/>
                  <a:pt x="3409588" y="0"/>
                  <a:pt x="3528549" y="0"/>
                </a:cubicBezTo>
                <a:cubicBezTo>
                  <a:pt x="3647511" y="0"/>
                  <a:pt x="3755210" y="48219"/>
                  <a:pt x="3833169" y="126178"/>
                </a:cubicBezTo>
                <a:lnTo>
                  <a:pt x="3838324" y="132426"/>
                </a:lnTo>
                <a:lnTo>
                  <a:pt x="3843479" y="126178"/>
                </a:lnTo>
                <a:cubicBezTo>
                  <a:pt x="3921438" y="48219"/>
                  <a:pt x="4029138" y="0"/>
                  <a:pt x="4148099" y="0"/>
                </a:cubicBezTo>
                <a:cubicBezTo>
                  <a:pt x="4267061" y="0"/>
                  <a:pt x="4374760" y="48219"/>
                  <a:pt x="4452719" y="126178"/>
                </a:cubicBezTo>
                <a:lnTo>
                  <a:pt x="4457874" y="132425"/>
                </a:lnTo>
                <a:lnTo>
                  <a:pt x="4463028" y="126178"/>
                </a:lnTo>
                <a:cubicBezTo>
                  <a:pt x="4540987" y="48219"/>
                  <a:pt x="4648687" y="0"/>
                  <a:pt x="4767648" y="0"/>
                </a:cubicBezTo>
                <a:cubicBezTo>
                  <a:pt x="4871740" y="0"/>
                  <a:pt x="4967208" y="36918"/>
                  <a:pt x="5041676" y="98374"/>
                </a:cubicBezTo>
                <a:lnTo>
                  <a:pt x="5077033" y="132897"/>
                </a:lnTo>
                <a:lnTo>
                  <a:pt x="5082577" y="126178"/>
                </a:lnTo>
                <a:cubicBezTo>
                  <a:pt x="5160536" y="48219"/>
                  <a:pt x="5268236" y="0"/>
                  <a:pt x="5387197" y="0"/>
                </a:cubicBezTo>
                <a:cubicBezTo>
                  <a:pt x="5625120" y="0"/>
                  <a:pt x="5817995" y="192875"/>
                  <a:pt x="5817995" y="430799"/>
                </a:cubicBezTo>
                <a:cubicBezTo>
                  <a:pt x="5817995" y="549761"/>
                  <a:pt x="5769776" y="657461"/>
                  <a:pt x="5691817" y="735420"/>
                </a:cubicBezTo>
                <a:lnTo>
                  <a:pt x="5669526" y="753812"/>
                </a:lnTo>
                <a:lnTo>
                  <a:pt x="5691817" y="772204"/>
                </a:lnTo>
                <a:cubicBezTo>
                  <a:pt x="5769776" y="850163"/>
                  <a:pt x="5817995" y="957863"/>
                  <a:pt x="5817995" y="1076825"/>
                </a:cubicBezTo>
                <a:cubicBezTo>
                  <a:pt x="5817995" y="1195787"/>
                  <a:pt x="5769776" y="1303487"/>
                  <a:pt x="5691817" y="1381446"/>
                </a:cubicBezTo>
                <a:lnTo>
                  <a:pt x="5669526" y="1399839"/>
                </a:lnTo>
                <a:lnTo>
                  <a:pt x="5691817" y="1418231"/>
                </a:lnTo>
                <a:cubicBezTo>
                  <a:pt x="5769776" y="1496190"/>
                  <a:pt x="5817995" y="1603890"/>
                  <a:pt x="5817995" y="1722852"/>
                </a:cubicBezTo>
                <a:cubicBezTo>
                  <a:pt x="5817995" y="1960776"/>
                  <a:pt x="5625120" y="2153651"/>
                  <a:pt x="5387197" y="2153651"/>
                </a:cubicBezTo>
                <a:cubicBezTo>
                  <a:pt x="5268236" y="2153651"/>
                  <a:pt x="5160536" y="2105432"/>
                  <a:pt x="5082577" y="2027473"/>
                </a:cubicBezTo>
                <a:lnTo>
                  <a:pt x="5077420" y="2021223"/>
                </a:lnTo>
                <a:lnTo>
                  <a:pt x="5072263" y="2027473"/>
                </a:lnTo>
                <a:cubicBezTo>
                  <a:pt x="4994304" y="2105432"/>
                  <a:pt x="4886605" y="2153651"/>
                  <a:pt x="4767643" y="2153651"/>
                </a:cubicBezTo>
                <a:cubicBezTo>
                  <a:pt x="4648682" y="2153651"/>
                  <a:pt x="4540982" y="2105432"/>
                  <a:pt x="4463023" y="2027473"/>
                </a:cubicBezTo>
                <a:lnTo>
                  <a:pt x="4457869" y="2021226"/>
                </a:lnTo>
                <a:lnTo>
                  <a:pt x="4452714" y="2027473"/>
                </a:lnTo>
                <a:cubicBezTo>
                  <a:pt x="4374755" y="2105432"/>
                  <a:pt x="4267056" y="2153651"/>
                  <a:pt x="4148094" y="2153651"/>
                </a:cubicBezTo>
                <a:cubicBezTo>
                  <a:pt x="4029133" y="2153651"/>
                  <a:pt x="3921433" y="2105432"/>
                  <a:pt x="3843474" y="2027473"/>
                </a:cubicBezTo>
                <a:lnTo>
                  <a:pt x="3838319" y="2021225"/>
                </a:lnTo>
                <a:lnTo>
                  <a:pt x="3833164" y="2027473"/>
                </a:lnTo>
                <a:cubicBezTo>
                  <a:pt x="3755205" y="2105432"/>
                  <a:pt x="3647506" y="2153651"/>
                  <a:pt x="3528544" y="2153651"/>
                </a:cubicBezTo>
                <a:cubicBezTo>
                  <a:pt x="3409583" y="2153651"/>
                  <a:pt x="3301883" y="2105432"/>
                  <a:pt x="3223924" y="2027473"/>
                </a:cubicBezTo>
                <a:lnTo>
                  <a:pt x="3218770" y="2021226"/>
                </a:lnTo>
                <a:lnTo>
                  <a:pt x="3213615" y="2027473"/>
                </a:lnTo>
                <a:cubicBezTo>
                  <a:pt x="3135656" y="2105432"/>
                  <a:pt x="3027957" y="2153651"/>
                  <a:pt x="2908995" y="2153651"/>
                </a:cubicBezTo>
                <a:cubicBezTo>
                  <a:pt x="2790034" y="2153651"/>
                  <a:pt x="2682334" y="2105432"/>
                  <a:pt x="2604375" y="2027473"/>
                </a:cubicBezTo>
                <a:lnTo>
                  <a:pt x="2599221" y="2021225"/>
                </a:lnTo>
                <a:lnTo>
                  <a:pt x="2594065" y="2027473"/>
                </a:lnTo>
                <a:cubicBezTo>
                  <a:pt x="2516106" y="2105432"/>
                  <a:pt x="2408407" y="2153651"/>
                  <a:pt x="2289445" y="2153651"/>
                </a:cubicBezTo>
                <a:cubicBezTo>
                  <a:pt x="2170484" y="2153651"/>
                  <a:pt x="2062784" y="2105432"/>
                  <a:pt x="1984825" y="2027473"/>
                </a:cubicBezTo>
                <a:lnTo>
                  <a:pt x="1979671" y="2021226"/>
                </a:lnTo>
                <a:lnTo>
                  <a:pt x="1974516" y="2027473"/>
                </a:lnTo>
                <a:cubicBezTo>
                  <a:pt x="1896557" y="2105432"/>
                  <a:pt x="1788858" y="2153651"/>
                  <a:pt x="1669896" y="2153651"/>
                </a:cubicBezTo>
                <a:cubicBezTo>
                  <a:pt x="1550935" y="2153651"/>
                  <a:pt x="1443235" y="2105432"/>
                  <a:pt x="1365276" y="2027473"/>
                </a:cubicBezTo>
                <a:lnTo>
                  <a:pt x="1360121" y="2021225"/>
                </a:lnTo>
                <a:lnTo>
                  <a:pt x="1354966" y="2027473"/>
                </a:lnTo>
                <a:cubicBezTo>
                  <a:pt x="1277007" y="2105432"/>
                  <a:pt x="1169308" y="2153651"/>
                  <a:pt x="1050347" y="2153651"/>
                </a:cubicBezTo>
                <a:cubicBezTo>
                  <a:pt x="931386" y="2153651"/>
                  <a:pt x="823686" y="2105432"/>
                  <a:pt x="745727" y="2027473"/>
                </a:cubicBezTo>
                <a:lnTo>
                  <a:pt x="740573" y="2021226"/>
                </a:lnTo>
                <a:lnTo>
                  <a:pt x="735419" y="2027473"/>
                </a:lnTo>
                <a:cubicBezTo>
                  <a:pt x="657459" y="2105432"/>
                  <a:pt x="549760" y="2153651"/>
                  <a:pt x="430798" y="2153651"/>
                </a:cubicBezTo>
                <a:cubicBezTo>
                  <a:pt x="192875" y="2153651"/>
                  <a:pt x="0" y="1960776"/>
                  <a:pt x="0" y="1722852"/>
                </a:cubicBezTo>
                <a:cubicBezTo>
                  <a:pt x="0" y="1603890"/>
                  <a:pt x="48219" y="1496190"/>
                  <a:pt x="126178" y="1418231"/>
                </a:cubicBezTo>
                <a:lnTo>
                  <a:pt x="148470" y="1399839"/>
                </a:lnTo>
                <a:lnTo>
                  <a:pt x="126178" y="1381446"/>
                </a:lnTo>
                <a:cubicBezTo>
                  <a:pt x="48219" y="1303487"/>
                  <a:pt x="0" y="1195787"/>
                  <a:pt x="0" y="1076825"/>
                </a:cubicBezTo>
                <a:cubicBezTo>
                  <a:pt x="0" y="957863"/>
                  <a:pt x="48219" y="850163"/>
                  <a:pt x="126178" y="772204"/>
                </a:cubicBezTo>
                <a:lnTo>
                  <a:pt x="148470" y="753812"/>
                </a:lnTo>
                <a:lnTo>
                  <a:pt x="126178" y="735420"/>
                </a:lnTo>
                <a:cubicBezTo>
                  <a:pt x="48219" y="657461"/>
                  <a:pt x="0" y="549761"/>
                  <a:pt x="0" y="430799"/>
                </a:cubicBezTo>
                <a:cubicBezTo>
                  <a:pt x="0" y="192875"/>
                  <a:pt x="192875" y="0"/>
                  <a:pt x="430798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4400" dirty="0">
              <a:solidFill>
                <a:srgbClr val="FF8600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2969" y="103030"/>
            <a:ext cx="7212193" cy="587705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5F0DC93-53AA-549B-BBC5-3FB5569584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647" b="89728" l="9920" r="89812">
                        <a14:foregroundMark x1="29223" y1="15106" x2="38338" y2="4230"/>
                        <a14:foregroundMark x1="38338" y1="4230" x2="49330" y2="6647"/>
                        <a14:foregroundMark x1="49330" y1="6647" x2="37802" y2="16314"/>
                        <a14:foregroundMark x1="37802" y1="16314" x2="29759" y2="12991"/>
                        <a14:foregroundMark x1="21180" y1="68278" x2="20912" y2="82477"/>
                        <a14:foregroundMark x1="33512" y1="81269" x2="36193" y2="85801"/>
                        <a14:foregroundMark x1="40751" y1="77946" x2="46649" y2="77946"/>
                      </a14:backgroundRemoval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145636" y="3141182"/>
            <a:ext cx="3615324" cy="3208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8369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F3D7A27E-6A2C-0456-242F-4D65CBD08D27}"/>
              </a:ext>
            </a:extLst>
          </p:cNvPr>
          <p:cNvSpPr/>
          <p:nvPr/>
        </p:nvSpPr>
        <p:spPr>
          <a:xfrm>
            <a:off x="0" y="190500"/>
            <a:ext cx="6794500" cy="6438899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00206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4500" b="1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AF3B4275-2876-FB6B-4734-63227CEFD80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r="65483" b="55639"/>
          <a:stretch/>
        </p:blipFill>
        <p:spPr>
          <a:xfrm>
            <a:off x="288093" y="678494"/>
            <a:ext cx="6218314" cy="5229827"/>
          </a:xfrm>
          <a:prstGeom prst="rect">
            <a:avLst/>
          </a:prstGeom>
        </p:spPr>
      </p:pic>
      <p:sp>
        <p:nvSpPr>
          <p:cNvPr id="31" name="Rounded Rectangle 30"/>
          <p:cNvSpPr/>
          <p:nvPr/>
        </p:nvSpPr>
        <p:spPr>
          <a:xfrm>
            <a:off x="6794500" y="2755900"/>
            <a:ext cx="5397500" cy="1892299"/>
          </a:xfrm>
          <a:prstGeom prst="roundRect">
            <a:avLst/>
          </a:prstGeom>
          <a:solidFill>
            <a:srgbClr val="466D37"/>
          </a:solidFill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500" b="1" dirty="0">
                <a:latin typeface="Cambria" panose="02040503050406030204" pitchFamily="18" charset="0"/>
                <a:ea typeface="Cambria" panose="02040503050406030204" pitchFamily="18" charset="0"/>
              </a:rPr>
              <a:t> Tranh 1: Vào kì nghỉ hè, Bình được mẹ cho về quê chơi.</a:t>
            </a:r>
            <a:endParaRPr lang="en-US" sz="35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1496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1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1070</TotalTime>
  <Words>773</Words>
  <Application>Microsoft Office PowerPoint</Application>
  <PresentationFormat>Widescreen</PresentationFormat>
  <Paragraphs>82</Paragraphs>
  <Slides>21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33" baseType="lpstr">
      <vt:lpstr>#9Slide07 HoneyCream</vt:lpstr>
      <vt:lpstr>Arial</vt:lpstr>
      <vt:lpstr>Calibri</vt:lpstr>
      <vt:lpstr>Cambria</vt:lpstr>
      <vt:lpstr>inpin heiti</vt:lpstr>
      <vt:lpstr>OpenSans</vt:lpstr>
      <vt:lpstr>SVN-Newton</vt:lpstr>
      <vt:lpstr>Times New Roman</vt:lpstr>
      <vt:lpstr>思源黑体 CN Bold</vt:lpstr>
      <vt:lpstr>等线</vt:lpstr>
      <vt:lpstr>Office 主题​​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MANG NON</dc:creator>
  <cp:keywords>MĂNG NON TEAM</cp:keywords>
  <cp:lastModifiedBy>ASUS</cp:lastModifiedBy>
  <cp:revision>11</cp:revision>
  <dcterms:created xsi:type="dcterms:W3CDTF">2022-02-10T07:19:20Z</dcterms:created>
  <dcterms:modified xsi:type="dcterms:W3CDTF">2024-04-12T01:30:08Z</dcterms:modified>
</cp:coreProperties>
</file>