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9" r:id="rId4"/>
    <p:sldId id="287" r:id="rId5"/>
    <p:sldId id="291" r:id="rId6"/>
    <p:sldId id="288" r:id="rId7"/>
    <p:sldId id="259" r:id="rId8"/>
    <p:sldId id="292" r:id="rId9"/>
    <p:sldId id="290" r:id="rId10"/>
    <p:sldId id="293" r:id="rId11"/>
    <p:sldId id="294" r:id="rId12"/>
    <p:sldId id="296" r:id="rId13"/>
    <p:sldId id="297" r:id="rId14"/>
    <p:sldId id="295" r:id="rId15"/>
    <p:sldId id="302" r:id="rId16"/>
    <p:sldId id="303" r:id="rId17"/>
    <p:sldId id="298" r:id="rId18"/>
    <p:sldId id="299" r:id="rId19"/>
    <p:sldId id="300" r:id="rId20"/>
    <p:sldId id="304" r:id="rId21"/>
    <p:sldId id="301" r:id="rId22"/>
    <p:sldId id="307" r:id="rId23"/>
    <p:sldId id="308" r:id="rId24"/>
    <p:sldId id="310" r:id="rId25"/>
    <p:sldId id="311" r:id="rId26"/>
    <p:sldId id="305" r:id="rId27"/>
    <p:sldId id="306" r:id="rId28"/>
    <p:sldId id="312" r:id="rId29"/>
    <p:sldId id="309" r:id="rId30"/>
    <p:sldId id="2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F26"/>
    <a:srgbClr val="F25549"/>
    <a:srgbClr val="FFFFFF"/>
    <a:srgbClr val="608E21"/>
    <a:srgbClr val="E8F5ED"/>
    <a:srgbClr val="FFA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424" autoAdjust="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44E75-B6F8-CF9C-1D9C-BDEAF80AF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0AF3609-DE30-6739-EDE4-5DDC62FD0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073981A-D915-6E19-BCCA-5346D0E59835}"/>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5" name="Footer Placeholder 4">
            <a:extLst>
              <a:ext uri="{FF2B5EF4-FFF2-40B4-BE49-F238E27FC236}">
                <a16:creationId xmlns:a16="http://schemas.microsoft.com/office/drawing/2014/main" xmlns="" id="{360C0FB2-6494-9F0D-A32C-6950B06A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1B2FBE-C163-EB19-8B27-626F9B3C91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45674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6437F-DA3A-0AC5-7E5B-BED4D5384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1DDD38-EBD0-EC69-D75A-AF6E393CC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E248E3-4DA5-C005-2A46-6034596D9839}"/>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5" name="Footer Placeholder 4">
            <a:extLst>
              <a:ext uri="{FF2B5EF4-FFF2-40B4-BE49-F238E27FC236}">
                <a16:creationId xmlns:a16="http://schemas.microsoft.com/office/drawing/2014/main" xmlns="" id="{1D88DADA-9091-5EBC-E5F3-AF7A30232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7FDAC9-A68B-2F22-D525-F25C311EC2DD}"/>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91161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D1A5FC-E196-2C51-A6FB-937B75F19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D19FA7D-4859-4436-6DE5-766041BD6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DEB428-F505-5E07-3B1D-C219EB8E3D77}"/>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5" name="Footer Placeholder 4">
            <a:extLst>
              <a:ext uri="{FF2B5EF4-FFF2-40B4-BE49-F238E27FC236}">
                <a16:creationId xmlns:a16="http://schemas.microsoft.com/office/drawing/2014/main" xmlns="" id="{B792A963-94C1-3D87-B7DA-5F0F25A8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7DC596-A272-8918-EF55-A09F76A1835F}"/>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406109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EAD3E-3F93-A649-715A-F3E3DAA71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9D157B0-E835-D6AF-4CCF-DEE2487E4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97DE922-F43D-BD7A-991C-292690DD0A87}"/>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5" name="Footer Placeholder 4">
            <a:extLst>
              <a:ext uri="{FF2B5EF4-FFF2-40B4-BE49-F238E27FC236}">
                <a16:creationId xmlns:a16="http://schemas.microsoft.com/office/drawing/2014/main" xmlns="" id="{55AF91EB-F63C-CCF6-1C80-12F395156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AB22FB-5B1E-A2F7-9642-BFC9A7AB5335}"/>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xmlns="" id="{DCF089DD-9F86-0E5A-9A2D-45D6DF81977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6694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28715-33BD-54E0-C7F2-CCF76F251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31564F-797E-BAF8-11AC-120384E36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8AA248-C1BC-1B68-237A-B3B9386FE9FE}"/>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5" name="Footer Placeholder 4">
            <a:extLst>
              <a:ext uri="{FF2B5EF4-FFF2-40B4-BE49-F238E27FC236}">
                <a16:creationId xmlns:a16="http://schemas.microsoft.com/office/drawing/2014/main" xmlns="" id="{78CC7CF7-3C02-D433-DE9C-D42B8DA95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85A2A7-27F8-FE9C-D33A-E03D8C4B9906}"/>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19886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0FD1A-E55B-D977-5436-82DEE6E46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7E87847-B37A-E6EA-E944-25B408C62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75C4FF2-4671-239C-4B56-822709142E05}"/>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5" name="Footer Placeholder 4">
            <a:extLst>
              <a:ext uri="{FF2B5EF4-FFF2-40B4-BE49-F238E27FC236}">
                <a16:creationId xmlns:a16="http://schemas.microsoft.com/office/drawing/2014/main" xmlns="" id="{07F47084-7FAD-61DF-2A78-0796F36F5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11A57E-AF2E-919E-F256-C16F5BA6AADF}"/>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xmlns="" id="{1EA0C945-939A-98F3-3F94-6FC4E2EC52FB}"/>
              </a:ext>
            </a:extLst>
          </p:cNvPr>
          <p:cNvPicPr>
            <a:picLocks noChangeAspect="1"/>
          </p:cNvPicPr>
          <p:nvPr userDrawn="1"/>
        </p:nvPicPr>
        <p:blipFill rotWithShape="1">
          <a:blip r:embed="rId2"/>
          <a:srcRect t="15625"/>
          <a:stretch/>
        </p:blipFill>
        <p:spPr>
          <a:xfrm>
            <a:off x="0" y="0"/>
            <a:ext cx="12192000" cy="6858000"/>
          </a:xfrm>
          <a:prstGeom prst="rect">
            <a:avLst/>
          </a:prstGeom>
        </p:spPr>
      </p:pic>
    </p:spTree>
    <p:extLst>
      <p:ext uri="{BB962C8B-B14F-4D97-AF65-F5344CB8AC3E}">
        <p14:creationId xmlns:p14="http://schemas.microsoft.com/office/powerpoint/2010/main" val="126377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65A0F-4060-0E3C-1537-CF747835E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7C2BF1-A86C-5604-FDDA-AF5E78576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D12DC0-F622-B781-D939-BEE17015A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05FD3B2-CF15-E9DF-E8FF-2926C17BDA2A}"/>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6" name="Footer Placeholder 5">
            <a:extLst>
              <a:ext uri="{FF2B5EF4-FFF2-40B4-BE49-F238E27FC236}">
                <a16:creationId xmlns:a16="http://schemas.microsoft.com/office/drawing/2014/main" xmlns="" id="{C7F1BA49-8D41-CA44-3A56-F9251CA44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F19299-F850-12CD-A7F4-D31DBC4780B8}"/>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26479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D309B-A861-7810-E78C-3399CAB13A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C6EC32-B4B6-E786-1032-E4F997148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4C66F4-CA01-E7A8-BAF3-76573A318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299659-83B9-A97D-6864-C8AB13747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8EA6278-EC8C-428A-67E1-4671162D2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BF094F-900B-7F17-E875-943CC40D0D74}"/>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8" name="Footer Placeholder 7">
            <a:extLst>
              <a:ext uri="{FF2B5EF4-FFF2-40B4-BE49-F238E27FC236}">
                <a16:creationId xmlns:a16="http://schemas.microsoft.com/office/drawing/2014/main" xmlns="" id="{E458C6BF-B444-74E6-4F69-CE23C624E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6FC98DF-8074-41C3-BDDA-F3644AD6E0F0}"/>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3500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6E9EE-F874-B483-9BEC-9C5D968CE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C7F19-93EF-CC74-00BC-97E894C31C98}"/>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4" name="Footer Placeholder 3">
            <a:extLst>
              <a:ext uri="{FF2B5EF4-FFF2-40B4-BE49-F238E27FC236}">
                <a16:creationId xmlns:a16="http://schemas.microsoft.com/office/drawing/2014/main" xmlns="" id="{798BB3FE-E398-8FCD-457E-AE8CA0E1A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CC8CAA-3D9E-8F6D-E529-BA71DCF92513}"/>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6" name="Picture 5">
            <a:extLst>
              <a:ext uri="{FF2B5EF4-FFF2-40B4-BE49-F238E27FC236}">
                <a16:creationId xmlns:a16="http://schemas.microsoft.com/office/drawing/2014/main" xmlns="" id="{743A8EE9-4BB4-85DA-1341-A1B98E4963C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219" b="10219"/>
          <a:stretch/>
        </p:blipFill>
        <p:spPr>
          <a:xfrm>
            <a:off x="0" y="0"/>
            <a:ext cx="12192000" cy="6858000"/>
          </a:xfrm>
          <a:prstGeom prst="rect">
            <a:avLst/>
          </a:prstGeom>
        </p:spPr>
      </p:pic>
    </p:spTree>
    <p:extLst>
      <p:ext uri="{BB962C8B-B14F-4D97-AF65-F5344CB8AC3E}">
        <p14:creationId xmlns:p14="http://schemas.microsoft.com/office/powerpoint/2010/main" val="68707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859F22-42A8-2D71-9D21-ABE94AF6B5AF}"/>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3" name="Footer Placeholder 2">
            <a:extLst>
              <a:ext uri="{FF2B5EF4-FFF2-40B4-BE49-F238E27FC236}">
                <a16:creationId xmlns:a16="http://schemas.microsoft.com/office/drawing/2014/main" xmlns="" id="{3ABBD187-CCE6-025A-EF71-D0A012B00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151BD5E-03B5-F538-9D83-268AD4594EB9}"/>
              </a:ext>
            </a:extLst>
          </p:cNvPr>
          <p:cNvSpPr>
            <a:spLocks noGrp="1"/>
          </p:cNvSpPr>
          <p:nvPr>
            <p:ph type="sldNum" sz="quarter" idx="12"/>
          </p:nvPr>
        </p:nvSpPr>
        <p:spPr/>
        <p:txBody>
          <a:bodyPr/>
          <a:lstStyle/>
          <a:p>
            <a:fld id="{B33F96B3-55E4-4FD3-8D22-32BDEE24E9C9}" type="slidenum">
              <a:rPr lang="en-US" smtClean="0"/>
              <a:t>‹#›</a:t>
            </a:fld>
            <a:endParaRPr lang="en-US"/>
          </a:p>
        </p:txBody>
      </p:sp>
      <p:pic>
        <p:nvPicPr>
          <p:cNvPr id="5" name="Picture 4">
            <a:extLst>
              <a:ext uri="{FF2B5EF4-FFF2-40B4-BE49-F238E27FC236}">
                <a16:creationId xmlns:a16="http://schemas.microsoft.com/office/drawing/2014/main" xmlns="" id="{29B48021-8772-3C32-CD50-184267C8CC8B}"/>
              </a:ext>
            </a:extLst>
          </p:cNvPr>
          <p:cNvPicPr>
            <a:picLocks noChangeAspect="1"/>
          </p:cNvPicPr>
          <p:nvPr userDrawn="1"/>
        </p:nvPicPr>
        <p:blipFill rotWithShape="1">
          <a:blip r:embed="rId2"/>
          <a:srcRect t="15625"/>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85F945A9-4974-CA3F-005C-401D468D64EB}"/>
              </a:ext>
            </a:extLst>
          </p:cNvPr>
          <p:cNvSpPr/>
          <p:nvPr userDrawn="1"/>
        </p:nvSpPr>
        <p:spPr>
          <a:xfrm>
            <a:off x="254976" y="208939"/>
            <a:ext cx="11682047" cy="6440121"/>
          </a:xfrm>
          <a:prstGeom prst="roundRect">
            <a:avLst>
              <a:gd name="adj" fmla="val 10974"/>
            </a:avLst>
          </a:prstGeom>
          <a:solidFill>
            <a:schemeClr val="bg1"/>
          </a:solidFill>
          <a:ln w="28575">
            <a:solidFill>
              <a:srgbClr val="336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120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A3E03-CFA1-C66D-5A7A-F350EB19D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C00424F-1BB8-0F36-B82D-05453E9D3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D0BBB88-A66C-EB6C-6CBB-FF7D274E1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E43D12E-2487-AD86-9381-668B8FB09B38}"/>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6" name="Footer Placeholder 5">
            <a:extLst>
              <a:ext uri="{FF2B5EF4-FFF2-40B4-BE49-F238E27FC236}">
                <a16:creationId xmlns:a16="http://schemas.microsoft.com/office/drawing/2014/main" xmlns="" id="{183FBFC4-ACB5-1891-FADA-D9DED27EF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FB21F4-4F78-A7AD-D2D2-0063F68B1E20}"/>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413518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1C298-8ACF-AF75-587B-D0BF883D5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24870-5FCD-EB1F-18F7-5E2E80507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88830-6E9E-C41D-48ED-8DF24F42BAAF}"/>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5" name="Footer Placeholder 4">
            <a:extLst>
              <a:ext uri="{FF2B5EF4-FFF2-40B4-BE49-F238E27FC236}">
                <a16:creationId xmlns:a16="http://schemas.microsoft.com/office/drawing/2014/main" xmlns="" id="{EDB26EBA-EE85-3D95-FC0D-1E3D8AF5C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D834BA-13FD-30DE-6BE0-639B2199024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739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17B34-2ED5-B5D4-629C-F20DF8369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114EAB-1209-DA3B-97F5-E4D34E359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2B228B7-45DC-0006-E4B9-EDD175BDD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F9349E-084A-6589-C443-A22CC3CA2920}"/>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6" name="Footer Placeholder 5">
            <a:extLst>
              <a:ext uri="{FF2B5EF4-FFF2-40B4-BE49-F238E27FC236}">
                <a16:creationId xmlns:a16="http://schemas.microsoft.com/office/drawing/2014/main" xmlns="" id="{A34C03C1-2CC0-7554-4A4C-627BF81CA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9B9361-53EF-EC00-754E-6999EA2E3663}"/>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254132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17C9D-3D2C-AA87-8615-DCA55EE93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1764C60-8928-A35C-A10C-A26874D59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7B9266-944A-8A9A-5AD2-C6C6A04BC6FB}"/>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5" name="Footer Placeholder 4">
            <a:extLst>
              <a:ext uri="{FF2B5EF4-FFF2-40B4-BE49-F238E27FC236}">
                <a16:creationId xmlns:a16="http://schemas.microsoft.com/office/drawing/2014/main" xmlns="" id="{3587C3D6-E8D0-33FA-476C-E411E242F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4947F3-1F66-E040-A0B5-999699C34AE5}"/>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55361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7FC626-A1F2-8A64-07AE-4AB46B7245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85DFBBC-15A5-7ACB-85D4-3E4FADC48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1C92BE-8C97-3C08-4364-2275828DB243}"/>
              </a:ext>
            </a:extLst>
          </p:cNvPr>
          <p:cNvSpPr>
            <a:spLocks noGrp="1"/>
          </p:cNvSpPr>
          <p:nvPr>
            <p:ph type="dt" sz="half" idx="10"/>
          </p:nvPr>
        </p:nvSpPr>
        <p:spPr/>
        <p:txBody>
          <a:bodyPr/>
          <a:lstStyle/>
          <a:p>
            <a:fld id="{096D16EF-0BB6-4A5A-B8F4-4C5553B98506}" type="datetimeFigureOut">
              <a:rPr lang="en-US" smtClean="0"/>
              <a:t>3/6/2024</a:t>
            </a:fld>
            <a:endParaRPr lang="en-US"/>
          </a:p>
        </p:txBody>
      </p:sp>
      <p:sp>
        <p:nvSpPr>
          <p:cNvPr id="5" name="Footer Placeholder 4">
            <a:extLst>
              <a:ext uri="{FF2B5EF4-FFF2-40B4-BE49-F238E27FC236}">
                <a16:creationId xmlns:a16="http://schemas.microsoft.com/office/drawing/2014/main" xmlns="" id="{B485F9BF-4951-1960-8589-F9D3BE06F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E5E083-8A5B-6295-9AC2-433E8E433596}"/>
              </a:ext>
            </a:extLst>
          </p:cNvPr>
          <p:cNvSpPr>
            <a:spLocks noGrp="1"/>
          </p:cNvSpPr>
          <p:nvPr>
            <p:ph type="sldNum" sz="quarter" idx="12"/>
          </p:nvPr>
        </p:nvSpPr>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6881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150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3053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432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125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34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888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169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90F63-B1F1-FC71-2DF4-2C58BA243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997A117-3BB7-74CE-BE8B-B2F77F750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07E43D0-C5E0-0493-CDFB-8D08FD05A9BA}"/>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5" name="Footer Placeholder 4">
            <a:extLst>
              <a:ext uri="{FF2B5EF4-FFF2-40B4-BE49-F238E27FC236}">
                <a16:creationId xmlns:a16="http://schemas.microsoft.com/office/drawing/2014/main" xmlns="" id="{AD2EF945-E5DE-B1AB-3113-A45B85E0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18FDA-591B-B1DB-25AE-12D88ECF7C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3510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388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2026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3335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723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6A94E-3343-AA2C-9983-86E0EFEF7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FAA02C-84C4-2225-C1F1-B44DBF45B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33954AD-F3E8-1D14-47A4-F4EBA21D8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9BD44F-6CA3-0277-5313-F79B73942F7B}"/>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6" name="Footer Placeholder 5">
            <a:extLst>
              <a:ext uri="{FF2B5EF4-FFF2-40B4-BE49-F238E27FC236}">
                <a16:creationId xmlns:a16="http://schemas.microsoft.com/office/drawing/2014/main" xmlns="" id="{E8BE0057-E9FE-9544-C620-427D84498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3CAA22-E51F-2423-1CF1-BF913A49A7C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99231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AC3F2-F94C-EF82-C355-3538FAA06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F84C2BA-987E-DABC-40CB-F9AD6F1B2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7A73B3-C945-C3E8-7207-CB92E7705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47672DE-6EAE-31AF-9F29-24E8F907D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3CB75A-E2E7-A239-973C-68CEE2D70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705D4FA-5995-93F9-5FE9-4EA9E88F6589}"/>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8" name="Footer Placeholder 7">
            <a:extLst>
              <a:ext uri="{FF2B5EF4-FFF2-40B4-BE49-F238E27FC236}">
                <a16:creationId xmlns:a16="http://schemas.microsoft.com/office/drawing/2014/main" xmlns="" id="{185D98B8-651A-B5E1-4E72-4D2F06E8C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A33B28-586F-EC80-EB81-C6A9E608252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45479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097BA-BD5B-C419-0E19-077E0458A2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6D8A5A-C939-113D-8A27-CE29D9237A4E}"/>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4" name="Footer Placeholder 3">
            <a:extLst>
              <a:ext uri="{FF2B5EF4-FFF2-40B4-BE49-F238E27FC236}">
                <a16:creationId xmlns:a16="http://schemas.microsoft.com/office/drawing/2014/main" xmlns="" id="{8B06E3EE-B290-894A-BA1E-BA63687780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0CE911B-1C8F-92D2-944E-3E191008AC2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01670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83AAD2-ED10-036F-7281-F027BE9C2B4F}"/>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3" name="Footer Placeholder 2">
            <a:extLst>
              <a:ext uri="{FF2B5EF4-FFF2-40B4-BE49-F238E27FC236}">
                <a16:creationId xmlns:a16="http://schemas.microsoft.com/office/drawing/2014/main" xmlns="" id="{A34110C7-886E-E93D-CB05-65BD00B04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67A47C-8009-9666-C625-696855D429C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16435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07107-6581-27E5-80F1-44B457CDF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F9A83E6-21B7-93D2-023F-E5ECA0F03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26EC9A-623C-15E7-0209-1BE30A420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2FC5F4E-EF95-B5A4-2CC0-522EBA25BC65}"/>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6" name="Footer Placeholder 5">
            <a:extLst>
              <a:ext uri="{FF2B5EF4-FFF2-40B4-BE49-F238E27FC236}">
                <a16:creationId xmlns:a16="http://schemas.microsoft.com/office/drawing/2014/main" xmlns="" id="{37EE751C-5D49-CAE0-CC24-BC7C2E5DD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9DB928-AAE2-8FBF-FE27-6CC9E25B608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228886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01C4A-D4C2-E084-AC12-D227D4F05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6144F9-8DED-6C03-361A-95DF261F6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6B85239-C51A-15B9-F373-AD3DCFBC5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23D75C-7486-1E91-4302-136C3D5C2231}"/>
              </a:ext>
            </a:extLst>
          </p:cNvPr>
          <p:cNvSpPr>
            <a:spLocks noGrp="1"/>
          </p:cNvSpPr>
          <p:nvPr>
            <p:ph type="dt" sz="half" idx="10"/>
          </p:nvPr>
        </p:nvSpPr>
        <p:spPr/>
        <p:txBody>
          <a:bodyPr/>
          <a:lstStyle/>
          <a:p>
            <a:fld id="{A7BD0362-006F-4500-B07D-FD10EE0DACCE}" type="datetimeFigureOut">
              <a:rPr lang="en-US" smtClean="0"/>
              <a:t>3/6/2024</a:t>
            </a:fld>
            <a:endParaRPr lang="en-US"/>
          </a:p>
        </p:txBody>
      </p:sp>
      <p:sp>
        <p:nvSpPr>
          <p:cNvPr id="6" name="Footer Placeholder 5">
            <a:extLst>
              <a:ext uri="{FF2B5EF4-FFF2-40B4-BE49-F238E27FC236}">
                <a16:creationId xmlns:a16="http://schemas.microsoft.com/office/drawing/2014/main" xmlns="" id="{9B0564B5-EF45-1097-56D9-07BC90FCC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972FCB-A27A-DAA6-AED3-EDCD8FE66CA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451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344AAA-ACB6-C6EC-6DC5-A3B08E79F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38CB92-3AC6-AD3F-2202-C4622D5FF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4F367C-AEF9-2594-76DE-C63EF9F7E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D0362-006F-4500-B07D-FD10EE0DACCE}" type="datetimeFigureOut">
              <a:rPr lang="en-US" smtClean="0"/>
              <a:t>3/6/2024</a:t>
            </a:fld>
            <a:endParaRPr lang="en-US"/>
          </a:p>
        </p:txBody>
      </p:sp>
      <p:sp>
        <p:nvSpPr>
          <p:cNvPr id="5" name="Footer Placeholder 4">
            <a:extLst>
              <a:ext uri="{FF2B5EF4-FFF2-40B4-BE49-F238E27FC236}">
                <a16:creationId xmlns:a16="http://schemas.microsoft.com/office/drawing/2014/main" xmlns="" id="{A8ECF382-2A25-475F-3882-6322FD98C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B943320-A41C-070D-BBEA-B6FBA515D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6AB30-58F0-4D51-9DB7-22984DF57313}" type="slidenum">
              <a:rPr lang="en-US" smtClean="0"/>
              <a:t>‹#›</a:t>
            </a:fld>
            <a:endParaRPr lang="en-US"/>
          </a:p>
        </p:txBody>
      </p:sp>
    </p:spTree>
    <p:extLst>
      <p:ext uri="{BB962C8B-B14F-4D97-AF65-F5344CB8AC3E}">
        <p14:creationId xmlns:p14="http://schemas.microsoft.com/office/powerpoint/2010/main" val="245097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D3B47C-0588-E259-1680-0B5DB159E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751AC3F-B7DE-A1B1-5FAC-B7902B0C9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014692-E550-8341-2B15-A9D8542F5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D16EF-0BB6-4A5A-B8F4-4C5553B98506}" type="datetimeFigureOut">
              <a:rPr lang="en-US" smtClean="0"/>
              <a:t>3/6/2024</a:t>
            </a:fld>
            <a:endParaRPr lang="en-US"/>
          </a:p>
        </p:txBody>
      </p:sp>
      <p:sp>
        <p:nvSpPr>
          <p:cNvPr id="5" name="Footer Placeholder 4">
            <a:extLst>
              <a:ext uri="{FF2B5EF4-FFF2-40B4-BE49-F238E27FC236}">
                <a16:creationId xmlns:a16="http://schemas.microsoft.com/office/drawing/2014/main" xmlns="" id="{87404795-341D-DCC8-EAB0-AA3DB4E67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C3DF970-5B10-BA8E-B5CE-705E15401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F96B3-55E4-4FD3-8D22-32BDEE24E9C9}" type="slidenum">
              <a:rPr lang="en-US" smtClean="0"/>
              <a:t>‹#›</a:t>
            </a:fld>
            <a:endParaRPr lang="en-US"/>
          </a:p>
        </p:txBody>
      </p:sp>
      <p:sp>
        <p:nvSpPr>
          <p:cNvPr id="7" name="TextBox 3">
            <a:extLst>
              <a:ext uri="{FF2B5EF4-FFF2-40B4-BE49-F238E27FC236}">
                <a16:creationId xmlns:a16="http://schemas.microsoft.com/office/drawing/2014/main" xmlns="" id="{028CCD6B-BBD3-72CD-CD86-3116D3CE1CE2}"/>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5A643127-6A9C-75D5-8A56-C97EC274B230}"/>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9" name="Picture 8">
            <a:extLst>
              <a:ext uri="{FF2B5EF4-FFF2-40B4-BE49-F238E27FC236}">
                <a16:creationId xmlns:a16="http://schemas.microsoft.com/office/drawing/2014/main" xmlns="" id="{9ABA1D3A-0137-92DA-9173-479CE0260B0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xmlns="" id="{16321FBD-22D7-9EB2-4DAB-07424F3656E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xmlns="" id="{AD8C758A-8A31-0D82-2081-C17C7F54896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xmlns="" id="{3E741F81-8527-A5D9-99D5-DE405257A6D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xmlns="" id="{8FDC7554-255E-6989-7BA9-FAC9E27E31EA}"/>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F69B7B4D-43E2-B06F-7A92-FC1B16B8F1D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xmlns="" id="{51AC51F7-CF1B-5025-BB80-476D75B8FCAB}"/>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xmlns="" id="{C17BBB99-199C-7680-2DD1-252A525D3DC5}"/>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40709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xmlns=""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xmlns=""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xmlns=""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3174651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xmlns="" id="{3B5DE38C-3078-8762-1CDE-71751B81481A}"/>
              </a:ext>
            </a:extLst>
          </p:cNvPr>
          <p:cNvPicPr>
            <a:picLocks noChangeAspect="1"/>
          </p:cNvPicPr>
          <p:nvPr/>
        </p:nvPicPr>
        <p:blipFill>
          <a:blip r:embed="rId3"/>
          <a:stretch>
            <a:fillRect/>
          </a:stretch>
        </p:blipFill>
        <p:spPr>
          <a:xfrm>
            <a:off x="6217909" y="268697"/>
            <a:ext cx="2620062" cy="1297710"/>
          </a:xfrm>
          <a:prstGeom prst="rect">
            <a:avLst/>
          </a:prstGeom>
        </p:spPr>
      </p:pic>
      <p:pic>
        <p:nvPicPr>
          <p:cNvPr id="3" name="Picture 2">
            <a:extLst>
              <a:ext uri="{FF2B5EF4-FFF2-40B4-BE49-F238E27FC236}">
                <a16:creationId xmlns:a16="http://schemas.microsoft.com/office/drawing/2014/main" xmlns="" id="{AACDC66F-6E22-1440-8BB2-4063BE3DE99A}"/>
              </a:ext>
            </a:extLst>
          </p:cNvPr>
          <p:cNvPicPr>
            <a:picLocks noChangeAspect="1"/>
          </p:cNvPicPr>
          <p:nvPr/>
        </p:nvPicPr>
        <p:blipFill>
          <a:blip r:embed="rId4"/>
          <a:stretch>
            <a:fillRect/>
          </a:stretch>
        </p:blipFill>
        <p:spPr>
          <a:xfrm>
            <a:off x="2706673" y="1085760"/>
            <a:ext cx="6760723" cy="2630803"/>
          </a:xfrm>
          <a:prstGeom prst="rect">
            <a:avLst/>
          </a:prstGeom>
        </p:spPr>
      </p:pic>
      <p:pic>
        <p:nvPicPr>
          <p:cNvPr id="4" name="Picture 3">
            <a:extLst>
              <a:ext uri="{FF2B5EF4-FFF2-40B4-BE49-F238E27FC236}">
                <a16:creationId xmlns:a16="http://schemas.microsoft.com/office/drawing/2014/main" xmlns="" id="{AAADC332-501B-6A7D-6427-21D449E0094D}"/>
              </a:ext>
            </a:extLst>
          </p:cNvPr>
          <p:cNvPicPr>
            <a:picLocks noChangeAspect="1"/>
          </p:cNvPicPr>
          <p:nvPr/>
        </p:nvPicPr>
        <p:blipFill>
          <a:blip r:embed="rId5"/>
          <a:stretch>
            <a:fillRect/>
          </a:stretch>
        </p:blipFill>
        <p:spPr>
          <a:xfrm>
            <a:off x="6867210" y="2495937"/>
            <a:ext cx="4690336" cy="2441252"/>
          </a:xfrm>
          <a:prstGeom prst="rect">
            <a:avLst/>
          </a:prstGeom>
        </p:spPr>
      </p:pic>
      <p:pic>
        <p:nvPicPr>
          <p:cNvPr id="5" name="Picture 4">
            <a:extLst>
              <a:ext uri="{FF2B5EF4-FFF2-40B4-BE49-F238E27FC236}">
                <a16:creationId xmlns:a16="http://schemas.microsoft.com/office/drawing/2014/main" xmlns="" id="{DEC64CCB-095E-0A38-F6B7-CF0C63EDB204}"/>
              </a:ext>
            </a:extLst>
          </p:cNvPr>
          <p:cNvPicPr>
            <a:picLocks noChangeAspect="1"/>
          </p:cNvPicPr>
          <p:nvPr/>
        </p:nvPicPr>
        <p:blipFill>
          <a:blip r:embed="rId6"/>
          <a:stretch>
            <a:fillRect/>
          </a:stretch>
        </p:blipFill>
        <p:spPr>
          <a:xfrm>
            <a:off x="7842520" y="4551725"/>
            <a:ext cx="4206605" cy="859611"/>
          </a:xfrm>
          <a:prstGeom prst="rect">
            <a:avLst/>
          </a:prstGeom>
        </p:spPr>
      </p:pic>
      <p:pic>
        <p:nvPicPr>
          <p:cNvPr id="8" name="Picture 7">
            <a:extLst>
              <a:ext uri="{FF2B5EF4-FFF2-40B4-BE49-F238E27FC236}">
                <a16:creationId xmlns:a16="http://schemas.microsoft.com/office/drawing/2014/main" xmlns="" id="{7A6C108D-0EFA-7930-D48C-B252F7144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3622" y="-107409"/>
            <a:ext cx="1338378" cy="1338378"/>
          </a:xfrm>
          <a:prstGeom prst="rect">
            <a:avLst/>
          </a:prstGeom>
        </p:spPr>
      </p:pic>
    </p:spTree>
    <p:extLst>
      <p:ext uri="{BB962C8B-B14F-4D97-AF65-F5344CB8AC3E}">
        <p14:creationId xmlns:p14="http://schemas.microsoft.com/office/powerpoint/2010/main" val="3154761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òng chành </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ngày một thêm cao.</a:t>
            </a:r>
            <a:endPar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11" name="Picture 10">
            <a:extLst>
              <a:ext uri="{FF2B5EF4-FFF2-40B4-BE49-F238E27FC236}">
                <a16:creationId xmlns:a16="http://schemas.microsoft.com/office/drawing/2014/main" xmlns="" id="{9D5D92B2-D252-7FFB-5578-75B364ECF48F}"/>
              </a:ext>
            </a:extLst>
          </p:cNvPr>
          <p:cNvPicPr>
            <a:picLocks noChangeAspect="1"/>
          </p:cNvPicPr>
          <p:nvPr/>
        </p:nvPicPr>
        <p:blipFill>
          <a:blip r:embed="rId3"/>
          <a:stretch>
            <a:fillRect/>
          </a:stretch>
        </p:blipFill>
        <p:spPr>
          <a:xfrm>
            <a:off x="6203115" y="271704"/>
            <a:ext cx="5678218" cy="1312627"/>
          </a:xfrm>
          <a:prstGeom prst="rect">
            <a:avLst/>
          </a:prstGeom>
        </p:spPr>
      </p:pic>
      <p:pic>
        <p:nvPicPr>
          <p:cNvPr id="12" name="Picture 11">
            <a:extLst>
              <a:ext uri="{FF2B5EF4-FFF2-40B4-BE49-F238E27FC236}">
                <a16:creationId xmlns:a16="http://schemas.microsoft.com/office/drawing/2014/main" xmlns="" id="{B4CC12D5-AD55-6999-03DC-02D055E236D4}"/>
              </a:ext>
            </a:extLst>
          </p:cNvPr>
          <p:cNvPicPr>
            <a:picLocks noChangeAspect="1"/>
          </p:cNvPicPr>
          <p:nvPr/>
        </p:nvPicPr>
        <p:blipFill>
          <a:blip r:embed="rId4"/>
          <a:stretch>
            <a:fillRect/>
          </a:stretch>
        </p:blipFill>
        <p:spPr>
          <a:xfrm>
            <a:off x="6757749" y="1584331"/>
            <a:ext cx="4718713" cy="1085182"/>
          </a:xfrm>
          <a:prstGeom prst="rect">
            <a:avLst/>
          </a:prstGeom>
        </p:spPr>
      </p:pic>
    </p:spTree>
    <p:extLst>
      <p:ext uri="{BB962C8B-B14F-4D97-AF65-F5344CB8AC3E}">
        <p14:creationId xmlns:p14="http://schemas.microsoft.com/office/powerpoint/2010/main" val="3764147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3"/>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xmlns=""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8" name="Oval 7">
            <a:extLst>
              <a:ext uri="{FF2B5EF4-FFF2-40B4-BE49-F238E27FC236}">
                <a16:creationId xmlns:a16="http://schemas.microsoft.com/office/drawing/2014/main" xmlns=""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10" name="Oval 9">
            <a:extLst>
              <a:ext uri="{FF2B5EF4-FFF2-40B4-BE49-F238E27FC236}">
                <a16:creationId xmlns:a16="http://schemas.microsoft.com/office/drawing/2014/main" xmlns=""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11" name="Oval 10">
            <a:extLst>
              <a:ext uri="{FF2B5EF4-FFF2-40B4-BE49-F238E27FC236}">
                <a16:creationId xmlns:a16="http://schemas.microsoft.com/office/drawing/2014/main" xmlns=""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pic>
        <p:nvPicPr>
          <p:cNvPr id="12" name="Picture 11">
            <a:extLst>
              <a:ext uri="{FF2B5EF4-FFF2-40B4-BE49-F238E27FC236}">
                <a16:creationId xmlns:a16="http://schemas.microsoft.com/office/drawing/2014/main" xmlns="" id="{E4D1A954-52C2-4942-D8CB-E6744A27FE1C}"/>
              </a:ext>
            </a:extLst>
          </p:cNvPr>
          <p:cNvPicPr>
            <a:picLocks noChangeAspect="1"/>
          </p:cNvPicPr>
          <p:nvPr/>
        </p:nvPicPr>
        <p:blipFill>
          <a:blip r:embed="rId4"/>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201581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ada1.wav"/>
                                        </p:tgtEl>
                                      </p:cMediaNode>
                                    </p:audio>
                                  </p:sub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2" name="tada1.wav"/>
                                        </p:tgtEl>
                                      </p:cMediaNode>
                                    </p:audio>
                                  </p:sub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2" name="tada1.wav"/>
                                        </p:tgtEl>
                                      </p:cMediaNode>
                                    </p:audio>
                                  </p:sub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8DCBA57C-6E99-DFFB-50AA-68403B726985}"/>
              </a:ext>
            </a:extLst>
          </p:cNvPr>
          <p:cNvSpPr/>
          <p:nvPr/>
        </p:nvSpPr>
        <p:spPr>
          <a:xfrm>
            <a:off x="615282" y="1498604"/>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1:</a:t>
            </a:r>
          </a:p>
        </p:txBody>
      </p:sp>
      <p:sp>
        <p:nvSpPr>
          <p:cNvPr id="6" name="Rectangle: Rounded Corners 5">
            <a:extLst>
              <a:ext uri="{FF2B5EF4-FFF2-40B4-BE49-F238E27FC236}">
                <a16:creationId xmlns:a16="http://schemas.microsoft.com/office/drawing/2014/main" xmlns="" id="{A44A91F6-396B-09B0-5CBB-8C2F433DC13A}"/>
              </a:ext>
            </a:extLst>
          </p:cNvPr>
          <p:cNvSpPr/>
          <p:nvPr/>
        </p:nvSpPr>
        <p:spPr>
          <a:xfrm>
            <a:off x="615282" y="260379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2:</a:t>
            </a:r>
          </a:p>
        </p:txBody>
      </p:sp>
      <p:sp>
        <p:nvSpPr>
          <p:cNvPr id="7" name="Rectangle: Rounded Corners 6">
            <a:extLst>
              <a:ext uri="{FF2B5EF4-FFF2-40B4-BE49-F238E27FC236}">
                <a16:creationId xmlns:a16="http://schemas.microsoft.com/office/drawing/2014/main" xmlns="" id="{C5F5437C-61FC-5CBE-4022-37E597FA90DF}"/>
              </a:ext>
            </a:extLst>
          </p:cNvPr>
          <p:cNvSpPr/>
          <p:nvPr/>
        </p:nvSpPr>
        <p:spPr>
          <a:xfrm>
            <a:off x="572548" y="4014179"/>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3:</a:t>
            </a:r>
          </a:p>
        </p:txBody>
      </p:sp>
      <p:sp>
        <p:nvSpPr>
          <p:cNvPr id="8" name="Rectangle: Rounded Corners 7">
            <a:extLst>
              <a:ext uri="{FF2B5EF4-FFF2-40B4-BE49-F238E27FC236}">
                <a16:creationId xmlns:a16="http://schemas.microsoft.com/office/drawing/2014/main" xmlns="" id="{83B42A7C-33AC-463C-4B5A-D9BEC4ABE694}"/>
              </a:ext>
            </a:extLst>
          </p:cNvPr>
          <p:cNvSpPr/>
          <p:nvPr/>
        </p:nvSpPr>
        <p:spPr>
          <a:xfrm>
            <a:off x="572549" y="526772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4:</a:t>
            </a:r>
          </a:p>
        </p:txBody>
      </p:sp>
      <p:sp>
        <p:nvSpPr>
          <p:cNvPr id="9" name="TextBox 8">
            <a:extLst>
              <a:ext uri="{FF2B5EF4-FFF2-40B4-BE49-F238E27FC236}">
                <a16:creationId xmlns:a16="http://schemas.microsoft.com/office/drawing/2014/main" xmlns="" id="{E8D03075-886E-30F5-9144-7A614BA0D720}"/>
              </a:ext>
            </a:extLst>
          </p:cNvPr>
          <p:cNvSpPr txBox="1"/>
          <p:nvPr/>
        </p:nvSpPr>
        <p:spPr>
          <a:xfrm>
            <a:off x="2306281" y="1419086"/>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Tuổi thơ gắn với câu chuyện cổ tích mẹ kể, những câu ca dao mẹ ru.</a:t>
            </a:r>
          </a:p>
        </p:txBody>
      </p:sp>
      <p:sp>
        <p:nvSpPr>
          <p:cNvPr id="10" name="TextBox 9">
            <a:extLst>
              <a:ext uri="{FF2B5EF4-FFF2-40B4-BE49-F238E27FC236}">
                <a16:creationId xmlns:a16="http://schemas.microsoft.com/office/drawing/2014/main" xmlns="" id="{4E8D61DE-ABDD-C2B6-9723-4367F2179A14}"/>
              </a:ext>
            </a:extLst>
          </p:cNvPr>
          <p:cNvSpPr txBox="1"/>
          <p:nvPr/>
        </p:nvSpPr>
        <p:spPr>
          <a:xfrm>
            <a:off x="2306278" y="2524759"/>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Những hình ảnh thân thương hiện lên trong lời mẹ hát.</a:t>
            </a:r>
          </a:p>
        </p:txBody>
      </p:sp>
      <p:sp>
        <p:nvSpPr>
          <p:cNvPr id="11" name="TextBox 10">
            <a:extLst>
              <a:ext uri="{FF2B5EF4-FFF2-40B4-BE49-F238E27FC236}">
                <a16:creationId xmlns:a16="http://schemas.microsoft.com/office/drawing/2014/main" xmlns="" id="{24AA7D52-B4BE-B810-C5A5-2DFF7199EE6E}"/>
              </a:ext>
            </a:extLst>
          </p:cNvPr>
          <p:cNvSpPr txBox="1"/>
          <p:nvPr/>
        </p:nvSpPr>
        <p:spPr>
          <a:xfrm>
            <a:off x="2306280" y="3769962"/>
            <a:ext cx="9008163" cy="1077218"/>
          </a:xfrm>
          <a:prstGeom prst="rect">
            <a:avLst/>
          </a:prstGeom>
          <a:noFill/>
        </p:spPr>
        <p:txBody>
          <a:bodyPr wrap="square">
            <a:spAutoFit/>
          </a:bodyPr>
          <a:lstStyle/>
          <a:p>
            <a:pPr algn="just"/>
            <a:r>
              <a:rPr lang="en-US" sz="3200" b="1" dirty="0" err="1">
                <a:latin typeface="Cambria" panose="02040503050406030204" pitchFamily="18" charset="0"/>
                <a:ea typeface="Cambria" panose="02040503050406030204" pitchFamily="18" charset="0"/>
              </a:rPr>
              <a:t>Sự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vả</a:t>
            </a:r>
            <a:r>
              <a:rPr lang="en-US" sz="3200" b="1" dirty="0">
                <a:latin typeface="Cambria" panose="02040503050406030204" pitchFamily="18" charset="0"/>
                <a:ea typeface="Cambria" panose="02040503050406030204" pitchFamily="18" charset="0"/>
              </a:rPr>
              <a:t>, hi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thầm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lặng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của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giúp</a:t>
            </a:r>
            <a:r>
              <a:rPr lang="en-US" sz="3200" b="1" dirty="0">
                <a:latin typeface="Cambria" panose="02040503050406030204" pitchFamily="18" charset="0"/>
                <a:ea typeface="Cambria" panose="02040503050406030204" pitchFamily="18" charset="0"/>
              </a:rPr>
              <a:t> con </a:t>
            </a:r>
            <a:r>
              <a:rPr lang="en-US" sz="3200" b="1" dirty="0" err="1">
                <a:latin typeface="Cambria" panose="02040503050406030204" pitchFamily="18" charset="0"/>
                <a:ea typeface="Cambria" panose="02040503050406030204" pitchFamily="18" charset="0"/>
              </a:rPr>
              <a:t>khôn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lớn</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FF1BAF66-C821-1CB8-4E4F-B94A2625407F}"/>
              </a:ext>
            </a:extLst>
          </p:cNvPr>
          <p:cNvSpPr txBox="1"/>
          <p:nvPr/>
        </p:nvSpPr>
        <p:spPr>
          <a:xfrm>
            <a:off x="2306279" y="4974921"/>
            <a:ext cx="9008163"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Lời hát của mẹ giúp con hiểu thêm cuộc đời, giúp con có thêm động lực để thực hiện những ước mơ.</a:t>
            </a:r>
          </a:p>
        </p:txBody>
      </p:sp>
      <p:pic>
        <p:nvPicPr>
          <p:cNvPr id="13" name="Picture 12">
            <a:extLst>
              <a:ext uri="{FF2B5EF4-FFF2-40B4-BE49-F238E27FC236}">
                <a16:creationId xmlns:a16="http://schemas.microsoft.com/office/drawing/2014/main" xmlns="" id="{324CA5AD-4D3A-1FBC-2B34-D4F0B2964B43}"/>
              </a:ext>
            </a:extLst>
          </p:cNvPr>
          <p:cNvPicPr>
            <a:picLocks noChangeAspect="1"/>
          </p:cNvPicPr>
          <p:nvPr/>
        </p:nvPicPr>
        <p:blipFill>
          <a:blip r:embed="rId2"/>
          <a:stretch>
            <a:fillRect/>
          </a:stretch>
        </p:blipFill>
        <p:spPr>
          <a:xfrm>
            <a:off x="2176277" y="322572"/>
            <a:ext cx="8315665" cy="896190"/>
          </a:xfrm>
          <a:prstGeom prst="rect">
            <a:avLst/>
          </a:prstGeom>
        </p:spPr>
      </p:pic>
    </p:spTree>
    <p:extLst>
      <p:ext uri="{BB962C8B-B14F-4D97-AF65-F5344CB8AC3E}">
        <p14:creationId xmlns:p14="http://schemas.microsoft.com/office/powerpoint/2010/main" val="6936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xmlns=""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xmlns=""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xmlns=""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xmlns=""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15" name="Picture 14">
            <a:extLst>
              <a:ext uri="{FF2B5EF4-FFF2-40B4-BE49-F238E27FC236}">
                <a16:creationId xmlns:a16="http://schemas.microsoft.com/office/drawing/2014/main" xmlns="" id="{05D5D15A-74B0-7EDE-BB3B-C51256FCA7D9}"/>
              </a:ext>
            </a:extLst>
          </p:cNvPr>
          <p:cNvPicPr>
            <a:picLocks noChangeAspect="1"/>
          </p:cNvPicPr>
          <p:nvPr/>
        </p:nvPicPr>
        <p:blipFill>
          <a:blip r:embed="rId3"/>
          <a:stretch>
            <a:fillRect/>
          </a:stretch>
        </p:blipFill>
        <p:spPr>
          <a:xfrm>
            <a:off x="6620222" y="168440"/>
            <a:ext cx="4694327" cy="1085182"/>
          </a:xfrm>
          <a:prstGeom prst="rect">
            <a:avLst/>
          </a:prstGeom>
        </p:spPr>
      </p:pic>
      <p:pic>
        <p:nvPicPr>
          <p:cNvPr id="16" name="Picture 15">
            <a:extLst>
              <a:ext uri="{FF2B5EF4-FFF2-40B4-BE49-F238E27FC236}">
                <a16:creationId xmlns:a16="http://schemas.microsoft.com/office/drawing/2014/main" xmlns="" id="{CCD57307-C070-9A4B-92AE-2EB76D17335B}"/>
              </a:ext>
            </a:extLst>
          </p:cNvPr>
          <p:cNvPicPr>
            <a:picLocks noChangeAspect="1"/>
          </p:cNvPicPr>
          <p:nvPr/>
        </p:nvPicPr>
        <p:blipFill>
          <a:blip r:embed="rId4"/>
          <a:stretch>
            <a:fillRect/>
          </a:stretch>
        </p:blipFill>
        <p:spPr>
          <a:xfrm>
            <a:off x="6691261" y="1320356"/>
            <a:ext cx="4718713" cy="1085182"/>
          </a:xfrm>
          <a:prstGeom prst="rect">
            <a:avLst/>
          </a:prstGeom>
        </p:spPr>
      </p:pic>
    </p:spTree>
    <p:extLst>
      <p:ext uri="{BB962C8B-B14F-4D97-AF65-F5344CB8AC3E}">
        <p14:creationId xmlns:p14="http://schemas.microsoft.com/office/powerpoint/2010/main" val="958071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89EF1B0A-9BB5-55F9-321A-ABBBDA7E2A0B}"/>
              </a:ext>
            </a:extLst>
          </p:cNvPr>
          <p:cNvPicPr>
            <a:picLocks noChangeAspect="1"/>
          </p:cNvPicPr>
          <p:nvPr/>
        </p:nvPicPr>
        <p:blipFill>
          <a:blip r:embed="rId3"/>
          <a:stretch>
            <a:fillRect/>
          </a:stretch>
        </p:blipFill>
        <p:spPr>
          <a:xfrm>
            <a:off x="3248787" y="605640"/>
            <a:ext cx="8266892" cy="4499238"/>
          </a:xfrm>
          <a:prstGeom prst="rect">
            <a:avLst/>
          </a:prstGeom>
        </p:spPr>
      </p:pic>
    </p:spTree>
    <p:extLst>
      <p:ext uri="{BB962C8B-B14F-4D97-AF65-F5344CB8AC3E}">
        <p14:creationId xmlns:p14="http://schemas.microsoft.com/office/powerpoint/2010/main" val="1386561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E40C547-C3CB-51B2-2016-A3A3960B2813}"/>
              </a:ext>
            </a:extLst>
          </p:cNvPr>
          <p:cNvSpPr/>
          <p:nvPr/>
        </p:nvSpPr>
        <p:spPr>
          <a:xfrm>
            <a:off x="534895"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xmlns="" id="{172C36AF-90FC-E739-26E2-87199DD05DC8}"/>
              </a:ext>
            </a:extLst>
          </p:cNvPr>
          <p:cNvSpPr txBox="1"/>
          <p:nvPr/>
        </p:nvSpPr>
        <p:spPr>
          <a:xfrm>
            <a:off x="2138624" y="300392"/>
            <a:ext cx="9518481"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Khổ thơ nào cho thấy ngay từ thuở ấu thơ, bạn nhỏ đã được nghe mẹ kể chuyện cổ tích. Hát ru, những bài ca dao.</a:t>
            </a:r>
          </a:p>
        </p:txBody>
      </p:sp>
      <p:sp>
        <p:nvSpPr>
          <p:cNvPr id="6" name="Rectangle: Rounded Corners 5">
            <a:extLst>
              <a:ext uri="{FF2B5EF4-FFF2-40B4-BE49-F238E27FC236}">
                <a16:creationId xmlns:a16="http://schemas.microsoft.com/office/drawing/2014/main" xmlns="" id="{879C164D-7212-D3C1-5315-0E4CEAF04BBF}"/>
              </a:ext>
            </a:extLst>
          </p:cNvPr>
          <p:cNvSpPr/>
          <p:nvPr/>
        </p:nvSpPr>
        <p:spPr>
          <a:xfrm>
            <a:off x="5905082" y="2445865"/>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57AF1683-BB7F-C520-8C56-4853E28E7DA5}"/>
              </a:ext>
            </a:extLst>
          </p:cNvPr>
          <p:cNvSpPr txBox="1"/>
          <p:nvPr/>
        </p:nvSpPr>
        <p:spPr>
          <a:xfrm>
            <a:off x="6478460" y="2529309"/>
            <a:ext cx="5378597"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Oval 7">
            <a:extLst>
              <a:ext uri="{FF2B5EF4-FFF2-40B4-BE49-F238E27FC236}">
                <a16:creationId xmlns:a16="http://schemas.microsoft.com/office/drawing/2014/main" xmlns="" id="{4B0C3120-903B-CE42-697F-31A3D0C6014C}"/>
              </a:ext>
            </a:extLst>
          </p:cNvPr>
          <p:cNvSpPr/>
          <p:nvPr/>
        </p:nvSpPr>
        <p:spPr>
          <a:xfrm>
            <a:off x="6021260" y="2582205"/>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12" name="Rectangle: Rounded Corners 11">
            <a:extLst>
              <a:ext uri="{FF2B5EF4-FFF2-40B4-BE49-F238E27FC236}">
                <a16:creationId xmlns:a16="http://schemas.microsoft.com/office/drawing/2014/main" xmlns="" id="{E1574510-9EA1-12D6-F7F2-58AE2F8D5250}"/>
              </a:ext>
            </a:extLst>
          </p:cNvPr>
          <p:cNvSpPr/>
          <p:nvPr/>
        </p:nvSpPr>
        <p:spPr>
          <a:xfrm>
            <a:off x="705497" y="2157574"/>
            <a:ext cx="4970985" cy="3034453"/>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Khổ đầu tiên (Khổ 1) cho thấy ngay từ thuở ấu thơ, bạn nhỏ đã được nghe mẹ kể chuyện cổ tích. Hát ru, những bài ca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3621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4B970A-CF2D-B608-3082-0D1A5C9715C9}"/>
              </a:ext>
            </a:extLst>
          </p:cNvPr>
          <p:cNvPicPr>
            <a:picLocks noChangeAspect="1"/>
          </p:cNvPicPr>
          <p:nvPr/>
        </p:nvPicPr>
        <p:blipFill>
          <a:blip r:embed="rId2"/>
          <a:stretch>
            <a:fillRect/>
          </a:stretch>
        </p:blipFill>
        <p:spPr>
          <a:xfrm>
            <a:off x="4645024" y="698844"/>
            <a:ext cx="7260965" cy="5858764"/>
          </a:xfrm>
          <a:prstGeom prst="rect">
            <a:avLst/>
          </a:prstGeom>
        </p:spPr>
      </p:pic>
      <p:sp>
        <p:nvSpPr>
          <p:cNvPr id="2" name="Rectangle: Rounded Corners 1">
            <a:extLst>
              <a:ext uri="{FF2B5EF4-FFF2-40B4-BE49-F238E27FC236}">
                <a16:creationId xmlns:a16="http://schemas.microsoft.com/office/drawing/2014/main" xmlns=""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xmlns="" id="{7564BEA9-9EA0-6D0A-7908-74FE2AA500CD}"/>
              </a:ext>
            </a:extLst>
          </p:cNvPr>
          <p:cNvSpPr txBox="1"/>
          <p:nvPr/>
        </p:nvSpPr>
        <p:spPr>
          <a:xfrm>
            <a:off x="2221477" y="300392"/>
            <a:ext cx="9518481"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Tìm những hình ảnh đẹp, gần gũi được gợi ra từ lời hát ru của mẹ.</a:t>
            </a:r>
          </a:p>
        </p:txBody>
      </p:sp>
      <p:sp>
        <p:nvSpPr>
          <p:cNvPr id="5" name="Rectangle: Rounded Corners 4">
            <a:extLst>
              <a:ext uri="{FF2B5EF4-FFF2-40B4-BE49-F238E27FC236}">
                <a16:creationId xmlns:a16="http://schemas.microsoft.com/office/drawing/2014/main" xmlns="" id="{12C77DAB-BBF6-092E-C606-E0938E254092}"/>
              </a:ext>
            </a:extLst>
          </p:cNvPr>
          <p:cNvSpPr/>
          <p:nvPr/>
        </p:nvSpPr>
        <p:spPr>
          <a:xfrm>
            <a:off x="617748" y="1686233"/>
            <a:ext cx="4027276" cy="4010038"/>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3F8F26"/>
                </a:solidFill>
                <a:latin typeface="Cambria" panose="02040503050406030204" pitchFamily="18" charset="0"/>
                <a:ea typeface="Cambria" panose="02040503050406030204" pitchFamily="18" charset="0"/>
              </a:rPr>
              <a:t>    </a:t>
            </a:r>
            <a:r>
              <a:rPr lang="vi-VN" sz="3200" b="1" dirty="0">
                <a:solidFill>
                  <a:srgbClr val="3F8F26"/>
                </a:solidFill>
                <a:latin typeface="Cambria" panose="02040503050406030204" pitchFamily="18" charset="0"/>
                <a:ea typeface="Cambria" panose="02040503050406030204" pitchFamily="18" charset="0"/>
              </a:rPr>
              <a:t>Những hình ảnh đẹp, gần gũi được gợi ra từ lời hát ru của mẹ: cánh cò trắng, đồng lúa, hoa mướp vàng, và những câu đồng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469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3C897B7-0819-9A5A-BD8E-2ABE2E39876A}"/>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3:</a:t>
            </a:r>
          </a:p>
        </p:txBody>
      </p:sp>
      <p:sp>
        <p:nvSpPr>
          <p:cNvPr id="3" name="TextBox 2">
            <a:extLst>
              <a:ext uri="{FF2B5EF4-FFF2-40B4-BE49-F238E27FC236}">
                <a16:creationId xmlns:a16="http://schemas.microsoft.com/office/drawing/2014/main" xmlns="" id="{AAEEC9D7-61C3-05F2-2AB6-8E38281A50E1}"/>
              </a:ext>
            </a:extLst>
          </p:cNvPr>
          <p:cNvSpPr txBox="1"/>
          <p:nvPr/>
        </p:nvSpPr>
        <p:spPr>
          <a:xfrm>
            <a:off x="2221478" y="300392"/>
            <a:ext cx="9072870"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Qua cảm nhận của bạn nhỏ về mẹ (ở khổ thơ thứ 3), em thấy bạn nhỏ là người như thế nào?</a:t>
            </a:r>
          </a:p>
        </p:txBody>
      </p:sp>
      <p:sp>
        <p:nvSpPr>
          <p:cNvPr id="6" name="Rectangle: Rounded Corners 5">
            <a:extLst>
              <a:ext uri="{FF2B5EF4-FFF2-40B4-BE49-F238E27FC236}">
                <a16:creationId xmlns:a16="http://schemas.microsoft.com/office/drawing/2014/main" xmlns="" id="{5B8A9DAE-7258-9CAC-E044-A812AD582A10}"/>
              </a:ext>
            </a:extLst>
          </p:cNvPr>
          <p:cNvSpPr/>
          <p:nvPr/>
        </p:nvSpPr>
        <p:spPr>
          <a:xfrm>
            <a:off x="6096000" y="1561610"/>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9EAA187B-EE7D-5B60-E46C-275B8F661BB8}"/>
              </a:ext>
            </a:extLst>
          </p:cNvPr>
          <p:cNvSpPr txBox="1"/>
          <p:nvPr/>
        </p:nvSpPr>
        <p:spPr>
          <a:xfrm>
            <a:off x="6669378" y="1645054"/>
            <a:ext cx="489627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p>
        </p:txBody>
      </p:sp>
      <p:sp>
        <p:nvSpPr>
          <p:cNvPr id="8" name="Oval 7">
            <a:extLst>
              <a:ext uri="{FF2B5EF4-FFF2-40B4-BE49-F238E27FC236}">
                <a16:creationId xmlns:a16="http://schemas.microsoft.com/office/drawing/2014/main" xmlns="" id="{13A22CE2-8089-3842-3591-04FE71E57660}"/>
              </a:ext>
            </a:extLst>
          </p:cNvPr>
          <p:cNvSpPr/>
          <p:nvPr/>
        </p:nvSpPr>
        <p:spPr>
          <a:xfrm>
            <a:off x="6212178" y="169795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Rectangle: Rounded Corners 10">
            <a:extLst>
              <a:ext uri="{FF2B5EF4-FFF2-40B4-BE49-F238E27FC236}">
                <a16:creationId xmlns:a16="http://schemas.microsoft.com/office/drawing/2014/main" xmlns="" id="{88BF5F8F-07EA-076E-737F-BBDC77B0C80F}"/>
              </a:ext>
            </a:extLst>
          </p:cNvPr>
          <p:cNvSpPr/>
          <p:nvPr/>
        </p:nvSpPr>
        <p:spPr>
          <a:xfrm>
            <a:off x="505325" y="1520745"/>
            <a:ext cx="5478253" cy="4728241"/>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7761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4B970A-CF2D-B608-3082-0D1A5C9715C9}"/>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2" name="Rectangle: Rounded Corners 1">
            <a:extLst>
              <a:ext uri="{FF2B5EF4-FFF2-40B4-BE49-F238E27FC236}">
                <a16:creationId xmlns:a16="http://schemas.microsoft.com/office/drawing/2014/main" xmlns=""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xmlns="" id="{7564BEA9-9EA0-6D0A-7908-74FE2AA500CD}"/>
              </a:ext>
            </a:extLst>
          </p:cNvPr>
          <p:cNvSpPr txBox="1"/>
          <p:nvPr/>
        </p:nvSpPr>
        <p:spPr>
          <a:xfrm>
            <a:off x="2221477" y="300392"/>
            <a:ext cx="951848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Dựa theo nội dung khổ thơ thứ 4, đóng vai bạn nhỏ để nói lời tâm sự với mẹ</a:t>
            </a:r>
          </a:p>
        </p:txBody>
      </p:sp>
      <p:sp>
        <p:nvSpPr>
          <p:cNvPr id="6" name="Freeform 41">
            <a:extLst>
              <a:ext uri="{FF2B5EF4-FFF2-40B4-BE49-F238E27FC236}">
                <a16:creationId xmlns:a16="http://schemas.microsoft.com/office/drawing/2014/main" xmlns="" id="{549740EA-6F0B-F4A2-8AD3-2EC3BA94218C}"/>
              </a:ext>
            </a:extLst>
          </p:cNvPr>
          <p:cNvSpPr/>
          <p:nvPr/>
        </p:nvSpPr>
        <p:spPr>
          <a:xfrm>
            <a:off x="617748" y="2447891"/>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197261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C8752B7-A46B-7CCF-A1EE-4EFDEC69C4CB}"/>
              </a:ext>
            </a:extLst>
          </p:cNvPr>
          <p:cNvSpPr/>
          <p:nvPr/>
        </p:nvSpPr>
        <p:spPr>
          <a:xfrm>
            <a:off x="7370240" y="52531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xmlns="" id="{5A9C57BF-C6B6-2601-F10F-CDA8C3A12EA2}"/>
              </a:ext>
            </a:extLst>
          </p:cNvPr>
          <p:cNvSpPr txBox="1"/>
          <p:nvPr/>
        </p:nvSpPr>
        <p:spPr>
          <a:xfrm>
            <a:off x="4637159" y="1167008"/>
            <a:ext cx="684641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thơ Trong lời mẹ hát muốn nói về điều gì? </a:t>
            </a:r>
          </a:p>
        </p:txBody>
      </p:sp>
      <p:sp>
        <p:nvSpPr>
          <p:cNvPr id="4" name="Rectangle: Rounded Corners 3">
            <a:extLst>
              <a:ext uri="{FF2B5EF4-FFF2-40B4-BE49-F238E27FC236}">
                <a16:creationId xmlns:a16="http://schemas.microsoft.com/office/drawing/2014/main" xmlns="" id="{8F1E8B72-C16C-9404-CD59-99C06CD936AC}"/>
              </a:ext>
            </a:extLst>
          </p:cNvPr>
          <p:cNvSpPr/>
          <p:nvPr/>
        </p:nvSpPr>
        <p:spPr>
          <a:xfrm>
            <a:off x="200967"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E75D4614-5B1D-1262-E38C-485C31B5146B}"/>
              </a:ext>
            </a:extLst>
          </p:cNvPr>
          <p:cNvSpPr txBox="1"/>
          <p:nvPr/>
        </p:nvSpPr>
        <p:spPr>
          <a:xfrm>
            <a:off x="425272" y="151178"/>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xmlns="" id="{4D7AA08A-3B33-A502-ECD8-28AAD05CA87E}"/>
              </a:ext>
            </a:extLst>
          </p:cNvPr>
          <p:cNvSpPr/>
          <p:nvPr/>
        </p:nvSpPr>
        <p:spPr>
          <a:xfrm>
            <a:off x="5174901" y="2520371"/>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kỉ</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niệm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thân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thương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ấu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xmlns="" id="{ECA9B7D4-0834-BCC3-487F-8BF23327831A}"/>
              </a:ext>
            </a:extLst>
          </p:cNvPr>
          <p:cNvSpPr/>
          <p:nvPr/>
        </p:nvSpPr>
        <p:spPr>
          <a:xfrm>
            <a:off x="5174900" y="3747944"/>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 </a:t>
            </a:r>
            <a:r>
              <a:rPr lang="en-US" sz="3200" b="1" dirty="0" err="1">
                <a:solidFill>
                  <a:schemeClr val="tx1"/>
                </a:solidFill>
                <a:latin typeface="Cambria" panose="02040503050406030204" pitchFamily="18" charset="0"/>
                <a:ea typeface="Cambria" panose="02040503050406030204" pitchFamily="18" charset="0"/>
              </a:rPr>
              <a:t>Lòng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biết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ơn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đối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với</a:t>
            </a:r>
            <a:r>
              <a:rPr lang="en-US" sz="3200" b="1" dirty="0">
                <a:solidFill>
                  <a:schemeClr val="tx1"/>
                </a:solidFill>
                <a:latin typeface="Cambria" panose="02040503050406030204" pitchFamily="18" charset="0"/>
                <a:ea typeface="Cambria" panose="02040503050406030204" pitchFamily="18" charset="0"/>
              </a:rPr>
              <a:t> cha </a:t>
            </a:r>
            <a:r>
              <a:rPr lang="en-US" sz="3200" b="1" dirty="0" err="1">
                <a:solidFill>
                  <a:schemeClr val="tx1"/>
                </a:solidFill>
                <a:latin typeface="Cambria" panose="02040503050406030204" pitchFamily="18" charset="0"/>
                <a:ea typeface="Cambria" panose="02040503050406030204" pitchFamily="18" charset="0"/>
              </a:rPr>
              <a:t>mẹ</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xmlns="" id="{D75A2CA9-4661-31E4-F529-F5860FC5E554}"/>
              </a:ext>
            </a:extLst>
          </p:cNvPr>
          <p:cNvSpPr/>
          <p:nvPr/>
        </p:nvSpPr>
        <p:spPr>
          <a:xfrm>
            <a:off x="5246913" y="5053018"/>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Vẻ</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đẹp</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nghĩa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bài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ru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9591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1" nodeType="clickEffect">
                                  <p:stCondLst>
                                    <p:cond delay="0"/>
                                  </p:stCondLst>
                                  <p:childTnLst>
                                    <p:animClr clrSpc="rgb" dir="cw">
                                      <p:cBhvr>
                                        <p:cTn id="25" dur="2000" fill="hold"/>
                                        <p:tgtEl>
                                          <p:spTgt spid="7"/>
                                        </p:tgtEl>
                                        <p:attrNameLst>
                                          <p:attrName>fillcolor</p:attrName>
                                        </p:attrNameLst>
                                      </p:cBhvr>
                                      <p:to>
                                        <a:schemeClr val="accent2"/>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007046E-FEFA-8985-7DC9-B209A101BFBB}"/>
              </a:ext>
            </a:extLst>
          </p:cNvPr>
          <p:cNvGrpSpPr/>
          <p:nvPr/>
        </p:nvGrpSpPr>
        <p:grpSpPr>
          <a:xfrm>
            <a:off x="638981" y="1293086"/>
            <a:ext cx="11303304" cy="5068829"/>
            <a:chOff x="418643" y="1155701"/>
            <a:chExt cx="11303304" cy="5068829"/>
          </a:xfrm>
        </p:grpSpPr>
        <p:sp>
          <p:nvSpPr>
            <p:cNvPr id="4" name="Rectangle: Rounded Corners 3">
              <a:extLst>
                <a:ext uri="{FF2B5EF4-FFF2-40B4-BE49-F238E27FC236}">
                  <a16:creationId xmlns:a16="http://schemas.microsoft.com/office/drawing/2014/main" xmlns="" id="{64452650-0FD8-4C03-1481-E4CB3F600E0B}"/>
                </a:ext>
              </a:extLst>
            </p:cNvPr>
            <p:cNvSpPr/>
            <p:nvPr/>
          </p:nvSpPr>
          <p:spPr>
            <a:xfrm>
              <a:off x="418643" y="1155701"/>
              <a:ext cx="11303304" cy="5068829"/>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C26DCB97-93C0-B9C6-928E-E9604ED5CC81}"/>
                </a:ext>
              </a:extLst>
            </p:cNvPr>
            <p:cNvSpPr txBox="1"/>
            <p:nvPr/>
          </p:nvSpPr>
          <p:spPr>
            <a:xfrm>
              <a:off x="837283" y="1349768"/>
              <a:ext cx="9801041" cy="4708981"/>
            </a:xfrm>
            <a:prstGeom prst="rect">
              <a:avLst/>
            </a:prstGeom>
            <a:noFill/>
          </p:spPr>
          <p:txBody>
            <a:bodyPr wrap="square">
              <a:spAutoFit/>
            </a:bodyPr>
            <a:lstStyle/>
            <a:p>
              <a:pPr algn="just"/>
              <a:r>
                <a:rPr lang="vi-VN" sz="2500" b="1" dirty="0">
                  <a:latin typeface="Cambria" panose="02040503050406030204" pitchFamily="18" charset="0"/>
                  <a:ea typeface="Cambria" panose="02040503050406030204" pitchFamily="18" charset="0"/>
                </a:rPr>
                <a:t>- Đọc đúng và diễn cảm bài thơ Trong lời mẹ hát. Biết nhấn giọng vào những từ ngữ thể hiện tình cảm, cảm xúc của bạn nhỏ đối với người mẹ của mình.</a:t>
              </a:r>
            </a:p>
            <a:p>
              <a:pPr algn="just"/>
              <a:r>
                <a:rPr lang="vi-VN" sz="2500" b="1" dirty="0">
                  <a:latin typeface="Cambria" panose="02040503050406030204" pitchFamily="18" charset="0"/>
                  <a:ea typeface="Cambria" panose="02040503050406030204" pitchFamily="18" charset="0"/>
                </a:rPr>
                <a:t>- Nhận biết được vẽ đẹp, ý nghĩa của lời mẹ ru đối với cuộc đời người con. Lòng biết ơn của người con đối với mẹ. Hiểu điều tác giả muốn nói qua bài thơ.</a:t>
              </a:r>
            </a:p>
            <a:p>
              <a:pPr algn="just"/>
              <a:r>
                <a:rPr lang="vi-VN" sz="2500" b="1" dirty="0">
                  <a:latin typeface="Cambria" panose="02040503050406030204" pitchFamily="18" charset="0"/>
                  <a:ea typeface="Cambria" panose="02040503050406030204" pitchFamily="18" charset="0"/>
                </a:rPr>
                <a:t>- Hiểu và biết ơn công lao của cha mẹ hay người nuôi dưỡng, dạy dỗ mình. Có ý thức rèn luyện để đền đáp công ơn ấy. Hiểu ý nghĩa và trân trọng những bài hát ru của bà, của mẹ.</a:t>
              </a:r>
            </a:p>
            <a:p>
              <a:pPr algn="just"/>
              <a:r>
                <a:rPr lang="vi-VN" sz="2500" b="1" dirty="0">
                  <a:latin typeface="Cambria" panose="02040503050406030204" pitchFamily="18" charset="0"/>
                  <a:ea typeface="Cambria" panose="02040503050406030204" pitchFamily="18" charset="0"/>
                </a:rPr>
                <a:t>- Phát triển năng lực ngôn ngữ.</a:t>
              </a:r>
            </a:p>
            <a:p>
              <a:pPr algn="just"/>
              <a:r>
                <a:rPr lang="vi-VN" sz="2500" b="1" dirty="0">
                  <a:latin typeface="Cambria" panose="02040503050406030204" pitchFamily="18" charset="0"/>
                  <a:ea typeface="Cambria" panose="02040503050406030204" pitchFamily="18" charset="0"/>
                </a:rPr>
                <a:t>- Biết vận dụng bài học vào thực tiễn cuộc sống: Tự tin trong giao tiếp, biết chia sẻ</a:t>
              </a:r>
              <a:r>
                <a:rPr lang="en-US" sz="2500" b="1" dirty="0">
                  <a:latin typeface="Cambria" panose="02040503050406030204" pitchFamily="18" charset="0"/>
                  <a:ea typeface="Cambria" panose="02040503050406030204" pitchFamily="18" charset="0"/>
                </a:rPr>
                <a:t>.</a:t>
              </a:r>
              <a:endParaRPr lang="vi-VN" sz="2500" b="1" i="1" dirty="0">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xmlns="" id="{AFD3B5BB-B948-A073-623F-576287375D51}"/>
              </a:ext>
            </a:extLst>
          </p:cNvPr>
          <p:cNvPicPr>
            <a:picLocks noChangeAspect="1"/>
          </p:cNvPicPr>
          <p:nvPr/>
        </p:nvPicPr>
        <p:blipFill>
          <a:blip r:embed="rId2"/>
          <a:stretch>
            <a:fillRect/>
          </a:stretch>
        </p:blipFill>
        <p:spPr>
          <a:xfrm>
            <a:off x="4196475" y="661866"/>
            <a:ext cx="4188315" cy="969348"/>
          </a:xfrm>
          <a:prstGeom prst="rect">
            <a:avLst/>
          </a:prstGeom>
        </p:spPr>
      </p:pic>
    </p:spTree>
    <p:extLst>
      <p:ext uri="{BB962C8B-B14F-4D97-AF65-F5344CB8AC3E}">
        <p14:creationId xmlns:p14="http://schemas.microsoft.com/office/powerpoint/2010/main" val="86371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xmlns=""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xmlns=""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xmlns=""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xmlns="" id="{D3EFD615-1206-AC96-1F0C-AEF13A84FA88}"/>
              </a:ext>
            </a:extLst>
          </p:cNvPr>
          <p:cNvSpPr/>
          <p:nvPr/>
        </p:nvSpPr>
        <p:spPr>
          <a:xfrm>
            <a:off x="914540"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2" name="Rectangle: Rounded Corners 11">
            <a:extLst>
              <a:ext uri="{FF2B5EF4-FFF2-40B4-BE49-F238E27FC236}">
                <a16:creationId xmlns:a16="http://schemas.microsoft.com/office/drawing/2014/main" xmlns="" id="{8E2BD3AE-5DD4-741D-3D70-30B60E700616}"/>
              </a:ext>
            </a:extLst>
          </p:cNvPr>
          <p:cNvSpPr/>
          <p:nvPr/>
        </p:nvSpPr>
        <p:spPr>
          <a:xfrm>
            <a:off x="7289442" y="1422061"/>
            <a:ext cx="3406391" cy="1220119"/>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thuộc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lòng</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khổ</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thơ</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cuối</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xmlns="" id="{5F29E890-52C4-5A87-1046-4064A93A0A8A}"/>
              </a:ext>
            </a:extLst>
          </p:cNvPr>
          <p:cNvSpPr/>
          <p:nvPr/>
        </p:nvSpPr>
        <p:spPr>
          <a:xfrm>
            <a:off x="869786" y="1634347"/>
            <a:ext cx="4299528" cy="4751362"/>
          </a:xfrm>
          <a:prstGeom prst="roundRect">
            <a:avLst>
              <a:gd name="adj" fmla="val 5916"/>
            </a:avLst>
          </a:prstGeom>
          <a:noFill/>
          <a:ln w="28575">
            <a:solidFill>
              <a:srgbClr val="F255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06AD8030-011C-59F2-4ECA-870AD992F1C9}"/>
              </a:ext>
            </a:extLst>
          </p:cNvPr>
          <p:cNvPicPr>
            <a:picLocks noChangeAspect="1"/>
          </p:cNvPicPr>
          <p:nvPr/>
        </p:nvPicPr>
        <p:blipFill>
          <a:blip r:embed="rId3"/>
          <a:stretch>
            <a:fillRect/>
          </a:stretch>
        </p:blipFill>
        <p:spPr>
          <a:xfrm>
            <a:off x="6548969" y="250785"/>
            <a:ext cx="4694327" cy="1085182"/>
          </a:xfrm>
          <a:prstGeom prst="rect">
            <a:avLst/>
          </a:prstGeom>
        </p:spPr>
      </p:pic>
    </p:spTree>
    <p:extLst>
      <p:ext uri="{BB962C8B-B14F-4D97-AF65-F5344CB8AC3E}">
        <p14:creationId xmlns:p14="http://schemas.microsoft.com/office/powerpoint/2010/main" val="2828778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612B321D-8C77-8C59-C776-46988D588E64}"/>
              </a:ext>
            </a:extLst>
          </p:cNvPr>
          <p:cNvPicPr>
            <a:picLocks noChangeAspect="1"/>
          </p:cNvPicPr>
          <p:nvPr/>
        </p:nvPicPr>
        <p:blipFill>
          <a:blip r:embed="rId3"/>
          <a:stretch>
            <a:fillRect/>
          </a:stretch>
        </p:blipFill>
        <p:spPr>
          <a:xfrm>
            <a:off x="3038319" y="975380"/>
            <a:ext cx="8266892" cy="3670110"/>
          </a:xfrm>
          <a:prstGeom prst="rect">
            <a:avLst/>
          </a:prstGeom>
        </p:spPr>
      </p:pic>
    </p:spTree>
    <p:extLst>
      <p:ext uri="{BB962C8B-B14F-4D97-AF65-F5344CB8AC3E}">
        <p14:creationId xmlns:p14="http://schemas.microsoft.com/office/powerpoint/2010/main" val="3775949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2" name="Picture 1">
            <a:extLst>
              <a:ext uri="{FF2B5EF4-FFF2-40B4-BE49-F238E27FC236}">
                <a16:creationId xmlns:a16="http://schemas.microsoft.com/office/drawing/2014/main" xmlns="" id="{E6EFAF46-CDB2-A2E1-5286-FD814EB00CB4}"/>
              </a:ext>
            </a:extLst>
          </p:cNvPr>
          <p:cNvPicPr>
            <a:picLocks noChangeAspect="1"/>
          </p:cNvPicPr>
          <p:nvPr/>
        </p:nvPicPr>
        <p:blipFill>
          <a:blip r:embed="rId3"/>
          <a:stretch>
            <a:fillRect/>
          </a:stretch>
        </p:blipFill>
        <p:spPr>
          <a:xfrm>
            <a:off x="6632307" y="358362"/>
            <a:ext cx="4694327" cy="1085182"/>
          </a:xfrm>
          <a:prstGeom prst="rect">
            <a:avLst/>
          </a:prstGeom>
        </p:spPr>
      </p:pic>
    </p:spTree>
    <p:extLst>
      <p:ext uri="{BB962C8B-B14F-4D97-AF65-F5344CB8AC3E}">
        <p14:creationId xmlns:p14="http://schemas.microsoft.com/office/powerpoint/2010/main" val="384911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59FF2B38-EFB8-39D7-1E8A-F88F9BAF8A22}"/>
              </a:ext>
            </a:extLst>
          </p:cNvPr>
          <p:cNvPicPr>
            <a:picLocks noChangeAspect="1"/>
          </p:cNvPicPr>
          <p:nvPr/>
        </p:nvPicPr>
        <p:blipFill>
          <a:blip r:embed="rId3"/>
          <a:stretch>
            <a:fillRect/>
          </a:stretch>
        </p:blipFill>
        <p:spPr>
          <a:xfrm>
            <a:off x="3248787" y="849233"/>
            <a:ext cx="8266892" cy="1914310"/>
          </a:xfrm>
          <a:prstGeom prst="rect">
            <a:avLst/>
          </a:prstGeom>
        </p:spPr>
      </p:pic>
    </p:spTree>
    <p:extLst>
      <p:ext uri="{BB962C8B-B14F-4D97-AF65-F5344CB8AC3E}">
        <p14:creationId xmlns:p14="http://schemas.microsoft.com/office/powerpoint/2010/main" val="1604880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82D972A-7C28-42F7-7943-FFE55BF9D2C1}"/>
              </a:ext>
            </a:extLst>
          </p:cNvPr>
          <p:cNvSpPr/>
          <p:nvPr/>
        </p:nvSpPr>
        <p:spPr>
          <a:xfrm>
            <a:off x="7814595" y="267676"/>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xmlns="" id="{F4FA4A5A-236A-FB8E-90E2-069B93140BF0}"/>
              </a:ext>
            </a:extLst>
          </p:cNvPr>
          <p:cNvSpPr txBox="1"/>
          <p:nvPr/>
        </p:nvSpPr>
        <p:spPr>
          <a:xfrm>
            <a:off x="6008913" y="875606"/>
            <a:ext cx="5215095"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hoá</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thơ</a:t>
            </a:r>
            <a:r>
              <a:rPr lang="en-US" sz="3600" b="1" dirty="0">
                <a:latin typeface="Cambria" panose="02040503050406030204" pitchFamily="18" charset="0"/>
                <a:ea typeface="Cambria" panose="02040503050406030204" pitchFamily="18" charset="0"/>
              </a:rPr>
              <a:t> </a:t>
            </a:r>
            <a:r>
              <a:rPr lang="en-US" sz="3600" b="1" i="1" dirty="0">
                <a:latin typeface="Cambria" panose="02040503050406030204" pitchFamily="18" charset="0"/>
                <a:ea typeface="Cambria" panose="02040503050406030204" pitchFamily="18" charset="0"/>
              </a:rPr>
              <a:t>Trong </a:t>
            </a:r>
            <a:r>
              <a:rPr lang="en-US" sz="3600" b="1" i="1" dirty="0" err="1">
                <a:latin typeface="Cambria" panose="02040503050406030204" pitchFamily="18" charset="0"/>
                <a:ea typeface="Cambria" panose="02040503050406030204" pitchFamily="18" charset="0"/>
              </a:rPr>
              <a:t>lời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mẹ</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hát</a:t>
            </a:r>
            <a:r>
              <a:rPr lang="en-US" sz="3600" b="1" dirty="0">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31EC6514-868E-EB85-72CE-ABB7EBF0D903}"/>
              </a:ext>
            </a:extLst>
          </p:cNvPr>
          <p:cNvSpPr/>
          <p:nvPr/>
        </p:nvSpPr>
        <p:spPr>
          <a:xfrm>
            <a:off x="231112"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F6BF1A2-CCFD-50D3-F313-FB4DDB3C8048}"/>
              </a:ext>
            </a:extLst>
          </p:cNvPr>
          <p:cNvSpPr txBox="1"/>
          <p:nvPr/>
        </p:nvSpPr>
        <p:spPr>
          <a:xfrm>
            <a:off x="343264" y="234625"/>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xmlns="" id="{60E44A74-3165-506A-AC32-CFF6C85D64BC}"/>
              </a:ext>
            </a:extLst>
          </p:cNvPr>
          <p:cNvSpPr/>
          <p:nvPr/>
        </p:nvSpPr>
        <p:spPr>
          <a:xfrm>
            <a:off x="5846006" y="287075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tuổi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chở</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cổ</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tích</a:t>
            </a:r>
            <a:endParaRPr lang="en-US" sz="32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B19B9EDF-D796-8A75-AA1C-D28346C92DB0}"/>
              </a:ext>
            </a:extLst>
          </p:cNvPr>
          <p:cNvSpPr/>
          <p:nvPr/>
        </p:nvSpPr>
        <p:spPr>
          <a:xfrm>
            <a:off x="5846005" y="372153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dòng sông – đưa con đi</a:t>
            </a:r>
            <a:endParaRPr lang="en-US" sz="3200" b="1" dirty="0">
              <a:solidFill>
                <a:schemeClr val="tx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xmlns="" id="{540C0CFE-1FBC-A301-EC51-021B8FA79603}"/>
              </a:ext>
            </a:extLst>
          </p:cNvPr>
          <p:cNvSpPr/>
          <p:nvPr/>
        </p:nvSpPr>
        <p:spPr>
          <a:xfrm>
            <a:off x="5707002" y="457231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gian</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chạy</a:t>
            </a:r>
            <a:r>
              <a:rPr lang="en-US" sz="3200" b="1" dirty="0">
                <a:solidFill>
                  <a:schemeClr val="tx1"/>
                </a:solidFill>
                <a:latin typeface="Cambria" panose="02040503050406030204" pitchFamily="18" charset="0"/>
                <a:ea typeface="Cambria" panose="02040503050406030204" pitchFamily="18" charset="0"/>
              </a:rPr>
              <a:t> qua </a:t>
            </a:r>
            <a:r>
              <a:rPr lang="en-US" sz="3200" b="1" dirty="0" err="1">
                <a:solidFill>
                  <a:schemeClr val="tx1"/>
                </a:solidFill>
                <a:latin typeface="Cambria" panose="02040503050406030204" pitchFamily="18" charset="0"/>
                <a:ea typeface="Cambria" panose="02040503050406030204" pitchFamily="18" charset="0"/>
              </a:rPr>
              <a:t>tóc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mẹ</a:t>
            </a:r>
            <a:endParaRPr lang="en-US" sz="32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27A802E0-9ADC-954D-3A6E-67A450FACCE6}"/>
              </a:ext>
            </a:extLst>
          </p:cNvPr>
          <p:cNvSpPr/>
          <p:nvPr/>
        </p:nvSpPr>
        <p:spPr>
          <a:xfrm>
            <a:off x="5707002" y="542309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chemeClr val="tx1"/>
                </a:solidFill>
                <a:latin typeface="Cambria" panose="02040503050406030204" pitchFamily="18" charset="0"/>
                <a:ea typeface="Cambria" panose="02040503050406030204" pitchFamily="18" charset="0"/>
              </a:rPr>
              <a:t>lời</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ru</a:t>
            </a:r>
            <a:r>
              <a:rPr lang="es-ES" sz="3200" b="1" dirty="0">
                <a:solidFill>
                  <a:schemeClr val="tx1"/>
                </a:solidFill>
                <a:latin typeface="Cambria" panose="02040503050406030204" pitchFamily="18" charset="0"/>
                <a:ea typeface="Cambria" panose="02040503050406030204" pitchFamily="18" charset="0"/>
              </a:rPr>
              <a:t> – </a:t>
            </a:r>
            <a:r>
              <a:rPr lang="es-ES" sz="3200" b="1" dirty="0" err="1">
                <a:solidFill>
                  <a:schemeClr val="tx1"/>
                </a:solidFill>
                <a:latin typeface="Cambria" panose="02040503050406030204" pitchFamily="18" charset="0"/>
                <a:ea typeface="Cambria" panose="02040503050406030204" pitchFamily="18" charset="0"/>
              </a:rPr>
              <a:t>chắp</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cánh</a:t>
            </a:r>
            <a:r>
              <a:rPr lang="es-ES" sz="3200" b="1" dirty="0">
                <a:solidFill>
                  <a:schemeClr val="tx1"/>
                </a:solidFill>
                <a:latin typeface="Cambria" panose="02040503050406030204" pitchFamily="18" charset="0"/>
                <a:ea typeface="Cambria" panose="02040503050406030204" pitchFamily="18" charset="0"/>
              </a:rPr>
              <a:t> cho con</a:t>
            </a:r>
            <a:endParaRPr lang="en-US" sz="32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392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3A6CEF3-98C8-27CD-E5F6-34DB50736B92}"/>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xmlns="" id="{CABD9FF5-16BF-A0B3-2F7D-5BE3BB756D55}"/>
              </a:ext>
            </a:extLst>
          </p:cNvPr>
          <p:cNvSpPr txBox="1"/>
          <p:nvPr/>
        </p:nvSpPr>
        <p:spPr>
          <a:xfrm>
            <a:off x="1889881" y="302850"/>
            <a:ext cx="9806399" cy="1754326"/>
          </a:xfrm>
          <a:prstGeom prst="rect">
            <a:avLst/>
          </a:prstGeom>
          <a:noFill/>
        </p:spPr>
        <p:txBody>
          <a:bodyPr wrap="square">
            <a:spAutoFit/>
          </a:bodyPr>
          <a:lstStyle/>
          <a:p>
            <a:pPr algn="ctr"/>
            <a:r>
              <a:rPr lang="vi-VN" sz="3600" b="1" dirty="0">
                <a:latin typeface="Cambria" panose="02040503050406030204" pitchFamily="18" charset="0"/>
                <a:ea typeface="Cambria" panose="02040503050406030204" pitchFamily="18" charset="0"/>
              </a:rPr>
              <a:t>Viết 2 - 3 câu về những việc mẹ đã làm cho con, trong đó có trạng ngữ chỉ thời gian hoặc nơi chốn.</a:t>
            </a:r>
          </a:p>
        </p:txBody>
      </p:sp>
      <p:sp>
        <p:nvSpPr>
          <p:cNvPr id="4" name="Rectangle: Rounded Corners 3">
            <a:extLst>
              <a:ext uri="{FF2B5EF4-FFF2-40B4-BE49-F238E27FC236}">
                <a16:creationId xmlns:a16="http://schemas.microsoft.com/office/drawing/2014/main" xmlns="" id="{5F2F298F-FD5F-48BC-A677-138B02B8890B}"/>
              </a:ext>
            </a:extLst>
          </p:cNvPr>
          <p:cNvSpPr/>
          <p:nvPr/>
        </p:nvSpPr>
        <p:spPr>
          <a:xfrm>
            <a:off x="3567164" y="2318090"/>
            <a:ext cx="7343019" cy="2706085"/>
          </a:xfrm>
          <a:prstGeom prst="roundRect">
            <a:avLst>
              <a:gd name="adj" fmla="val 2475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Trong nhà, mẹ là người tuyệt vời nhất. Mẹ thường dậy rất sớm nấu bữa sáng cho cả gia đình. Tuần trước, mẹ đã nấu một món chè cho em ăn thật ngon</a:t>
            </a:r>
            <a:r>
              <a:rPr lang="en-US" sz="3200" b="1" dirty="0">
                <a:solidFill>
                  <a:srgbClr val="3F8F26"/>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xmlns="" id="{98558997-D790-C7FF-D312-7071D5B2343E}"/>
              </a:ext>
            </a:extLst>
          </p:cNvPr>
          <p:cNvPicPr>
            <a:picLocks noChangeAspect="1"/>
          </p:cNvPicPr>
          <p:nvPr/>
        </p:nvPicPr>
        <p:blipFill>
          <a:blip r:embed="rId2"/>
          <a:stretch>
            <a:fillRect/>
          </a:stretch>
        </p:blipFill>
        <p:spPr>
          <a:xfrm>
            <a:off x="495720" y="1577590"/>
            <a:ext cx="2603050" cy="5119635"/>
          </a:xfrm>
          <a:prstGeom prst="rect">
            <a:avLst/>
          </a:prstGeom>
        </p:spPr>
      </p:pic>
    </p:spTree>
    <p:extLst>
      <p:ext uri="{BB962C8B-B14F-4D97-AF65-F5344CB8AC3E}">
        <p14:creationId xmlns:p14="http://schemas.microsoft.com/office/powerpoint/2010/main" val="2532750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CB3F75FD-D206-4165-5C14-D13B84DF7B61}"/>
              </a:ext>
            </a:extLst>
          </p:cNvPr>
          <p:cNvSpPr/>
          <p:nvPr/>
        </p:nvSpPr>
        <p:spPr>
          <a:xfrm>
            <a:off x="1567544" y="2450746"/>
            <a:ext cx="7992826"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Chia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người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thân</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xmlns="" id="{4867825A-714A-FBB7-E699-DF43991BDCF2}"/>
              </a:ext>
            </a:extLst>
          </p:cNvPr>
          <p:cNvSpPr/>
          <p:nvPr/>
        </p:nvSpPr>
        <p:spPr>
          <a:xfrm>
            <a:off x="5114610" y="3634067"/>
            <a:ext cx="5572849"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Chuẩn</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bị</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mới</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xmlns="" id="{C5500412-28C4-4FAF-62B1-13C0902E753B}"/>
              </a:ext>
            </a:extLst>
          </p:cNvPr>
          <p:cNvPicPr>
            <a:picLocks noChangeAspect="1"/>
          </p:cNvPicPr>
          <p:nvPr/>
        </p:nvPicPr>
        <p:blipFill>
          <a:blip r:embed="rId2"/>
          <a:stretch>
            <a:fillRect/>
          </a:stretch>
        </p:blipFill>
        <p:spPr>
          <a:xfrm>
            <a:off x="4059733" y="416786"/>
            <a:ext cx="4682134" cy="2091109"/>
          </a:xfrm>
          <a:prstGeom prst="rect">
            <a:avLst/>
          </a:prstGeom>
        </p:spPr>
      </p:pic>
    </p:spTree>
    <p:extLst>
      <p:ext uri="{BB962C8B-B14F-4D97-AF65-F5344CB8AC3E}">
        <p14:creationId xmlns:p14="http://schemas.microsoft.com/office/powerpoint/2010/main" val="1060248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xmlns="" id="{74AD833C-F6DD-9EC0-5E29-9E26C37E7AC5}"/>
              </a:ext>
            </a:extLst>
          </p:cNvPr>
          <p:cNvPicPr>
            <a:picLocks noChangeAspect="1"/>
          </p:cNvPicPr>
          <p:nvPr/>
        </p:nvPicPr>
        <p:blipFill>
          <a:blip r:embed="rId3"/>
          <a:stretch>
            <a:fillRect/>
          </a:stretch>
        </p:blipFill>
        <p:spPr>
          <a:xfrm>
            <a:off x="2738271" y="572877"/>
            <a:ext cx="8907493" cy="4031077"/>
          </a:xfrm>
          <a:prstGeom prst="rect">
            <a:avLst/>
          </a:prstGeom>
        </p:spPr>
      </p:pic>
    </p:spTree>
    <p:extLst>
      <p:ext uri="{BB962C8B-B14F-4D97-AF65-F5344CB8AC3E}">
        <p14:creationId xmlns:p14="http://schemas.microsoft.com/office/powerpoint/2010/main" val="2203730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19C7ADFD-8E29-40B0-968B-C70C19903AA1}"/>
              </a:ext>
            </a:extLst>
          </p:cNvPr>
          <p:cNvPicPr>
            <a:picLocks noChangeAspect="1"/>
          </p:cNvPicPr>
          <p:nvPr/>
        </p:nvPicPr>
        <p:blipFill>
          <a:blip r:embed="rId3"/>
          <a:stretch>
            <a:fillRect/>
          </a:stretch>
        </p:blipFill>
        <p:spPr>
          <a:xfrm>
            <a:off x="3814932" y="221224"/>
            <a:ext cx="6564442" cy="4989754"/>
          </a:xfrm>
          <a:prstGeom prst="rect">
            <a:avLst/>
          </a:prstGeom>
        </p:spPr>
      </p:pic>
    </p:spTree>
    <p:extLst>
      <p:ext uri="{BB962C8B-B14F-4D97-AF65-F5344CB8AC3E}">
        <p14:creationId xmlns:p14="http://schemas.microsoft.com/office/powerpoint/2010/main" val="310350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BDB3C3B-3FA5-805F-99ED-81DB7BE9BC8E}"/>
              </a:ext>
            </a:extLst>
          </p:cNvPr>
          <p:cNvGrpSpPr/>
          <p:nvPr/>
        </p:nvGrpSpPr>
        <p:grpSpPr>
          <a:xfrm>
            <a:off x="1934258" y="633274"/>
            <a:ext cx="8666009" cy="2001165"/>
            <a:chOff x="1934258" y="633274"/>
            <a:chExt cx="8666009" cy="2001165"/>
          </a:xfrm>
        </p:grpSpPr>
        <p:sp>
          <p:nvSpPr>
            <p:cNvPr id="4" name="Rectangle: Rounded Corners 3">
              <a:extLst>
                <a:ext uri="{FF2B5EF4-FFF2-40B4-BE49-F238E27FC236}">
                  <a16:creationId xmlns:a16="http://schemas.microsoft.com/office/drawing/2014/main" xmlns="" id="{964DF360-5036-590C-3509-E5A617F19239}"/>
                </a:ext>
              </a:extLst>
            </p:cNvPr>
            <p:cNvSpPr/>
            <p:nvPr/>
          </p:nvSpPr>
          <p:spPr>
            <a:xfrm>
              <a:off x="1934258" y="633274"/>
              <a:ext cx="8666009" cy="2001165"/>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6EAFD5B-4B0D-D562-5326-D214B64DAD48}"/>
                </a:ext>
              </a:extLst>
            </p:cNvPr>
            <p:cNvSpPr txBox="1"/>
            <p:nvPr/>
          </p:nvSpPr>
          <p:spPr>
            <a:xfrm>
              <a:off x="1934258" y="633274"/>
              <a:ext cx="8323484"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Kể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bạn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nghe</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một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người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cảm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khi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ấy</a:t>
              </a:r>
              <a:r>
                <a:rPr lang="en-US" sz="3600" b="1" dirty="0">
                  <a:latin typeface="Cambria" panose="02040503050406030204" pitchFamily="18" charset="0"/>
                  <a:ea typeface="Cambria" panose="02040503050406030204" pitchFamily="18" charset="0"/>
                </a:rPr>
                <a:t>.</a:t>
              </a:r>
              <a:endParaRPr lang="vi-VN" sz="3600" b="1" i="1" dirty="0">
                <a:latin typeface="Cambria" panose="02040503050406030204" pitchFamily="18" charset="0"/>
                <a:ea typeface="Cambria" panose="02040503050406030204" pitchFamily="18" charset="0"/>
              </a:endParaRPr>
            </a:p>
          </p:txBody>
        </p:sp>
      </p:grpSp>
      <p:sp>
        <p:nvSpPr>
          <p:cNvPr id="2" name="Freeform 41">
            <a:extLst>
              <a:ext uri="{FF2B5EF4-FFF2-40B4-BE49-F238E27FC236}">
                <a16:creationId xmlns:a16="http://schemas.microsoft.com/office/drawing/2014/main" xmlns="" id="{488AB78F-1FB7-740C-486A-E9311731262D}"/>
              </a:ext>
            </a:extLst>
          </p:cNvPr>
          <p:cNvSpPr/>
          <p:nvPr/>
        </p:nvSpPr>
        <p:spPr>
          <a:xfrm>
            <a:off x="4284134" y="2387600"/>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47352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C9EE89E0-4C52-134B-2AC6-328389B115B4}"/>
              </a:ext>
            </a:extLst>
          </p:cNvPr>
          <p:cNvPicPr>
            <a:picLocks noChangeAspect="1"/>
          </p:cNvPicPr>
          <p:nvPr/>
        </p:nvPicPr>
        <p:blipFill>
          <a:blip r:embed="rId3"/>
          <a:stretch>
            <a:fillRect/>
          </a:stretch>
        </p:blipFill>
        <p:spPr>
          <a:xfrm>
            <a:off x="4083873" y="749344"/>
            <a:ext cx="6175783" cy="4230991"/>
          </a:xfrm>
          <a:prstGeom prst="rect">
            <a:avLst/>
          </a:prstGeom>
        </p:spPr>
      </p:pic>
    </p:spTree>
    <p:extLst>
      <p:ext uri="{BB962C8B-B14F-4D97-AF65-F5344CB8AC3E}">
        <p14:creationId xmlns:p14="http://schemas.microsoft.com/office/powerpoint/2010/main" val="3217520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A7AD42E4-4DCE-11F1-5C5B-9265032B6704}"/>
              </a:ext>
            </a:extLst>
          </p:cNvPr>
          <p:cNvPicPr>
            <a:picLocks noChangeAspect="1"/>
          </p:cNvPicPr>
          <p:nvPr/>
        </p:nvPicPr>
        <p:blipFill>
          <a:blip r:embed="rId3"/>
          <a:stretch>
            <a:fillRect/>
          </a:stretch>
        </p:blipFill>
        <p:spPr>
          <a:xfrm>
            <a:off x="4325920" y="817203"/>
            <a:ext cx="6175783" cy="4560203"/>
          </a:xfrm>
          <a:prstGeom prst="rect">
            <a:avLst/>
          </a:prstGeom>
        </p:spPr>
      </p:pic>
    </p:spTree>
    <p:extLst>
      <p:ext uri="{BB962C8B-B14F-4D97-AF65-F5344CB8AC3E}">
        <p14:creationId xmlns:p14="http://schemas.microsoft.com/office/powerpoint/2010/main" val="253368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pic>
        <p:nvPicPr>
          <p:cNvPr id="2" name="Picture 1">
            <a:extLst>
              <a:ext uri="{FF2B5EF4-FFF2-40B4-BE49-F238E27FC236}">
                <a16:creationId xmlns:a16="http://schemas.microsoft.com/office/drawing/2014/main" xmlns="" id="{0CDFCE95-1394-4273-2F64-FFB9248A5F69}"/>
              </a:ext>
            </a:extLst>
          </p:cNvPr>
          <p:cNvPicPr>
            <a:picLocks noChangeAspect="1"/>
          </p:cNvPicPr>
          <p:nvPr/>
        </p:nvPicPr>
        <p:blipFill>
          <a:blip r:embed="rId3"/>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65740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F115AE9F-2A13-F17C-61A5-7BB94D24881A}"/>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5" name="Rectangle: Rounded Corners 4">
            <a:extLst>
              <a:ext uri="{FF2B5EF4-FFF2-40B4-BE49-F238E27FC236}">
                <a16:creationId xmlns:a16="http://schemas.microsoft.com/office/drawing/2014/main" xmlns="" id="{623E4595-80FB-5DAB-260D-C31A4BC21047}"/>
              </a:ext>
            </a:extLst>
          </p:cNvPr>
          <p:cNvSpPr/>
          <p:nvPr/>
        </p:nvSpPr>
        <p:spPr>
          <a:xfrm>
            <a:off x="977900" y="2041214"/>
            <a:ext cx="3582458"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chòng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chành</a:t>
            </a:r>
            <a:endParaRPr lang="en-US" sz="4000" b="1"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1AB9AEDE-1F73-5447-0BD6-2DC40D40E3D3}"/>
              </a:ext>
            </a:extLst>
          </p:cNvPr>
          <p:cNvSpPr/>
          <p:nvPr/>
        </p:nvSpPr>
        <p:spPr>
          <a:xfrm>
            <a:off x="1363663" y="3640453"/>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nôn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nao</a:t>
            </a:r>
            <a:endParaRPr lang="en-US" sz="40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E6E7F565-8E8D-562D-4F4E-BEEC39BEECDE}"/>
              </a:ext>
            </a:extLst>
          </p:cNvPr>
          <p:cNvSpPr/>
          <p:nvPr/>
        </p:nvSpPr>
        <p:spPr>
          <a:xfrm>
            <a:off x="4946121" y="2041215"/>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võng</a:t>
            </a:r>
            <a:endParaRPr lang="en-US"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E043E3A9-8060-1A28-D8EB-9C43338EE7DF}"/>
              </a:ext>
            </a:extLst>
          </p:cNvPr>
          <p:cNvPicPr>
            <a:picLocks noChangeAspect="1"/>
          </p:cNvPicPr>
          <p:nvPr/>
        </p:nvPicPr>
        <p:blipFill>
          <a:blip r:embed="rId3"/>
          <a:stretch>
            <a:fillRect/>
          </a:stretch>
        </p:blipFill>
        <p:spPr>
          <a:xfrm>
            <a:off x="2685379" y="602350"/>
            <a:ext cx="6175783" cy="1176630"/>
          </a:xfrm>
          <a:prstGeom prst="rect">
            <a:avLst/>
          </a:prstGeom>
        </p:spPr>
      </p:pic>
    </p:spTree>
    <p:extLst>
      <p:ext uri="{BB962C8B-B14F-4D97-AF65-F5344CB8AC3E}">
        <p14:creationId xmlns:p14="http://schemas.microsoft.com/office/powerpoint/2010/main" val="151084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42C415C-EBCE-59DF-AFF7-6061AB422F7D}"/>
              </a:ext>
            </a:extLst>
          </p:cNvPr>
          <p:cNvSpPr txBox="1"/>
          <p:nvPr/>
        </p:nvSpPr>
        <p:spPr>
          <a:xfrm>
            <a:off x="778932" y="1995282"/>
            <a:ext cx="6231467" cy="2554545"/>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Con gặp</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trong lời mẹ hát</a:t>
            </a:r>
          </a:p>
          <a:p>
            <a:pPr algn="just"/>
            <a:r>
              <a:rPr lang="vi-VN" sz="3200" b="1" dirty="0">
                <a:latin typeface="Cambria" panose="02040503050406030204" pitchFamily="18" charset="0"/>
                <a:ea typeface="Cambria" panose="02040503050406030204" pitchFamily="18" charset="0"/>
              </a:rPr>
              <a:t>Cánh cò trắng,</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dải đồng xanh </a:t>
            </a:r>
          </a:p>
          <a:p>
            <a:pPr algn="just"/>
            <a:r>
              <a:rPr lang="vi-VN" sz="3200" b="1" dirty="0">
                <a:latin typeface="Cambria" panose="02040503050406030204" pitchFamily="18" charset="0"/>
                <a:ea typeface="Cambria" panose="02040503050406030204" pitchFamily="18" charset="0"/>
              </a:rPr>
              <a:t>Con yêu</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màu vàng hoa mướp </a:t>
            </a:r>
          </a:p>
          <a:p>
            <a:pPr algn="just"/>
            <a:r>
              <a:rPr lang="vi-VN" sz="3200" b="1" dirty="0">
                <a:latin typeface="Cambria" panose="02040503050406030204" pitchFamily="18" charset="0"/>
                <a:ea typeface="Cambria" panose="02040503050406030204" pitchFamily="18" charset="0"/>
              </a:rPr>
              <a:t>“Con gà</a:t>
            </a:r>
            <a:r>
              <a:rPr lang="vi-VN" sz="3200" b="1" dirty="0">
                <a:solidFill>
                  <a:srgbClr val="C00000"/>
                </a:solidFill>
                <a:latin typeface="Cambria" panose="02040503050406030204" pitchFamily="18" charset="0"/>
                <a:ea typeface="Cambria" panose="02040503050406030204" pitchFamily="18" charset="0"/>
              </a:rPr>
              <a: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cục tác lá chanh".</a:t>
            </a:r>
          </a:p>
          <a:p>
            <a:pPr algn="just"/>
            <a:endParaRPr lang="vi-VN" sz="32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53F2B3C1-1463-5C4B-75D5-1A148CAD5E53}"/>
              </a:ext>
            </a:extLst>
          </p:cNvPr>
          <p:cNvSpPr txBox="1"/>
          <p:nvPr/>
        </p:nvSpPr>
        <p:spPr>
          <a:xfrm>
            <a:off x="5825065" y="3429000"/>
            <a:ext cx="6231467" cy="3046988"/>
          </a:xfrm>
          <a:prstGeom prst="rect">
            <a:avLst/>
          </a:prstGeom>
          <a:noFill/>
        </p:spPr>
        <p:txBody>
          <a:bodyPr wrap="square">
            <a:spAutoFit/>
          </a:bodyPr>
          <a:lstStyle/>
          <a:p>
            <a:pPr algn="just"/>
            <a:endParaRPr lang="vi-VN" sz="3200" b="1"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Thời gian</a:t>
            </a:r>
            <a:r>
              <a:rPr lang="en-US" sz="3200" b="1" dirty="0">
                <a:solidFill>
                  <a:srgbClr val="C00000"/>
                </a:solidFill>
                <a:latin typeface="Cambria" panose="02040503050406030204" pitchFamily="18" charset="0"/>
                <a:ea typeface="Cambria" panose="02040503050406030204" pitchFamily="18" charset="0"/>
              </a:rPr>
              <a:t>/</a:t>
            </a:r>
            <a:r>
              <a:rPr lang="vi-VN" sz="3200" b="1" dirty="0">
                <a:solidFill>
                  <a:srgbClr val="C00000"/>
                </a:solidFill>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chạy qua tóc mẹ</a:t>
            </a:r>
          </a:p>
          <a:p>
            <a:pPr algn="just"/>
            <a:r>
              <a:rPr lang="vi-VN" sz="3200" b="1" dirty="0">
                <a:latin typeface="Cambria" panose="02040503050406030204" pitchFamily="18" charset="0"/>
                <a:ea typeface="Cambria" panose="02040503050406030204" pitchFamily="18" charset="0"/>
              </a:rPr>
              <a:t>Một màu trắng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đến nôn nao </a:t>
            </a:r>
          </a:p>
          <a:p>
            <a:pPr algn="just"/>
            <a:r>
              <a:rPr lang="vi-VN" sz="3200" b="1" dirty="0">
                <a:latin typeface="Cambria" panose="02040503050406030204" pitchFamily="18" charset="0"/>
                <a:ea typeface="Cambria" panose="02040503050406030204" pitchFamily="18" charset="0"/>
              </a:rPr>
              <a:t>Lưng mẹ</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cứ còng dần xuống </a:t>
            </a:r>
          </a:p>
          <a:p>
            <a:pPr algn="just"/>
            <a:r>
              <a:rPr lang="vi-VN" sz="3200" b="1" dirty="0">
                <a:latin typeface="Cambria" panose="02040503050406030204" pitchFamily="18" charset="0"/>
                <a:ea typeface="Cambria" panose="02040503050406030204" pitchFamily="18" charset="0"/>
              </a:rPr>
              <a:t>Cho con</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ngày một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thêm cao.</a:t>
            </a:r>
            <a:endParaRPr lang="en-US" sz="3200" b="1" dirty="0">
              <a:latin typeface="Cambria" panose="02040503050406030204" pitchFamily="18" charset="0"/>
              <a:ea typeface="Cambria" panose="02040503050406030204" pitchFamily="18" charset="0"/>
            </a:endParaRPr>
          </a:p>
          <a:p>
            <a:pPr algn="just"/>
            <a:endParaRPr lang="vi-VN" sz="32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7FC5DE5E-C744-7399-6539-48CE787A978D}"/>
              </a:ext>
            </a:extLst>
          </p:cNvPr>
          <p:cNvPicPr>
            <a:picLocks noChangeAspect="1"/>
          </p:cNvPicPr>
          <p:nvPr/>
        </p:nvPicPr>
        <p:blipFill>
          <a:blip r:embed="rId2"/>
          <a:stretch>
            <a:fillRect/>
          </a:stretch>
        </p:blipFill>
        <p:spPr>
          <a:xfrm>
            <a:off x="1309658" y="516858"/>
            <a:ext cx="10236071" cy="1072989"/>
          </a:xfrm>
          <a:prstGeom prst="rect">
            <a:avLst/>
          </a:prstGeom>
        </p:spPr>
      </p:pic>
    </p:spTree>
    <p:extLst>
      <p:ext uri="{BB962C8B-B14F-4D97-AF65-F5344CB8AC3E}">
        <p14:creationId xmlns:p14="http://schemas.microsoft.com/office/powerpoint/2010/main" val="313163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1693</Words>
  <Application>Microsoft Office PowerPoint</Application>
  <PresentationFormat>Widescreen</PresentationFormat>
  <Paragraphs>236</Paragraphs>
  <Slides>28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#9Slide07 HoneyCream</vt:lpstr>
      <vt:lpstr>Arial</vt:lpstr>
      <vt:lpstr>Calibri</vt:lpstr>
      <vt:lpstr>Calibri Light</vt:lpstr>
      <vt:lpstr>Cambria</vt:lpstr>
      <vt:lpstr>SVN-Newton</vt:lpstr>
      <vt:lpstr>SVN-Ready</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dc:creator>
  <cp:keywords>MNT</cp:keywords>
  <cp:lastModifiedBy>ASUS</cp:lastModifiedBy>
  <cp:revision>16</cp:revision>
  <dcterms:created xsi:type="dcterms:W3CDTF">2024-01-02T12:25:35Z</dcterms:created>
  <dcterms:modified xsi:type="dcterms:W3CDTF">2024-03-06T01:42:14Z</dcterms:modified>
</cp:coreProperties>
</file>