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2" r:id="rId4"/>
    <p:sldId id="260" r:id="rId5"/>
    <p:sldId id="274" r:id="rId6"/>
    <p:sldId id="280" r:id="rId7"/>
    <p:sldId id="273" r:id="rId8"/>
    <p:sldId id="261" r:id="rId9"/>
    <p:sldId id="262" r:id="rId10"/>
    <p:sldId id="263" r:id="rId11"/>
    <p:sldId id="264" r:id="rId12"/>
    <p:sldId id="283" r:id="rId13"/>
  </p:sldIdLst>
  <p:sldSz cx="18288000" cy="10287000"/>
  <p:notesSz cx="6858000" cy="9144000"/>
  <p:embeddedFontLst>
    <p:embeddedFont>
      <p:font typeface="Cambria Bold Italics" panose="020B0604020202020204" charset="0"/>
      <p:regular r:id="rId14"/>
    </p:embeddedFont>
    <p:embeddedFont>
      <p:font typeface="Nunito Bold Bold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mbria Bold" panose="02040803050406030204" pitchFamily="18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tma Bold" panose="020B0604020202020204" charset="0"/>
      <p:regular r:id="rId25"/>
    </p:embeddedFont>
    <p:embeddedFont>
      <p:font typeface="DaddysGirl" panose="02000603000000000000" charset="0"/>
      <p:regular r:id="rId26"/>
    </p:embeddedFont>
    <p:embeddedFont>
      <p:font typeface="#9Slide07 HoneyCream" panose="020B0604020202020204" charset="0"/>
      <p:regular r:id="rId27"/>
    </p:embeddedFont>
    <p:embeddedFont>
      <p:font typeface="#9Slide07 Dorayaki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3517" autoAdjust="0"/>
  </p:normalViewPr>
  <p:slideViewPr>
    <p:cSldViewPr>
      <p:cViewPr varScale="1">
        <p:scale>
          <a:sx n="50" d="100"/>
          <a:sy n="50" d="100"/>
        </p:scale>
        <p:origin x="5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1887200" y="-1320708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Dorayaki" pitchFamily="2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8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sv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4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7.svg"/><Relationship Id="rId5" Type="http://schemas.openxmlformats.org/officeDocument/2006/relationships/image" Target="../media/image16.png"/><Relationship Id="rId15" Type="http://schemas.openxmlformats.org/officeDocument/2006/relationships/image" Target="../media/image51.sv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45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7.sv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5" Type="http://schemas.openxmlformats.org/officeDocument/2006/relationships/image" Target="../media/image33.png"/><Relationship Id="rId15" Type="http://schemas.openxmlformats.org/officeDocument/2006/relationships/image" Target="../media/image49.sv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4.sv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39.sv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24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76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74.sv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17" t="-4462" r="-2861" b="-54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1140" y="6420866"/>
            <a:ext cx="18750280" cy="3978081"/>
            <a:chOff x="0" y="0"/>
            <a:chExt cx="25000373" cy="53041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8" y="0"/>
                  </a:lnTo>
                  <a:lnTo>
                    <a:pt x="11196008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304517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7" y="0"/>
                  </a:lnTo>
                  <a:lnTo>
                    <a:pt x="11196007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004581" y="0"/>
              <a:ext cx="3995792" cy="5304109"/>
            </a:xfrm>
            <a:custGeom>
              <a:avLst/>
              <a:gdLst/>
              <a:ahLst/>
              <a:cxnLst/>
              <a:rect l="l" t="t" r="r" b="b"/>
              <a:pathLst>
                <a:path w="3995792" h="5304109">
                  <a:moveTo>
                    <a:pt x="0" y="0"/>
                  </a:moveTo>
                  <a:lnTo>
                    <a:pt x="3995792" y="0"/>
                  </a:lnTo>
                  <a:lnTo>
                    <a:pt x="3995792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8019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2242150" y="7861906"/>
            <a:ext cx="22093214" cy="6655581"/>
          </a:xfrm>
          <a:custGeom>
            <a:avLst/>
            <a:gdLst/>
            <a:ahLst/>
            <a:cxnLst/>
            <a:rect l="l" t="t" r="r" b="b"/>
            <a:pathLst>
              <a:path w="22093214" h="6655581">
                <a:moveTo>
                  <a:pt x="0" y="0"/>
                </a:moveTo>
                <a:lnTo>
                  <a:pt x="22093213" y="0"/>
                </a:lnTo>
                <a:lnTo>
                  <a:pt x="22093213" y="6655581"/>
                </a:lnTo>
                <a:lnTo>
                  <a:pt x="0" y="6655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76470" y="7861906"/>
            <a:ext cx="4056184" cy="3234807"/>
          </a:xfrm>
          <a:custGeom>
            <a:avLst/>
            <a:gdLst/>
            <a:ahLst/>
            <a:cxnLst/>
            <a:rect l="l" t="t" r="r" b="b"/>
            <a:pathLst>
              <a:path w="4056184" h="3234807">
                <a:moveTo>
                  <a:pt x="0" y="0"/>
                </a:moveTo>
                <a:lnTo>
                  <a:pt x="4056184" y="0"/>
                </a:lnTo>
                <a:lnTo>
                  <a:pt x="4056184" y="3234807"/>
                </a:lnTo>
                <a:lnTo>
                  <a:pt x="0" y="3234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04562" y="7313700"/>
            <a:ext cx="2954192" cy="3228625"/>
          </a:xfrm>
          <a:custGeom>
            <a:avLst/>
            <a:gdLst/>
            <a:ahLst/>
            <a:cxnLst/>
            <a:rect l="l" t="t" r="r" b="b"/>
            <a:pathLst>
              <a:path w="2954192" h="3228625">
                <a:moveTo>
                  <a:pt x="0" y="0"/>
                </a:moveTo>
                <a:lnTo>
                  <a:pt x="2954192" y="0"/>
                </a:lnTo>
                <a:lnTo>
                  <a:pt x="2954192" y="3228625"/>
                </a:lnTo>
                <a:lnTo>
                  <a:pt x="0" y="3228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78786" y="456154"/>
            <a:ext cx="9010020" cy="9585128"/>
          </a:xfrm>
          <a:custGeom>
            <a:avLst/>
            <a:gdLst/>
            <a:ahLst/>
            <a:cxnLst/>
            <a:rect l="l" t="t" r="r" b="b"/>
            <a:pathLst>
              <a:path w="9010020" h="9585128">
                <a:moveTo>
                  <a:pt x="0" y="0"/>
                </a:moveTo>
                <a:lnTo>
                  <a:pt x="9010020" y="0"/>
                </a:lnTo>
                <a:lnTo>
                  <a:pt x="9010020" y="9585128"/>
                </a:lnTo>
                <a:lnTo>
                  <a:pt x="0" y="95851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45658" y="4880820"/>
            <a:ext cx="4320411" cy="5042823"/>
          </a:xfrm>
          <a:custGeom>
            <a:avLst/>
            <a:gdLst/>
            <a:ahLst/>
            <a:cxnLst/>
            <a:rect l="l" t="t" r="r" b="b"/>
            <a:pathLst>
              <a:path w="5132986" h="6337019">
                <a:moveTo>
                  <a:pt x="5132986" y="0"/>
                </a:moveTo>
                <a:lnTo>
                  <a:pt x="0" y="0"/>
                </a:lnTo>
                <a:lnTo>
                  <a:pt x="0" y="6337020"/>
                </a:lnTo>
                <a:lnTo>
                  <a:pt x="5132986" y="6337020"/>
                </a:lnTo>
                <a:lnTo>
                  <a:pt x="513298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23047" y="9406373"/>
            <a:ext cx="7240011" cy="1301178"/>
          </a:xfrm>
          <a:custGeom>
            <a:avLst/>
            <a:gdLst/>
            <a:ahLst/>
            <a:cxnLst/>
            <a:rect l="l" t="t" r="r" b="b"/>
            <a:pathLst>
              <a:path w="7240011" h="1301178">
                <a:moveTo>
                  <a:pt x="0" y="0"/>
                </a:moveTo>
                <a:lnTo>
                  <a:pt x="7240011" y="0"/>
                </a:lnTo>
                <a:lnTo>
                  <a:pt x="7240011" y="1301178"/>
                </a:lnTo>
                <a:lnTo>
                  <a:pt x="0" y="1301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7465" b="-17465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04747" y="7168030"/>
            <a:ext cx="2590655" cy="2973300"/>
          </a:xfrm>
          <a:custGeom>
            <a:avLst/>
            <a:gdLst/>
            <a:ahLst/>
            <a:cxnLst/>
            <a:rect l="l" t="t" r="r" b="b"/>
            <a:pathLst>
              <a:path w="3264249" h="3855412">
                <a:moveTo>
                  <a:pt x="3264249" y="0"/>
                </a:moveTo>
                <a:lnTo>
                  <a:pt x="0" y="0"/>
                </a:lnTo>
                <a:lnTo>
                  <a:pt x="0" y="3855412"/>
                </a:lnTo>
                <a:lnTo>
                  <a:pt x="3264249" y="3855412"/>
                </a:lnTo>
                <a:lnTo>
                  <a:pt x="326424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95402" y="8928013"/>
            <a:ext cx="3896851" cy="1927170"/>
          </a:xfrm>
          <a:custGeom>
            <a:avLst/>
            <a:gdLst/>
            <a:ahLst/>
            <a:cxnLst/>
            <a:rect l="l" t="t" r="r" b="b"/>
            <a:pathLst>
              <a:path w="3896851" h="1927170">
                <a:moveTo>
                  <a:pt x="0" y="0"/>
                </a:moveTo>
                <a:lnTo>
                  <a:pt x="3896851" y="0"/>
                </a:lnTo>
                <a:lnTo>
                  <a:pt x="3896851" y="1927170"/>
                </a:lnTo>
                <a:lnTo>
                  <a:pt x="0" y="1927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6" y="-12682"/>
            <a:ext cx="2315008" cy="23150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3763" y="276635"/>
            <a:ext cx="13833023" cy="1021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08877"/>
            <a:ext cx="18288000" cy="1161899"/>
            <a:chOff x="0" y="0"/>
            <a:chExt cx="4816593" cy="306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06015"/>
            </a:xfrm>
            <a:custGeom>
              <a:avLst/>
              <a:gdLst/>
              <a:ahLst/>
              <a:cxnLst/>
              <a:rect l="l" t="t" r="r" b="b"/>
              <a:pathLst>
                <a:path w="4816592" h="306015">
                  <a:moveTo>
                    <a:pt x="0" y="0"/>
                  </a:moveTo>
                  <a:lnTo>
                    <a:pt x="4816592" y="0"/>
                  </a:lnTo>
                  <a:lnTo>
                    <a:pt x="4816592" y="306015"/>
                  </a:lnTo>
                  <a:lnTo>
                    <a:pt x="0" y="306015"/>
                  </a:lnTo>
                  <a:close/>
                </a:path>
              </a:pathLst>
            </a:custGeom>
            <a:solidFill>
              <a:srgbClr val="804E2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93837" y="619363"/>
            <a:ext cx="3733246" cy="4114800"/>
          </a:xfrm>
          <a:custGeom>
            <a:avLst/>
            <a:gdLst/>
            <a:ahLst/>
            <a:cxnLst/>
            <a:rect l="l" t="t" r="r" b="b"/>
            <a:pathLst>
              <a:path w="3733246" h="4114800">
                <a:moveTo>
                  <a:pt x="0" y="0"/>
                </a:moveTo>
                <a:lnTo>
                  <a:pt x="3733246" y="0"/>
                </a:lnTo>
                <a:lnTo>
                  <a:pt x="3733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93836" y="5600700"/>
            <a:ext cx="4194163" cy="4686300"/>
          </a:xfrm>
          <a:custGeom>
            <a:avLst/>
            <a:gdLst/>
            <a:ahLst/>
            <a:cxnLst/>
            <a:rect l="l" t="t" r="r" b="b"/>
            <a:pathLst>
              <a:path w="4609322" h="5143500">
                <a:moveTo>
                  <a:pt x="0" y="0"/>
                </a:moveTo>
                <a:lnTo>
                  <a:pt x="4609322" y="0"/>
                </a:lnTo>
                <a:lnTo>
                  <a:pt x="460932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21725" y="1246768"/>
            <a:ext cx="3477469" cy="3186231"/>
          </a:xfrm>
          <a:custGeom>
            <a:avLst/>
            <a:gdLst/>
            <a:ahLst/>
            <a:cxnLst/>
            <a:rect l="l" t="t" r="r" b="b"/>
            <a:pathLst>
              <a:path w="3477469" h="3186231">
                <a:moveTo>
                  <a:pt x="0" y="0"/>
                </a:moveTo>
                <a:lnTo>
                  <a:pt x="3477470" y="0"/>
                </a:lnTo>
                <a:lnTo>
                  <a:pt x="3477470" y="3186232"/>
                </a:lnTo>
                <a:lnTo>
                  <a:pt x="0" y="3186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02321" y="1290652"/>
            <a:ext cx="11958181" cy="203132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802714" y="130454"/>
            <a:ext cx="939165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804E25"/>
                </a:solidFill>
                <a:latin typeface="Atma Bold"/>
              </a:rPr>
              <a:t>CÂU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910" y="3551908"/>
            <a:ext cx="1257300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60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60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60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hề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hão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huyền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80600">
            <a:off x="-1896825" y="7328593"/>
            <a:ext cx="6248976" cy="3442617"/>
          </a:xfrm>
          <a:custGeom>
            <a:avLst/>
            <a:gdLst/>
            <a:ahLst/>
            <a:cxnLst/>
            <a:rect l="l" t="t" r="r" b="b"/>
            <a:pathLst>
              <a:path w="6248976" h="3442617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35708" y="6418593"/>
            <a:ext cx="3152292" cy="3144740"/>
          </a:xfrm>
          <a:custGeom>
            <a:avLst/>
            <a:gdLst/>
            <a:ahLst/>
            <a:cxnLst/>
            <a:rect l="l" t="t" r="r" b="b"/>
            <a:pathLst>
              <a:path w="3697012" h="4231201">
                <a:moveTo>
                  <a:pt x="0" y="0"/>
                </a:moveTo>
                <a:lnTo>
                  <a:pt x="3697012" y="0"/>
                </a:lnTo>
                <a:lnTo>
                  <a:pt x="3697012" y="4231201"/>
                </a:lnTo>
                <a:lnTo>
                  <a:pt x="0" y="4231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43400" y="407178"/>
            <a:ext cx="13427181" cy="16619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320448" y="419787"/>
            <a:ext cx="939165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804E25"/>
                </a:solidFill>
                <a:latin typeface="Atma Bold"/>
              </a:rPr>
              <a:t>CÂU 5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00366" y="2402025"/>
            <a:ext cx="14370511" cy="1760276"/>
            <a:chOff x="0" y="0"/>
            <a:chExt cx="13728817" cy="234703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28817" cy="2217439"/>
              <a:chOff x="0" y="0"/>
              <a:chExt cx="7319982" cy="118230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7256482" cy="1118802"/>
              </a:xfrm>
              <a:custGeom>
                <a:avLst/>
                <a:gdLst/>
                <a:ahLst/>
                <a:cxnLst/>
                <a:rect l="l" t="t" r="r" b="b"/>
                <a:pathLst>
                  <a:path w="7256482" h="1118802">
                    <a:moveTo>
                      <a:pt x="7163772" y="1118802"/>
                    </a:moveTo>
                    <a:lnTo>
                      <a:pt x="92710" y="1118802"/>
                    </a:lnTo>
                    <a:cubicBezTo>
                      <a:pt x="41910" y="1118802"/>
                      <a:pt x="0" y="1076892"/>
                      <a:pt x="0" y="102609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162502" y="0"/>
                    </a:lnTo>
                    <a:cubicBezTo>
                      <a:pt x="7213302" y="0"/>
                      <a:pt x="7255212" y="41910"/>
                      <a:pt x="7255212" y="92710"/>
                    </a:cubicBezTo>
                    <a:lnTo>
                      <a:pt x="7255212" y="1024822"/>
                    </a:lnTo>
                    <a:cubicBezTo>
                      <a:pt x="7256482" y="1076892"/>
                      <a:pt x="7214572" y="1118802"/>
                      <a:pt x="7163772" y="111880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7319982" cy="1182302"/>
              </a:xfrm>
              <a:custGeom>
                <a:avLst/>
                <a:gdLst/>
                <a:ahLst/>
                <a:cxnLst/>
                <a:rect l="l" t="t" r="r" b="b"/>
                <a:pathLst>
                  <a:path w="7319982" h="1182302">
                    <a:moveTo>
                      <a:pt x="7195522" y="59690"/>
                    </a:moveTo>
                    <a:cubicBezTo>
                      <a:pt x="7231082" y="59690"/>
                      <a:pt x="7260292" y="88900"/>
                      <a:pt x="7260292" y="124460"/>
                    </a:cubicBezTo>
                    <a:lnTo>
                      <a:pt x="7260292" y="1057842"/>
                    </a:lnTo>
                    <a:cubicBezTo>
                      <a:pt x="7260292" y="1093402"/>
                      <a:pt x="7231082" y="1122612"/>
                      <a:pt x="7195522" y="1122612"/>
                    </a:cubicBezTo>
                    <a:lnTo>
                      <a:pt x="124460" y="1122612"/>
                    </a:lnTo>
                    <a:cubicBezTo>
                      <a:pt x="88900" y="1122612"/>
                      <a:pt x="59690" y="1093402"/>
                      <a:pt x="59690" y="105784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195522" y="59690"/>
                    </a:lnTo>
                    <a:moveTo>
                      <a:pt x="71955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57842"/>
                    </a:lnTo>
                    <a:cubicBezTo>
                      <a:pt x="0" y="1126422"/>
                      <a:pt x="55880" y="1182302"/>
                      <a:pt x="124460" y="1182302"/>
                    </a:cubicBezTo>
                    <a:lnTo>
                      <a:pt x="7195522" y="1182302"/>
                    </a:lnTo>
                    <a:cubicBezTo>
                      <a:pt x="7264102" y="1182302"/>
                      <a:pt x="7319982" y="1126422"/>
                      <a:pt x="7319982" y="1057842"/>
                    </a:cubicBezTo>
                    <a:lnTo>
                      <a:pt x="7319982" y="124460"/>
                    </a:lnTo>
                    <a:cubicBezTo>
                      <a:pt x="7319982" y="55880"/>
                      <a:pt x="7264102" y="0"/>
                      <a:pt x="7195522" y="0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2441369" cy="2217439"/>
              <a:chOff x="0" y="0"/>
              <a:chExt cx="1301698" cy="118230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1750" y="31750"/>
                <a:ext cx="1238198" cy="1118802"/>
              </a:xfrm>
              <a:custGeom>
                <a:avLst/>
                <a:gdLst/>
                <a:ahLst/>
                <a:cxnLst/>
                <a:rect l="l" t="t" r="r" b="b"/>
                <a:pathLst>
                  <a:path w="1238198" h="1118802">
                    <a:moveTo>
                      <a:pt x="1145488" y="1118802"/>
                    </a:moveTo>
                    <a:lnTo>
                      <a:pt x="92710" y="1118802"/>
                    </a:lnTo>
                    <a:cubicBezTo>
                      <a:pt x="41910" y="1118802"/>
                      <a:pt x="0" y="1076892"/>
                      <a:pt x="0" y="102609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44218" y="0"/>
                    </a:lnTo>
                    <a:cubicBezTo>
                      <a:pt x="1195018" y="0"/>
                      <a:pt x="1236928" y="41910"/>
                      <a:pt x="1236928" y="92710"/>
                    </a:cubicBezTo>
                    <a:lnTo>
                      <a:pt x="1236928" y="1024822"/>
                    </a:lnTo>
                    <a:cubicBezTo>
                      <a:pt x="1238198" y="1076892"/>
                      <a:pt x="1196288" y="1118802"/>
                      <a:pt x="1145488" y="1118802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1301698" cy="1182302"/>
              </a:xfrm>
              <a:custGeom>
                <a:avLst/>
                <a:gdLst/>
                <a:ahLst/>
                <a:cxnLst/>
                <a:rect l="l" t="t" r="r" b="b"/>
                <a:pathLst>
                  <a:path w="1301698" h="1182302">
                    <a:moveTo>
                      <a:pt x="1177238" y="59690"/>
                    </a:moveTo>
                    <a:cubicBezTo>
                      <a:pt x="1212798" y="59690"/>
                      <a:pt x="1242008" y="88900"/>
                      <a:pt x="1242008" y="124460"/>
                    </a:cubicBezTo>
                    <a:lnTo>
                      <a:pt x="1242008" y="1057842"/>
                    </a:lnTo>
                    <a:cubicBezTo>
                      <a:pt x="1242008" y="1093402"/>
                      <a:pt x="1212798" y="1122612"/>
                      <a:pt x="1177238" y="1122612"/>
                    </a:cubicBezTo>
                    <a:lnTo>
                      <a:pt x="124460" y="1122612"/>
                    </a:lnTo>
                    <a:cubicBezTo>
                      <a:pt x="88900" y="1122612"/>
                      <a:pt x="59690" y="1093402"/>
                      <a:pt x="59690" y="105784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7238" y="59690"/>
                    </a:lnTo>
                    <a:moveTo>
                      <a:pt x="117723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57842"/>
                    </a:lnTo>
                    <a:cubicBezTo>
                      <a:pt x="0" y="1126422"/>
                      <a:pt x="55880" y="1182302"/>
                      <a:pt x="124460" y="1182302"/>
                    </a:cubicBezTo>
                    <a:lnTo>
                      <a:pt x="1177238" y="1182302"/>
                    </a:lnTo>
                    <a:cubicBezTo>
                      <a:pt x="1245818" y="1182302"/>
                      <a:pt x="1301698" y="1126422"/>
                      <a:pt x="1301698" y="1057842"/>
                    </a:cubicBezTo>
                    <a:lnTo>
                      <a:pt x="1301698" y="124460"/>
                    </a:lnTo>
                    <a:cubicBezTo>
                      <a:pt x="1301698" y="55880"/>
                      <a:pt x="1245818" y="0"/>
                      <a:pt x="1177238" y="0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673372" y="534573"/>
              <a:ext cx="10945172" cy="1812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6"/>
                </a:lnSpc>
              </a:pP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25149" y="641099"/>
              <a:ext cx="1882567" cy="1030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0"/>
                </a:lnSpc>
              </a:pPr>
              <a:r>
                <a:rPr lang="en-US" sz="5540">
                  <a:solidFill>
                    <a:srgbClr val="FFFFFF"/>
                  </a:solidFill>
                  <a:latin typeface="Nunito Bold Bold"/>
                </a:rPr>
                <a:t>A.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089" y="4306230"/>
            <a:ext cx="14255084" cy="1920399"/>
            <a:chOff x="0" y="239371"/>
            <a:chExt cx="13728817" cy="256053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239371"/>
              <a:ext cx="13728817" cy="2560533"/>
              <a:chOff x="0" y="127629"/>
              <a:chExt cx="7319982" cy="136523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31750" y="132550"/>
                <a:ext cx="7256482" cy="1360314"/>
              </a:xfrm>
              <a:custGeom>
                <a:avLst/>
                <a:gdLst/>
                <a:ahLst/>
                <a:cxnLst/>
                <a:rect l="l" t="t" r="r" b="b"/>
                <a:pathLst>
                  <a:path w="7256482" h="1461115">
                    <a:moveTo>
                      <a:pt x="7163772" y="1461115"/>
                    </a:moveTo>
                    <a:lnTo>
                      <a:pt x="92710" y="1461115"/>
                    </a:lnTo>
                    <a:cubicBezTo>
                      <a:pt x="41910" y="1461115"/>
                      <a:pt x="0" y="1419205"/>
                      <a:pt x="0" y="136840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162502" y="0"/>
                    </a:lnTo>
                    <a:cubicBezTo>
                      <a:pt x="7213302" y="0"/>
                      <a:pt x="7255212" y="41910"/>
                      <a:pt x="7255212" y="92710"/>
                    </a:cubicBezTo>
                    <a:lnTo>
                      <a:pt x="7255212" y="1367135"/>
                    </a:lnTo>
                    <a:cubicBezTo>
                      <a:pt x="7256482" y="1419205"/>
                      <a:pt x="7214572" y="1461115"/>
                      <a:pt x="7163772" y="146111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127629"/>
                <a:ext cx="7319982" cy="1225830"/>
              </a:xfrm>
              <a:custGeom>
                <a:avLst/>
                <a:gdLst/>
                <a:ahLst/>
                <a:cxnLst/>
                <a:rect l="l" t="t" r="r" b="b"/>
                <a:pathLst>
                  <a:path w="7319982" h="1524615">
                    <a:moveTo>
                      <a:pt x="7195522" y="59690"/>
                    </a:moveTo>
                    <a:cubicBezTo>
                      <a:pt x="7231082" y="59690"/>
                      <a:pt x="7260292" y="88900"/>
                      <a:pt x="7260292" y="124460"/>
                    </a:cubicBezTo>
                    <a:lnTo>
                      <a:pt x="7260292" y="1400155"/>
                    </a:lnTo>
                    <a:cubicBezTo>
                      <a:pt x="7260292" y="1435715"/>
                      <a:pt x="7231082" y="1464925"/>
                      <a:pt x="7195522" y="1464925"/>
                    </a:cubicBezTo>
                    <a:lnTo>
                      <a:pt x="124460" y="1464925"/>
                    </a:lnTo>
                    <a:cubicBezTo>
                      <a:pt x="88900" y="1464925"/>
                      <a:pt x="59690" y="1435715"/>
                      <a:pt x="59690" y="140015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195522" y="59690"/>
                    </a:lnTo>
                    <a:moveTo>
                      <a:pt x="71955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400155"/>
                    </a:lnTo>
                    <a:cubicBezTo>
                      <a:pt x="0" y="1468735"/>
                      <a:pt x="55880" y="1524615"/>
                      <a:pt x="124460" y="1524615"/>
                    </a:cubicBezTo>
                    <a:lnTo>
                      <a:pt x="7195522" y="1524615"/>
                    </a:lnTo>
                    <a:cubicBezTo>
                      <a:pt x="7264102" y="1524615"/>
                      <a:pt x="7319982" y="1468735"/>
                      <a:pt x="7319982" y="1400155"/>
                    </a:cubicBezTo>
                    <a:lnTo>
                      <a:pt x="7319982" y="124460"/>
                    </a:lnTo>
                    <a:cubicBezTo>
                      <a:pt x="7319982" y="55880"/>
                      <a:pt x="7264102" y="0"/>
                      <a:pt x="7195522" y="0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21008"/>
              <a:ext cx="2441369" cy="2217439"/>
              <a:chOff x="0" y="0"/>
              <a:chExt cx="1301698" cy="118230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31750" y="31750"/>
                <a:ext cx="1238198" cy="1118802"/>
              </a:xfrm>
              <a:custGeom>
                <a:avLst/>
                <a:gdLst/>
                <a:ahLst/>
                <a:cxnLst/>
                <a:rect l="l" t="t" r="r" b="b"/>
                <a:pathLst>
                  <a:path w="1238198" h="1118802">
                    <a:moveTo>
                      <a:pt x="1145488" y="1118802"/>
                    </a:moveTo>
                    <a:lnTo>
                      <a:pt x="92710" y="1118802"/>
                    </a:lnTo>
                    <a:cubicBezTo>
                      <a:pt x="41910" y="1118802"/>
                      <a:pt x="0" y="1076892"/>
                      <a:pt x="0" y="102609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44218" y="0"/>
                    </a:lnTo>
                    <a:cubicBezTo>
                      <a:pt x="1195018" y="0"/>
                      <a:pt x="1236928" y="41910"/>
                      <a:pt x="1236928" y="92710"/>
                    </a:cubicBezTo>
                    <a:lnTo>
                      <a:pt x="1236928" y="1024822"/>
                    </a:lnTo>
                    <a:cubicBezTo>
                      <a:pt x="1238198" y="1076892"/>
                      <a:pt x="1196288" y="1118802"/>
                      <a:pt x="1145488" y="1118802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0"/>
                <a:ext cx="1301698" cy="1182302"/>
              </a:xfrm>
              <a:custGeom>
                <a:avLst/>
                <a:gdLst/>
                <a:ahLst/>
                <a:cxnLst/>
                <a:rect l="l" t="t" r="r" b="b"/>
                <a:pathLst>
                  <a:path w="1301698" h="1182302">
                    <a:moveTo>
                      <a:pt x="1177238" y="59690"/>
                    </a:moveTo>
                    <a:cubicBezTo>
                      <a:pt x="1212798" y="59690"/>
                      <a:pt x="1242008" y="88900"/>
                      <a:pt x="1242008" y="124460"/>
                    </a:cubicBezTo>
                    <a:lnTo>
                      <a:pt x="1242008" y="1057842"/>
                    </a:lnTo>
                    <a:cubicBezTo>
                      <a:pt x="1242008" y="1093402"/>
                      <a:pt x="1212798" y="1122612"/>
                      <a:pt x="1177238" y="1122612"/>
                    </a:cubicBezTo>
                    <a:lnTo>
                      <a:pt x="124460" y="1122612"/>
                    </a:lnTo>
                    <a:cubicBezTo>
                      <a:pt x="88900" y="1122612"/>
                      <a:pt x="59690" y="1093402"/>
                      <a:pt x="59690" y="105784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7238" y="59690"/>
                    </a:lnTo>
                    <a:moveTo>
                      <a:pt x="117723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57842"/>
                    </a:lnTo>
                    <a:cubicBezTo>
                      <a:pt x="0" y="1126422"/>
                      <a:pt x="55880" y="1182302"/>
                      <a:pt x="124460" y="1182302"/>
                    </a:cubicBezTo>
                    <a:lnTo>
                      <a:pt x="1177238" y="1182302"/>
                    </a:lnTo>
                    <a:cubicBezTo>
                      <a:pt x="1245818" y="1182302"/>
                      <a:pt x="1301698" y="1126422"/>
                      <a:pt x="1301698" y="1057842"/>
                    </a:cubicBezTo>
                    <a:lnTo>
                      <a:pt x="1301698" y="124460"/>
                    </a:lnTo>
                    <a:cubicBezTo>
                      <a:pt x="1301698" y="55880"/>
                      <a:pt x="1245818" y="0"/>
                      <a:pt x="1177238" y="0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2619470" y="504364"/>
              <a:ext cx="11049799" cy="1812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6"/>
                </a:lnSpc>
              </a:pP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đam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25149" y="971127"/>
              <a:ext cx="1882567" cy="101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0"/>
                </a:lnSpc>
              </a:pPr>
              <a:r>
                <a:rPr lang="en-US" sz="5540">
                  <a:solidFill>
                    <a:srgbClr val="FFFFFF"/>
                  </a:solidFill>
                  <a:latin typeface="Nunito Bold Bold"/>
                </a:rPr>
                <a:t>B.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60451" y="6030536"/>
            <a:ext cx="14294999" cy="1912010"/>
            <a:chOff x="0" y="59548"/>
            <a:chExt cx="13728817" cy="254934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59548"/>
              <a:ext cx="13728817" cy="2549346"/>
              <a:chOff x="0" y="31750"/>
              <a:chExt cx="7319982" cy="135927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31750" y="31750"/>
                <a:ext cx="7256482" cy="943770"/>
              </a:xfrm>
              <a:custGeom>
                <a:avLst/>
                <a:gdLst/>
                <a:ahLst/>
                <a:cxnLst/>
                <a:rect l="l" t="t" r="r" b="b"/>
                <a:pathLst>
                  <a:path w="7256482" h="1461115">
                    <a:moveTo>
                      <a:pt x="7163772" y="1461115"/>
                    </a:moveTo>
                    <a:lnTo>
                      <a:pt x="92710" y="1461115"/>
                    </a:lnTo>
                    <a:cubicBezTo>
                      <a:pt x="41910" y="1461115"/>
                      <a:pt x="0" y="1419205"/>
                      <a:pt x="0" y="136840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162502" y="0"/>
                    </a:lnTo>
                    <a:cubicBezTo>
                      <a:pt x="7213302" y="0"/>
                      <a:pt x="7255212" y="41910"/>
                      <a:pt x="7255212" y="92710"/>
                    </a:cubicBezTo>
                    <a:lnTo>
                      <a:pt x="7255212" y="1367135"/>
                    </a:lnTo>
                    <a:cubicBezTo>
                      <a:pt x="7256482" y="1419205"/>
                      <a:pt x="7214572" y="1461115"/>
                      <a:pt x="7163772" y="146111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0" y="180649"/>
                <a:ext cx="7319982" cy="1210371"/>
              </a:xfrm>
              <a:custGeom>
                <a:avLst/>
                <a:gdLst/>
                <a:ahLst/>
                <a:cxnLst/>
                <a:rect l="l" t="t" r="r" b="b"/>
                <a:pathLst>
                  <a:path w="7319982" h="1524615">
                    <a:moveTo>
                      <a:pt x="7195522" y="59690"/>
                    </a:moveTo>
                    <a:cubicBezTo>
                      <a:pt x="7231082" y="59690"/>
                      <a:pt x="7260292" y="88900"/>
                      <a:pt x="7260292" y="124460"/>
                    </a:cubicBezTo>
                    <a:lnTo>
                      <a:pt x="7260292" y="1400155"/>
                    </a:lnTo>
                    <a:cubicBezTo>
                      <a:pt x="7260292" y="1435715"/>
                      <a:pt x="7231082" y="1464925"/>
                      <a:pt x="7195522" y="1464925"/>
                    </a:cubicBezTo>
                    <a:lnTo>
                      <a:pt x="124460" y="1464925"/>
                    </a:lnTo>
                    <a:cubicBezTo>
                      <a:pt x="88900" y="1464925"/>
                      <a:pt x="59690" y="1435715"/>
                      <a:pt x="59690" y="140015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195522" y="59690"/>
                    </a:lnTo>
                    <a:moveTo>
                      <a:pt x="71955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400155"/>
                    </a:lnTo>
                    <a:cubicBezTo>
                      <a:pt x="0" y="1468735"/>
                      <a:pt x="55880" y="1524615"/>
                      <a:pt x="124460" y="1524615"/>
                    </a:cubicBezTo>
                    <a:lnTo>
                      <a:pt x="7195522" y="1524615"/>
                    </a:lnTo>
                    <a:cubicBezTo>
                      <a:pt x="7264102" y="1524615"/>
                      <a:pt x="7319982" y="1468735"/>
                      <a:pt x="7319982" y="1400155"/>
                    </a:cubicBezTo>
                    <a:lnTo>
                      <a:pt x="7319982" y="124460"/>
                    </a:lnTo>
                    <a:cubicBezTo>
                      <a:pt x="7319982" y="55880"/>
                      <a:pt x="7264102" y="0"/>
                      <a:pt x="7195522" y="0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321008"/>
              <a:ext cx="2441369" cy="2217439"/>
              <a:chOff x="0" y="0"/>
              <a:chExt cx="1301698" cy="1182302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31750" y="31750"/>
                <a:ext cx="1238198" cy="1118802"/>
              </a:xfrm>
              <a:custGeom>
                <a:avLst/>
                <a:gdLst/>
                <a:ahLst/>
                <a:cxnLst/>
                <a:rect l="l" t="t" r="r" b="b"/>
                <a:pathLst>
                  <a:path w="1238198" h="1118802">
                    <a:moveTo>
                      <a:pt x="1145488" y="1118802"/>
                    </a:moveTo>
                    <a:lnTo>
                      <a:pt x="92710" y="1118802"/>
                    </a:lnTo>
                    <a:cubicBezTo>
                      <a:pt x="41910" y="1118802"/>
                      <a:pt x="0" y="1076892"/>
                      <a:pt x="0" y="102609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44218" y="0"/>
                    </a:lnTo>
                    <a:cubicBezTo>
                      <a:pt x="1195018" y="0"/>
                      <a:pt x="1236928" y="41910"/>
                      <a:pt x="1236928" y="92710"/>
                    </a:cubicBezTo>
                    <a:lnTo>
                      <a:pt x="1236928" y="1024822"/>
                    </a:lnTo>
                    <a:cubicBezTo>
                      <a:pt x="1238198" y="1076892"/>
                      <a:pt x="1196288" y="1118802"/>
                      <a:pt x="1145488" y="1118802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0"/>
                <a:ext cx="1301698" cy="1182302"/>
              </a:xfrm>
              <a:custGeom>
                <a:avLst/>
                <a:gdLst/>
                <a:ahLst/>
                <a:cxnLst/>
                <a:rect l="l" t="t" r="r" b="b"/>
                <a:pathLst>
                  <a:path w="1301698" h="1182302">
                    <a:moveTo>
                      <a:pt x="1177238" y="59690"/>
                    </a:moveTo>
                    <a:cubicBezTo>
                      <a:pt x="1212798" y="59690"/>
                      <a:pt x="1242008" y="88900"/>
                      <a:pt x="1242008" y="124460"/>
                    </a:cubicBezTo>
                    <a:lnTo>
                      <a:pt x="1242008" y="1057842"/>
                    </a:lnTo>
                    <a:cubicBezTo>
                      <a:pt x="1242008" y="1093402"/>
                      <a:pt x="1212798" y="1122612"/>
                      <a:pt x="1177238" y="1122612"/>
                    </a:cubicBezTo>
                    <a:lnTo>
                      <a:pt x="124460" y="1122612"/>
                    </a:lnTo>
                    <a:cubicBezTo>
                      <a:pt x="88900" y="1122612"/>
                      <a:pt x="59690" y="1093402"/>
                      <a:pt x="59690" y="105784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7238" y="59690"/>
                    </a:lnTo>
                    <a:moveTo>
                      <a:pt x="117723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57842"/>
                    </a:lnTo>
                    <a:cubicBezTo>
                      <a:pt x="0" y="1126422"/>
                      <a:pt x="55880" y="1182302"/>
                      <a:pt x="124460" y="1182302"/>
                    </a:cubicBezTo>
                    <a:lnTo>
                      <a:pt x="1177238" y="1182302"/>
                    </a:lnTo>
                    <a:cubicBezTo>
                      <a:pt x="1245818" y="1182302"/>
                      <a:pt x="1301698" y="1126422"/>
                      <a:pt x="1301698" y="1057842"/>
                    </a:cubicBezTo>
                    <a:lnTo>
                      <a:pt x="1301698" y="124460"/>
                    </a:lnTo>
                    <a:cubicBezTo>
                      <a:pt x="1301698" y="55880"/>
                      <a:pt x="1245818" y="0"/>
                      <a:pt x="1177238" y="0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2613242" y="666437"/>
              <a:ext cx="11115575" cy="18124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6"/>
                </a:lnSpc>
              </a:pP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thừa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cha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25149" y="971127"/>
              <a:ext cx="1882567" cy="101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0"/>
                </a:lnSpc>
              </a:pPr>
              <a:r>
                <a:rPr lang="en-US" sz="5540">
                  <a:solidFill>
                    <a:srgbClr val="FFFFFF"/>
                  </a:solidFill>
                  <a:latin typeface="Nunito Bold Bold"/>
                </a:rPr>
                <a:t>C.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47092" y="8217657"/>
            <a:ext cx="14193081" cy="1663079"/>
            <a:chOff x="0" y="0"/>
            <a:chExt cx="13728817" cy="2217439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3728817" cy="2217439"/>
              <a:chOff x="0" y="0"/>
              <a:chExt cx="7319982" cy="118230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31750" y="31750"/>
                <a:ext cx="7256482" cy="1118802"/>
              </a:xfrm>
              <a:custGeom>
                <a:avLst/>
                <a:gdLst/>
                <a:ahLst/>
                <a:cxnLst/>
                <a:rect l="l" t="t" r="r" b="b"/>
                <a:pathLst>
                  <a:path w="7256482" h="1118802">
                    <a:moveTo>
                      <a:pt x="7163772" y="1118802"/>
                    </a:moveTo>
                    <a:lnTo>
                      <a:pt x="92710" y="1118802"/>
                    </a:lnTo>
                    <a:cubicBezTo>
                      <a:pt x="41910" y="1118802"/>
                      <a:pt x="0" y="1076892"/>
                      <a:pt x="0" y="102609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162502" y="0"/>
                    </a:lnTo>
                    <a:cubicBezTo>
                      <a:pt x="7213302" y="0"/>
                      <a:pt x="7255212" y="41910"/>
                      <a:pt x="7255212" y="92710"/>
                    </a:cubicBezTo>
                    <a:lnTo>
                      <a:pt x="7255212" y="1024822"/>
                    </a:lnTo>
                    <a:cubicBezTo>
                      <a:pt x="7256482" y="1076892"/>
                      <a:pt x="7214572" y="1118802"/>
                      <a:pt x="7163772" y="111880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0"/>
                <a:ext cx="7319982" cy="1182302"/>
              </a:xfrm>
              <a:custGeom>
                <a:avLst/>
                <a:gdLst/>
                <a:ahLst/>
                <a:cxnLst/>
                <a:rect l="l" t="t" r="r" b="b"/>
                <a:pathLst>
                  <a:path w="7319982" h="1182302">
                    <a:moveTo>
                      <a:pt x="7195522" y="59690"/>
                    </a:moveTo>
                    <a:cubicBezTo>
                      <a:pt x="7231082" y="59690"/>
                      <a:pt x="7260292" y="88900"/>
                      <a:pt x="7260292" y="124460"/>
                    </a:cubicBezTo>
                    <a:lnTo>
                      <a:pt x="7260292" y="1057842"/>
                    </a:lnTo>
                    <a:cubicBezTo>
                      <a:pt x="7260292" y="1093402"/>
                      <a:pt x="7231082" y="1122612"/>
                      <a:pt x="7195522" y="1122612"/>
                    </a:cubicBezTo>
                    <a:lnTo>
                      <a:pt x="124460" y="1122612"/>
                    </a:lnTo>
                    <a:cubicBezTo>
                      <a:pt x="88900" y="1122612"/>
                      <a:pt x="59690" y="1093402"/>
                      <a:pt x="59690" y="105784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195522" y="59690"/>
                    </a:lnTo>
                    <a:moveTo>
                      <a:pt x="719552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57842"/>
                    </a:lnTo>
                    <a:cubicBezTo>
                      <a:pt x="0" y="1126422"/>
                      <a:pt x="55880" y="1182302"/>
                      <a:pt x="124460" y="1182302"/>
                    </a:cubicBezTo>
                    <a:lnTo>
                      <a:pt x="7195522" y="1182302"/>
                    </a:lnTo>
                    <a:cubicBezTo>
                      <a:pt x="7264102" y="1182302"/>
                      <a:pt x="7319982" y="1126422"/>
                      <a:pt x="7319982" y="1057842"/>
                    </a:cubicBezTo>
                    <a:lnTo>
                      <a:pt x="7319982" y="124460"/>
                    </a:lnTo>
                    <a:cubicBezTo>
                      <a:pt x="7319982" y="55880"/>
                      <a:pt x="7264102" y="0"/>
                      <a:pt x="7195522" y="0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</p:grpSp>
        <p:grpSp>
          <p:nvGrpSpPr>
            <p:cNvPr id="38" name="Group 38"/>
            <p:cNvGrpSpPr/>
            <p:nvPr/>
          </p:nvGrpSpPr>
          <p:grpSpPr>
            <a:xfrm>
              <a:off x="0" y="0"/>
              <a:ext cx="2441369" cy="2217439"/>
              <a:chOff x="0" y="0"/>
              <a:chExt cx="1301698" cy="1182302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31750" y="31750"/>
                <a:ext cx="1238198" cy="1118802"/>
              </a:xfrm>
              <a:custGeom>
                <a:avLst/>
                <a:gdLst/>
                <a:ahLst/>
                <a:cxnLst/>
                <a:rect l="l" t="t" r="r" b="b"/>
                <a:pathLst>
                  <a:path w="1238198" h="1118802">
                    <a:moveTo>
                      <a:pt x="1145488" y="1118802"/>
                    </a:moveTo>
                    <a:lnTo>
                      <a:pt x="92710" y="1118802"/>
                    </a:lnTo>
                    <a:cubicBezTo>
                      <a:pt x="41910" y="1118802"/>
                      <a:pt x="0" y="1076892"/>
                      <a:pt x="0" y="102609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44218" y="0"/>
                    </a:lnTo>
                    <a:cubicBezTo>
                      <a:pt x="1195018" y="0"/>
                      <a:pt x="1236928" y="41910"/>
                      <a:pt x="1236928" y="92710"/>
                    </a:cubicBezTo>
                    <a:lnTo>
                      <a:pt x="1236928" y="1024822"/>
                    </a:lnTo>
                    <a:cubicBezTo>
                      <a:pt x="1238198" y="1076892"/>
                      <a:pt x="1196288" y="1118802"/>
                      <a:pt x="1145488" y="1118802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0" y="0"/>
                <a:ext cx="1301698" cy="1182302"/>
              </a:xfrm>
              <a:custGeom>
                <a:avLst/>
                <a:gdLst/>
                <a:ahLst/>
                <a:cxnLst/>
                <a:rect l="l" t="t" r="r" b="b"/>
                <a:pathLst>
                  <a:path w="1301698" h="1182302">
                    <a:moveTo>
                      <a:pt x="1177238" y="59690"/>
                    </a:moveTo>
                    <a:cubicBezTo>
                      <a:pt x="1212798" y="59690"/>
                      <a:pt x="1242008" y="88900"/>
                      <a:pt x="1242008" y="124460"/>
                    </a:cubicBezTo>
                    <a:lnTo>
                      <a:pt x="1242008" y="1057842"/>
                    </a:lnTo>
                    <a:cubicBezTo>
                      <a:pt x="1242008" y="1093402"/>
                      <a:pt x="1212798" y="1122612"/>
                      <a:pt x="1177238" y="1122612"/>
                    </a:cubicBezTo>
                    <a:lnTo>
                      <a:pt x="124460" y="1122612"/>
                    </a:lnTo>
                    <a:cubicBezTo>
                      <a:pt x="88900" y="1122612"/>
                      <a:pt x="59690" y="1093402"/>
                      <a:pt x="59690" y="105784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7238" y="59690"/>
                    </a:lnTo>
                    <a:moveTo>
                      <a:pt x="117723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57842"/>
                    </a:lnTo>
                    <a:cubicBezTo>
                      <a:pt x="0" y="1126422"/>
                      <a:pt x="55880" y="1182302"/>
                      <a:pt x="124460" y="1182302"/>
                    </a:cubicBezTo>
                    <a:lnTo>
                      <a:pt x="1177238" y="1182302"/>
                    </a:lnTo>
                    <a:cubicBezTo>
                      <a:pt x="1245818" y="1182302"/>
                      <a:pt x="1301698" y="1126422"/>
                      <a:pt x="1301698" y="1057842"/>
                    </a:cubicBezTo>
                    <a:lnTo>
                      <a:pt x="1301698" y="124460"/>
                    </a:lnTo>
                    <a:cubicBezTo>
                      <a:pt x="1301698" y="55880"/>
                      <a:pt x="1245818" y="0"/>
                      <a:pt x="1177238" y="0"/>
                    </a:cubicBezTo>
                    <a:close/>
                  </a:path>
                </a:pathLst>
              </a:custGeom>
              <a:solidFill>
                <a:srgbClr val="242220"/>
              </a:solidFill>
            </p:spPr>
          </p:sp>
        </p:grpSp>
        <p:sp>
          <p:nvSpPr>
            <p:cNvPr id="41" name="TextBox 41"/>
            <p:cNvSpPr txBox="1"/>
            <p:nvPr/>
          </p:nvSpPr>
          <p:spPr>
            <a:xfrm>
              <a:off x="2593398" y="212711"/>
              <a:ext cx="10945173" cy="1812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6"/>
                </a:lnSpc>
              </a:pP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26" dirty="0" err="1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</a:t>
              </a:r>
              <a:r>
                <a:rPr lang="en-US" sz="5326" dirty="0">
                  <a:solidFill>
                    <a:srgbClr val="2422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325149" y="650119"/>
              <a:ext cx="1882567" cy="101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0"/>
                </a:lnSpc>
              </a:pPr>
              <a:r>
                <a:rPr lang="en-US" sz="5540">
                  <a:solidFill>
                    <a:srgbClr val="FFFFFF"/>
                  </a:solidFill>
                  <a:latin typeface="Nunito Bold Bold"/>
                </a:rPr>
                <a:t>D.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4"/>
          <p:cNvSpPr/>
          <p:nvPr/>
        </p:nvSpPr>
        <p:spPr>
          <a:xfrm>
            <a:off x="3429000" y="2419182"/>
            <a:ext cx="11658600" cy="5162718"/>
          </a:xfrm>
          <a:custGeom>
            <a:avLst/>
            <a:gdLst/>
            <a:ahLst/>
            <a:cxnLst/>
            <a:rect l="l" t="t" r="r" b="b"/>
            <a:pathLst>
              <a:path w="1541211" h="1286114">
                <a:moveTo>
                  <a:pt x="78614" y="0"/>
                </a:moveTo>
                <a:lnTo>
                  <a:pt x="1462596" y="0"/>
                </a:lnTo>
                <a:cubicBezTo>
                  <a:pt x="1506014" y="0"/>
                  <a:pt x="1541211" y="35197"/>
                  <a:pt x="1541211" y="78614"/>
                </a:cubicBezTo>
                <a:lnTo>
                  <a:pt x="1541211" y="1207500"/>
                </a:lnTo>
                <a:cubicBezTo>
                  <a:pt x="1541211" y="1250917"/>
                  <a:pt x="1506014" y="1286114"/>
                  <a:pt x="1462596" y="1286114"/>
                </a:cubicBezTo>
                <a:lnTo>
                  <a:pt x="78614" y="1286114"/>
                </a:lnTo>
                <a:cubicBezTo>
                  <a:pt x="35197" y="1286114"/>
                  <a:pt x="0" y="1250917"/>
                  <a:pt x="0" y="1207500"/>
                </a:cubicBezTo>
                <a:lnTo>
                  <a:pt x="0" y="78614"/>
                </a:lnTo>
                <a:cubicBezTo>
                  <a:pt x="0" y="35197"/>
                  <a:pt x="35197" y="0"/>
                  <a:pt x="78614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5" name="Rectangle 14"/>
          <p:cNvSpPr/>
          <p:nvPr/>
        </p:nvSpPr>
        <p:spPr>
          <a:xfrm>
            <a:off x="3505200" y="2705100"/>
            <a:ext cx="11353800" cy="56323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Cứ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kiên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trì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cố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gắng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chúng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ta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sẽ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thực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hiện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được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ước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mơ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mình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Hãy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luôn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 Bold"/>
              </a:rPr>
              <a:t>b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sz="6000" dirty="0">
              <a:solidFill>
                <a:schemeClr val="accent6">
                  <a:lumMod val="50000"/>
                </a:schemeClr>
              </a:solidFill>
              <a:latin typeface="Cambria Bold"/>
            </a:endParaRPr>
          </a:p>
        </p:txBody>
      </p:sp>
      <p:sp>
        <p:nvSpPr>
          <p:cNvPr id="23" name="Freeform 10"/>
          <p:cNvSpPr/>
          <p:nvPr/>
        </p:nvSpPr>
        <p:spPr>
          <a:xfrm>
            <a:off x="1" y="3543300"/>
            <a:ext cx="3505200" cy="6515100"/>
          </a:xfrm>
          <a:custGeom>
            <a:avLst/>
            <a:gdLst/>
            <a:ahLst/>
            <a:cxnLst/>
            <a:rect l="l" t="t" r="r" b="b"/>
            <a:pathLst>
              <a:path w="2533926" h="4784755">
                <a:moveTo>
                  <a:pt x="0" y="0"/>
                </a:moveTo>
                <a:lnTo>
                  <a:pt x="2533926" y="0"/>
                </a:lnTo>
                <a:lnTo>
                  <a:pt x="2533926" y="4784755"/>
                </a:lnTo>
                <a:lnTo>
                  <a:pt x="0" y="47847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6"/>
          <p:cNvSpPr/>
          <p:nvPr/>
        </p:nvSpPr>
        <p:spPr>
          <a:xfrm>
            <a:off x="13182600" y="4893285"/>
            <a:ext cx="5105399" cy="5393715"/>
          </a:xfrm>
          <a:custGeom>
            <a:avLst/>
            <a:gdLst/>
            <a:ahLst/>
            <a:cxnLst/>
            <a:rect l="l" t="t" r="r" b="b"/>
            <a:pathLst>
              <a:path w="4609322" h="5143500">
                <a:moveTo>
                  <a:pt x="0" y="0"/>
                </a:moveTo>
                <a:lnTo>
                  <a:pt x="4609322" y="0"/>
                </a:lnTo>
                <a:lnTo>
                  <a:pt x="460932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57" y="280425"/>
            <a:ext cx="1038848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2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7017" t="-4462" r="-2861" b="-54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1140" y="4330729"/>
            <a:ext cx="18750280" cy="3978081"/>
            <a:chOff x="0" y="0"/>
            <a:chExt cx="25000373" cy="53041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8" y="0"/>
                  </a:lnTo>
                  <a:lnTo>
                    <a:pt x="11196008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304517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7" y="0"/>
                  </a:lnTo>
                  <a:lnTo>
                    <a:pt x="11196007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004581" y="0"/>
              <a:ext cx="3995792" cy="5304109"/>
            </a:xfrm>
            <a:custGeom>
              <a:avLst/>
              <a:gdLst/>
              <a:ahLst/>
              <a:cxnLst/>
              <a:rect l="l" t="t" r="r" b="b"/>
              <a:pathLst>
                <a:path w="3995792" h="5304109">
                  <a:moveTo>
                    <a:pt x="0" y="0"/>
                  </a:moveTo>
                  <a:lnTo>
                    <a:pt x="3995792" y="0"/>
                  </a:lnTo>
                  <a:lnTo>
                    <a:pt x="3995792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8019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1778469" y="6545372"/>
            <a:ext cx="21273109" cy="8653631"/>
          </a:xfrm>
          <a:custGeom>
            <a:avLst/>
            <a:gdLst/>
            <a:ahLst/>
            <a:cxnLst/>
            <a:rect l="l" t="t" r="r" b="b"/>
            <a:pathLst>
              <a:path w="21273109" h="8653631">
                <a:moveTo>
                  <a:pt x="0" y="0"/>
                </a:moveTo>
                <a:lnTo>
                  <a:pt x="21273108" y="0"/>
                </a:lnTo>
                <a:lnTo>
                  <a:pt x="21273108" y="8653631"/>
                </a:lnTo>
                <a:lnTo>
                  <a:pt x="0" y="8653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516" r="-1751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258123" y="-2460873"/>
            <a:ext cx="12224750" cy="13333061"/>
          </a:xfrm>
          <a:custGeom>
            <a:avLst/>
            <a:gdLst/>
            <a:ahLst/>
            <a:cxnLst/>
            <a:rect l="l" t="t" r="r" b="b"/>
            <a:pathLst>
              <a:path w="12224750" h="13333061">
                <a:moveTo>
                  <a:pt x="0" y="0"/>
                </a:moveTo>
                <a:lnTo>
                  <a:pt x="12224751" y="0"/>
                </a:lnTo>
                <a:lnTo>
                  <a:pt x="12224751" y="13333061"/>
                </a:lnTo>
                <a:lnTo>
                  <a:pt x="0" y="133330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66834" y="-1015003"/>
            <a:ext cx="8232227" cy="12037049"/>
          </a:xfrm>
          <a:custGeom>
            <a:avLst/>
            <a:gdLst/>
            <a:ahLst/>
            <a:cxnLst/>
            <a:rect l="l" t="t" r="r" b="b"/>
            <a:pathLst>
              <a:path w="8232227" h="12037049">
                <a:moveTo>
                  <a:pt x="0" y="0"/>
                </a:moveTo>
                <a:lnTo>
                  <a:pt x="8232227" y="0"/>
                </a:lnTo>
                <a:lnTo>
                  <a:pt x="8232227" y="12037049"/>
                </a:lnTo>
                <a:lnTo>
                  <a:pt x="0" y="12037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770" r="-69301" b="-651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70216" y="7634482"/>
            <a:ext cx="5512504" cy="4251519"/>
          </a:xfrm>
          <a:custGeom>
            <a:avLst/>
            <a:gdLst/>
            <a:ahLst/>
            <a:cxnLst/>
            <a:rect l="l" t="t" r="r" b="b"/>
            <a:pathLst>
              <a:path w="5512504" h="4251519">
                <a:moveTo>
                  <a:pt x="0" y="0"/>
                </a:moveTo>
                <a:lnTo>
                  <a:pt x="5512503" y="0"/>
                </a:lnTo>
                <a:lnTo>
                  <a:pt x="5512503" y="4251519"/>
                </a:lnTo>
                <a:lnTo>
                  <a:pt x="0" y="42515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778469" y="7634482"/>
            <a:ext cx="4392303" cy="3387564"/>
          </a:xfrm>
          <a:custGeom>
            <a:avLst/>
            <a:gdLst/>
            <a:ahLst/>
            <a:cxnLst/>
            <a:rect l="l" t="t" r="r" b="b"/>
            <a:pathLst>
              <a:path w="4392303" h="3387564">
                <a:moveTo>
                  <a:pt x="0" y="0"/>
                </a:moveTo>
                <a:lnTo>
                  <a:pt x="4392303" y="0"/>
                </a:lnTo>
                <a:lnTo>
                  <a:pt x="4392303" y="3387564"/>
                </a:lnTo>
                <a:lnTo>
                  <a:pt x="0" y="3387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17682" y="244098"/>
            <a:ext cx="17514585" cy="9765165"/>
            <a:chOff x="0" y="0"/>
            <a:chExt cx="4612895" cy="25718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12895" cy="2571895"/>
            </a:xfrm>
            <a:custGeom>
              <a:avLst/>
              <a:gdLst/>
              <a:ahLst/>
              <a:cxnLst/>
              <a:rect l="l" t="t" r="r" b="b"/>
              <a:pathLst>
                <a:path w="4612895" h="2571895">
                  <a:moveTo>
                    <a:pt x="0" y="0"/>
                  </a:moveTo>
                  <a:lnTo>
                    <a:pt x="4612895" y="0"/>
                  </a:lnTo>
                  <a:lnTo>
                    <a:pt x="4612895" y="2571895"/>
                  </a:lnTo>
                  <a:lnTo>
                    <a:pt x="0" y="25718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0036" y="234573"/>
            <a:ext cx="17068743" cy="1049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799" spc="78" dirty="0">
                <a:solidFill>
                  <a:schemeClr val="accent5">
                    <a:lumMod val="75000"/>
                  </a:schemeClr>
                </a:solidFill>
                <a:latin typeface="Cambria Bold"/>
              </a:rPr>
              <a:t>CON TRAI NGƯỜI LÀM VƯỜN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vô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yêu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qua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sách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cha: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muốn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trưởng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trai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mong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vườn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giống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cha. −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kế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thừa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cũng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vườn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giảng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loại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chú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ý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nghe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: 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đang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nghĩ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vậy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đang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nghĩ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ạ. –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Ánh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hướng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phía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xa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xăm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chất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chứa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niềm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khát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khao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mãnh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liệt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vườn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tốt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? –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buồn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Nhưng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vẫn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tìm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tạp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chí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thiệu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loại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dán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đầu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giường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hễ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chúng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gian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trôi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qua,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khôn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bè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tiếp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quản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vẫn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nguyên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yêu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tạm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biệt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thuỷ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thủ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mênh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đêm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bão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to,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gặp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tặc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trưởng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phó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gặp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nạn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tĩnh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hướng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dẫn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đối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phó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mưa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bão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chiến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thắng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tặc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nể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năng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dũng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cảm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Nhiều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trưởng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thăm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tràn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sắc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tươi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tắn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vai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to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khoẻ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cảm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trai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kiên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trì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chứng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ước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mơ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hão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trưởng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cũng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lệ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giọt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niềm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hào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hạnh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phúc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 </a:t>
            </a:r>
          </a:p>
          <a:p>
            <a:pPr algn="r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(Theo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Lô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Trân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Trân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Thiện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 Minh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dịch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)</a:t>
            </a:r>
          </a:p>
          <a:p>
            <a:pPr algn="r">
              <a:lnSpc>
                <a:spcPts val="3331"/>
              </a:lnSpc>
            </a:pPr>
            <a:endParaRPr lang="en-US" sz="2799" dirty="0">
              <a:solidFill>
                <a:srgbClr val="000000"/>
              </a:solidFill>
              <a:latin typeface="Cambria Bold Itali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1602" y="-147034"/>
            <a:ext cx="2840982" cy="204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l="-7017" t="-4462" r="-2861" b="-54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1140" y="4330729"/>
            <a:ext cx="18750280" cy="3978081"/>
            <a:chOff x="0" y="0"/>
            <a:chExt cx="25000373" cy="53041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8" y="0"/>
                  </a:lnTo>
                  <a:lnTo>
                    <a:pt x="11196008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304517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7" y="0"/>
                  </a:lnTo>
                  <a:lnTo>
                    <a:pt x="11196007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004581" y="0"/>
              <a:ext cx="3995792" cy="5304109"/>
            </a:xfrm>
            <a:custGeom>
              <a:avLst/>
              <a:gdLst/>
              <a:ahLst/>
              <a:cxnLst/>
              <a:rect l="l" t="t" r="r" b="b"/>
              <a:pathLst>
                <a:path w="3995792" h="5304109">
                  <a:moveTo>
                    <a:pt x="0" y="0"/>
                  </a:moveTo>
                  <a:lnTo>
                    <a:pt x="3995792" y="0"/>
                  </a:lnTo>
                  <a:lnTo>
                    <a:pt x="3995792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8019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76200" y="5905500"/>
            <a:ext cx="18592800" cy="4419601"/>
          </a:xfrm>
          <a:custGeom>
            <a:avLst/>
            <a:gdLst/>
            <a:ahLst/>
            <a:cxnLst/>
            <a:rect l="l" t="t" r="r" b="b"/>
            <a:pathLst>
              <a:path w="21273109" h="8653631">
                <a:moveTo>
                  <a:pt x="0" y="0"/>
                </a:moveTo>
                <a:lnTo>
                  <a:pt x="21273108" y="0"/>
                </a:lnTo>
                <a:lnTo>
                  <a:pt x="21273108" y="8653631"/>
                </a:lnTo>
                <a:lnTo>
                  <a:pt x="0" y="8653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-29197" t="14478" r="-25300" b="-11027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" y="-114300"/>
            <a:ext cx="7966627" cy="10986488"/>
          </a:xfrm>
          <a:custGeom>
            <a:avLst/>
            <a:gdLst/>
            <a:ahLst/>
            <a:cxnLst/>
            <a:rect l="l" t="t" r="r" b="b"/>
            <a:pathLst>
              <a:path w="12224750" h="13333061">
                <a:moveTo>
                  <a:pt x="0" y="0"/>
                </a:moveTo>
                <a:lnTo>
                  <a:pt x="12224751" y="0"/>
                </a:lnTo>
                <a:lnTo>
                  <a:pt x="12224751" y="13333061"/>
                </a:lnTo>
                <a:lnTo>
                  <a:pt x="0" y="133330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/>
            <a:stretch>
              <a:fillRect l="-53450" t="-21357" b="-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66835" y="-38100"/>
            <a:ext cx="6597365" cy="10363200"/>
          </a:xfrm>
          <a:custGeom>
            <a:avLst/>
            <a:gdLst/>
            <a:ahLst/>
            <a:cxnLst/>
            <a:rect l="l" t="t" r="r" b="b"/>
            <a:pathLst>
              <a:path w="8232227" h="12037049">
                <a:moveTo>
                  <a:pt x="0" y="0"/>
                </a:moveTo>
                <a:lnTo>
                  <a:pt x="8232227" y="0"/>
                </a:lnTo>
                <a:lnTo>
                  <a:pt x="8232227" y="12037049"/>
                </a:lnTo>
                <a:lnTo>
                  <a:pt x="0" y="120370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/>
            <a:stretch>
              <a:fillRect l="1" t="-32393" r="-111255" b="-142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70216" y="7634482"/>
            <a:ext cx="5512504" cy="4251519"/>
          </a:xfrm>
          <a:custGeom>
            <a:avLst/>
            <a:gdLst/>
            <a:ahLst/>
            <a:cxnLst/>
            <a:rect l="l" t="t" r="r" b="b"/>
            <a:pathLst>
              <a:path w="5512504" h="4251519">
                <a:moveTo>
                  <a:pt x="0" y="0"/>
                </a:moveTo>
                <a:lnTo>
                  <a:pt x="5512503" y="0"/>
                </a:lnTo>
                <a:lnTo>
                  <a:pt x="5512503" y="4251519"/>
                </a:lnTo>
                <a:lnTo>
                  <a:pt x="0" y="42515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778469" y="7634482"/>
            <a:ext cx="4392303" cy="3387564"/>
          </a:xfrm>
          <a:custGeom>
            <a:avLst/>
            <a:gdLst/>
            <a:ahLst/>
            <a:cxnLst/>
            <a:rect l="l" t="t" r="r" b="b"/>
            <a:pathLst>
              <a:path w="4392303" h="3387564">
                <a:moveTo>
                  <a:pt x="0" y="0"/>
                </a:moveTo>
                <a:lnTo>
                  <a:pt x="4392303" y="0"/>
                </a:lnTo>
                <a:lnTo>
                  <a:pt x="4392303" y="3387564"/>
                </a:lnTo>
                <a:lnTo>
                  <a:pt x="0" y="3387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17682" y="244098"/>
            <a:ext cx="17514585" cy="9765165"/>
            <a:chOff x="0" y="0"/>
            <a:chExt cx="4612895" cy="25718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12895" cy="2571895"/>
            </a:xfrm>
            <a:custGeom>
              <a:avLst/>
              <a:gdLst/>
              <a:ahLst/>
              <a:cxnLst/>
              <a:rect l="l" t="t" r="r" b="b"/>
              <a:pathLst>
                <a:path w="4612895" h="2571895">
                  <a:moveTo>
                    <a:pt x="0" y="0"/>
                  </a:moveTo>
                  <a:lnTo>
                    <a:pt x="4612895" y="0"/>
                  </a:lnTo>
                  <a:lnTo>
                    <a:pt x="4612895" y="2571895"/>
                  </a:lnTo>
                  <a:lnTo>
                    <a:pt x="0" y="25718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Rectangle 16"/>
          <p:cNvSpPr/>
          <p:nvPr/>
        </p:nvSpPr>
        <p:spPr>
          <a:xfrm>
            <a:off x="417682" y="647700"/>
            <a:ext cx="17514585" cy="45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0425" y="5219700"/>
            <a:ext cx="17514585" cy="4799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70036" y="234573"/>
            <a:ext cx="17068743" cy="1049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2799" spc="78" dirty="0">
                <a:solidFill>
                  <a:schemeClr val="accent5">
                    <a:lumMod val="75000"/>
                  </a:schemeClr>
                </a:solidFill>
                <a:latin typeface="Cambria Bold"/>
              </a:rPr>
              <a:t>CON TRAI NGƯỜI LÀM VƯỜN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vô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yêu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biết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qua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sách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cha: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muốn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trưởng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trai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mong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vườn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giống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cha. −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kế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thừa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cũng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đưa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vườn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giảng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loại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chú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ý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nghe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: 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đang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nghĩ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vậy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đang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nghĩ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ạ. –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Ánh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hướng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phía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xa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xăm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chất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chứa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niềm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khát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khao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mãnh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liệt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-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vườn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tốt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? –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buồn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nói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Nhưng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vẫn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thích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tìm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tạp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chí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thiệu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loại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dán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đầu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giường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hễ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chúng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gian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trôi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qua,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bé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khôn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bè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tiếp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quản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mẹ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vẫn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giữ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nguyên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yêu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tạm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biệt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thuỷ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thủ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mênh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đêm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bão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to,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gặp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tặc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trưởng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phó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gặp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nạn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tĩnh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hướng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dẫn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đối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phó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mưa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bão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chiến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thắng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tặc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mọi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nể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phục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tài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năng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dũng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cảm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Nhiều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trưởng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thăm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tràn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trề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sắc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tươi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tắn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vai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to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khoẻ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cảm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-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trai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kiên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trì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chứng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ước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mơ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hão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Cha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"/>
              </a:rPr>
              <a:t>      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Thuyền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trưởng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cũng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rơi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lệ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giọt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niềm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hào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hạnh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"/>
              </a:rPr>
              <a:t>phúc</a:t>
            </a:r>
            <a:r>
              <a:rPr lang="en-US" sz="2799" dirty="0">
                <a:solidFill>
                  <a:srgbClr val="000000"/>
                </a:solidFill>
                <a:latin typeface="Cambria"/>
              </a:rPr>
              <a:t>.  </a:t>
            </a:r>
          </a:p>
          <a:p>
            <a:pPr algn="r">
              <a:lnSpc>
                <a:spcPts val="3331"/>
              </a:lnSpc>
            </a:pP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(Theo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Lô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Trân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Trân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Thiện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 Minh </a:t>
            </a:r>
            <a:r>
              <a:rPr lang="en-US" sz="2799" dirty="0" err="1">
                <a:solidFill>
                  <a:srgbClr val="000000"/>
                </a:solidFill>
                <a:latin typeface="Cambria Bold Italics"/>
              </a:rPr>
              <a:t>dịch</a:t>
            </a:r>
            <a:r>
              <a:rPr lang="en-US" sz="2799" dirty="0">
                <a:solidFill>
                  <a:srgbClr val="000000"/>
                </a:solidFill>
                <a:latin typeface="Cambria Bold Italics"/>
              </a:rPr>
              <a:t>)</a:t>
            </a:r>
          </a:p>
          <a:p>
            <a:pPr algn="r">
              <a:lnSpc>
                <a:spcPts val="3331"/>
              </a:lnSpc>
            </a:pPr>
            <a:endParaRPr lang="en-US" sz="2799" dirty="0">
              <a:solidFill>
                <a:srgbClr val="000000"/>
              </a:solidFill>
              <a:latin typeface="Cambria Bold Itali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37408" y="277293"/>
            <a:ext cx="2852433" cy="12144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21762" y="-97566"/>
            <a:ext cx="2997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chemeClr val="accent2">
                    <a:lumMod val="75000"/>
                  </a:schemeClr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Chia </a:t>
            </a:r>
            <a:r>
              <a:rPr lang="en-US" sz="5600" b="1" dirty="0" err="1">
                <a:solidFill>
                  <a:schemeClr val="accent2">
                    <a:lumMod val="75000"/>
                  </a:schemeClr>
                </a:solidFill>
                <a:latin typeface="DaddysGirl" panose="02000603000000000000" pitchFamily="2" charset="0"/>
                <a:ea typeface="DaddysGirl" panose="02000603000000000000" pitchFamily="2" charset="0"/>
              </a:rPr>
              <a:t>đoạn</a:t>
            </a:r>
            <a:endParaRPr lang="en-US" sz="5600" b="1" dirty="0">
              <a:solidFill>
                <a:schemeClr val="accent2">
                  <a:lumMod val="75000"/>
                </a:schemeClr>
              </a:solidFill>
              <a:latin typeface="DaddysGirl" panose="02000603000000000000" pitchFamily="2" charset="0"/>
              <a:ea typeface="DaddysGirl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3703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066781" y="7717372"/>
            <a:ext cx="9144000" cy="2607728"/>
          </a:xfrm>
          <a:custGeom>
            <a:avLst/>
            <a:gdLst/>
            <a:ahLst/>
            <a:cxnLst/>
            <a:rect l="l" t="t" r="r" b="b"/>
            <a:pathLst>
              <a:path w="9144000" h="5665470">
                <a:moveTo>
                  <a:pt x="9144000" y="0"/>
                </a:moveTo>
                <a:lnTo>
                  <a:pt x="0" y="0"/>
                </a:lnTo>
                <a:lnTo>
                  <a:pt x="0" y="5665470"/>
                </a:lnTo>
                <a:lnTo>
                  <a:pt x="9144000" y="566547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4"/>
            <a:srcRect/>
            <a:stretch>
              <a:fillRect b="-1172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723" y="7724207"/>
            <a:ext cx="9144000" cy="2600893"/>
          </a:xfrm>
          <a:custGeom>
            <a:avLst/>
            <a:gdLst/>
            <a:ahLst/>
            <a:cxnLst/>
            <a:rect l="l" t="t" r="r" b="b"/>
            <a:pathLst>
              <a:path w="9144000" h="5665470">
                <a:moveTo>
                  <a:pt x="0" y="0"/>
                </a:moveTo>
                <a:lnTo>
                  <a:pt x="9144000" y="0"/>
                </a:lnTo>
                <a:lnTo>
                  <a:pt x="9144000" y="5665470"/>
                </a:lnTo>
                <a:lnTo>
                  <a:pt x="0" y="5665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b="-1178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79277" y="495300"/>
            <a:ext cx="3308724" cy="8917038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l="-1" t="7709" r="-209936" b="-1"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533400" y="2530254"/>
            <a:ext cx="6781800" cy="2937688"/>
            <a:chOff x="533400" y="2530254"/>
            <a:chExt cx="6781800" cy="2937688"/>
          </a:xfrm>
        </p:grpSpPr>
        <p:sp>
          <p:nvSpPr>
            <p:cNvPr id="8" name="Cloud 7"/>
            <p:cNvSpPr/>
            <p:nvPr/>
          </p:nvSpPr>
          <p:spPr>
            <a:xfrm>
              <a:off x="533400" y="2530254"/>
              <a:ext cx="6781800" cy="293768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1891" y="3215806"/>
              <a:ext cx="54248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48600" y="2530254"/>
            <a:ext cx="6781800" cy="2937688"/>
            <a:chOff x="533400" y="2530254"/>
            <a:chExt cx="6781800" cy="2937688"/>
          </a:xfrm>
        </p:grpSpPr>
        <p:sp>
          <p:nvSpPr>
            <p:cNvPr id="29" name="Cloud 28"/>
            <p:cNvSpPr/>
            <p:nvPr/>
          </p:nvSpPr>
          <p:spPr>
            <a:xfrm>
              <a:off x="533400" y="2530254"/>
              <a:ext cx="6781800" cy="2937688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55300" y="3230460"/>
              <a:ext cx="359265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mãnh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endParaRPr lang="en-US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62200" y="5580751"/>
            <a:ext cx="6781800" cy="2937688"/>
            <a:chOff x="533400" y="2530254"/>
            <a:chExt cx="6781800" cy="2937688"/>
          </a:xfrm>
        </p:grpSpPr>
        <p:sp>
          <p:nvSpPr>
            <p:cNvPr id="32" name="Cloud 31"/>
            <p:cNvSpPr/>
            <p:nvPr/>
          </p:nvSpPr>
          <p:spPr>
            <a:xfrm>
              <a:off x="533400" y="2530254"/>
              <a:ext cx="6781800" cy="2937688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06095" y="3215806"/>
              <a:ext cx="303640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nể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endParaRPr lang="en-US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77400" y="5580751"/>
            <a:ext cx="6781800" cy="2937688"/>
            <a:chOff x="533400" y="2530254"/>
            <a:chExt cx="6781800" cy="2937688"/>
          </a:xfrm>
        </p:grpSpPr>
        <p:sp>
          <p:nvSpPr>
            <p:cNvPr id="35" name="Cloud 34"/>
            <p:cNvSpPr/>
            <p:nvPr/>
          </p:nvSpPr>
          <p:spPr>
            <a:xfrm>
              <a:off x="533400" y="2530254"/>
              <a:ext cx="6781800" cy="293768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15972" y="3215806"/>
              <a:ext cx="391344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hão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huyền</a:t>
              </a:r>
              <a:endParaRPr lang="en-US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99" y="280824"/>
            <a:ext cx="16747163" cy="1652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703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35625" y="1075354"/>
            <a:ext cx="3308724" cy="8917038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" t="7709" r="-209936" b="-1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762000" y="2292444"/>
            <a:ext cx="15011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latin typeface="Cambria" panose="02040503050406030204" pitchFamily="18" charset="0"/>
                <a:ea typeface="Cambria" panose="02040503050406030204" pitchFamily="18" charset="0"/>
              </a:rPr>
              <a:t>Đọc ngắt giọng ở những câu dài; nhấn giọng ở những từ ngữ thể hiện cảm xúc, tâm trạng của nhân vật.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5183322"/>
            <a:ext cx="12801600" cy="3291840"/>
          </a:xfrm>
          <a:prstGeom prst="rect">
            <a:avLst/>
          </a:prstGeom>
          <a:ln w="136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Ánh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cậu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hướng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phía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xa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xăm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6600" b="1" dirty="0">
                <a:solidFill>
                  <a:srgbClr val="C00000"/>
                </a:solidFill>
                <a:latin typeface="Cambria"/>
              </a:rPr>
              <a:t>/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chất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chứa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/>
              </a:rPr>
              <a:t>niềm</a:t>
            </a:r>
            <a:r>
              <a:rPr lang="en-US" sz="6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6600" b="1" u="sng" dirty="0" err="1">
                <a:solidFill>
                  <a:srgbClr val="C00000"/>
                </a:solidFill>
                <a:latin typeface="Cambria"/>
              </a:rPr>
              <a:t>khát</a:t>
            </a:r>
            <a:r>
              <a:rPr lang="en-US" sz="6600" b="1" u="sng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6600" b="1" u="sng" dirty="0" err="1">
                <a:solidFill>
                  <a:srgbClr val="C00000"/>
                </a:solidFill>
                <a:latin typeface="Cambria"/>
              </a:rPr>
              <a:t>khao</a:t>
            </a:r>
            <a:r>
              <a:rPr lang="en-US" sz="6600" b="1" u="sng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6600" b="1" i="1" u="sng" dirty="0" err="1">
                <a:solidFill>
                  <a:srgbClr val="C00000"/>
                </a:solidFill>
                <a:latin typeface="Cambria"/>
              </a:rPr>
              <a:t>mãnh</a:t>
            </a:r>
            <a:r>
              <a:rPr lang="en-US" sz="6600" b="1" i="1" u="sng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6600" b="1" i="1" u="sng" dirty="0" err="1">
                <a:solidFill>
                  <a:srgbClr val="C00000"/>
                </a:solidFill>
                <a:latin typeface="Cambria"/>
              </a:rPr>
              <a:t>liệt</a:t>
            </a:r>
            <a:r>
              <a:rPr lang="en-US" sz="6600" b="1" i="1" u="sng" dirty="0">
                <a:solidFill>
                  <a:srgbClr val="C00000"/>
                </a:solidFill>
                <a:latin typeface="Cambria"/>
              </a:rPr>
              <a:t>.</a:t>
            </a:r>
            <a:r>
              <a:rPr lang="en-US" sz="66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6600" b="1" dirty="0">
                <a:solidFill>
                  <a:srgbClr val="C00000"/>
                </a:solidFill>
                <a:latin typeface="Cambria"/>
              </a:rPr>
              <a:t>//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 rot="67557">
            <a:off x="11763115" y="7538447"/>
            <a:ext cx="5503549" cy="3405321"/>
          </a:xfrm>
          <a:custGeom>
            <a:avLst/>
            <a:gdLst/>
            <a:ahLst/>
            <a:cxnLst/>
            <a:rect l="l" t="t" r="r" b="b"/>
            <a:pathLst>
              <a:path w="5503549" h="3405321">
                <a:moveTo>
                  <a:pt x="0" y="0"/>
                </a:moveTo>
                <a:lnTo>
                  <a:pt x="5503549" y="0"/>
                </a:lnTo>
                <a:lnTo>
                  <a:pt x="5503549" y="3405322"/>
                </a:lnTo>
                <a:lnTo>
                  <a:pt x="0" y="340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8"/>
          <p:cNvSpPr/>
          <p:nvPr/>
        </p:nvSpPr>
        <p:spPr>
          <a:xfrm>
            <a:off x="13739317" y="6266937"/>
            <a:ext cx="4016274" cy="3499428"/>
          </a:xfrm>
          <a:custGeom>
            <a:avLst/>
            <a:gdLst/>
            <a:ahLst/>
            <a:cxnLst/>
            <a:rect l="l" t="t" r="r" b="b"/>
            <a:pathLst>
              <a:path w="5541840" h="5458713">
                <a:moveTo>
                  <a:pt x="5541840" y="0"/>
                </a:moveTo>
                <a:lnTo>
                  <a:pt x="0" y="0"/>
                </a:lnTo>
                <a:lnTo>
                  <a:pt x="0" y="5458713"/>
                </a:lnTo>
                <a:lnTo>
                  <a:pt x="5541840" y="5458713"/>
                </a:lnTo>
                <a:lnTo>
                  <a:pt x="55418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9"/>
          <p:cNvSpPr/>
          <p:nvPr/>
        </p:nvSpPr>
        <p:spPr>
          <a:xfrm rot="67557">
            <a:off x="15158542" y="8204977"/>
            <a:ext cx="5503549" cy="3405321"/>
          </a:xfrm>
          <a:custGeom>
            <a:avLst/>
            <a:gdLst/>
            <a:ahLst/>
            <a:cxnLst/>
            <a:rect l="l" t="t" r="r" b="b"/>
            <a:pathLst>
              <a:path w="5503549" h="3405321">
                <a:moveTo>
                  <a:pt x="0" y="0"/>
                </a:moveTo>
                <a:lnTo>
                  <a:pt x="5503549" y="0"/>
                </a:lnTo>
                <a:lnTo>
                  <a:pt x="5503549" y="3405322"/>
                </a:lnTo>
                <a:lnTo>
                  <a:pt x="0" y="340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7020"/>
            <a:ext cx="16747163" cy="16521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6889" y="4938492"/>
            <a:ext cx="13022915" cy="5078313"/>
          </a:xfrm>
          <a:prstGeom prst="rect">
            <a:avLst/>
          </a:prstGeom>
          <a:solidFill>
            <a:schemeClr val="bg1"/>
          </a:solidFill>
          <a:ln w="1079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5400" dirty="0">
                <a:solidFill>
                  <a:srgbClr val="000000"/>
                </a:solidFill>
                <a:latin typeface="Cambria"/>
              </a:rPr>
              <a:t>       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anh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tràn</a:t>
            </a:r>
            <a:r>
              <a:rPr lang="en-US" sz="54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trề</a:t>
            </a:r>
            <a:r>
              <a:rPr lang="en-US" sz="54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sinh</a:t>
            </a:r>
            <a:r>
              <a:rPr lang="en-US" sz="54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lực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5400" b="1" dirty="0">
                <a:solidFill>
                  <a:srgbClr val="FF0000"/>
                </a:solidFill>
                <a:latin typeface="Cambria"/>
              </a:rPr>
              <a:t>/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sắc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tươi</a:t>
            </a:r>
            <a:r>
              <a:rPr lang="en-US" sz="54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tắn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5400" b="1" dirty="0">
                <a:solidFill>
                  <a:srgbClr val="FF0000"/>
                </a:solidFill>
                <a:latin typeface="Cambria"/>
              </a:rPr>
              <a:t>/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vai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ambria"/>
              </a:rPr>
              <a:t>to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khoẻ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5400" b="1" dirty="0">
                <a:solidFill>
                  <a:srgbClr val="FF0000"/>
                </a:solidFill>
                <a:latin typeface="Cambria"/>
              </a:rPr>
              <a:t>/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cảm</a:t>
            </a:r>
            <a:r>
              <a:rPr lang="en-US" sz="5400" b="1" i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động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rơi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mắt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/>
            <a:r>
              <a:rPr lang="en-US" sz="5400" dirty="0">
                <a:solidFill>
                  <a:srgbClr val="000000"/>
                </a:solidFill>
                <a:latin typeface="Cambria"/>
              </a:rPr>
              <a:t>      - Con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trai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5400" b="1" dirty="0">
                <a:solidFill>
                  <a:srgbClr val="FF0000"/>
                </a:solidFill>
                <a:latin typeface="Cambria"/>
              </a:rPr>
              <a:t>/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lòng</a:t>
            </a:r>
            <a:r>
              <a:rPr lang="en-US" sz="54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kiên</a:t>
            </a:r>
            <a:r>
              <a:rPr lang="en-US" sz="54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trì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5400" b="1" dirty="0">
                <a:solidFill>
                  <a:srgbClr val="FF0000"/>
                </a:solidFill>
                <a:latin typeface="Cambria"/>
              </a:rPr>
              <a:t>/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chứng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minh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Cambria"/>
              </a:rPr>
              <a:t>/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ước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mơ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hão</a:t>
            </a:r>
            <a:r>
              <a:rPr lang="en-US" sz="5400" b="1" i="1" dirty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huyền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5400" b="1" dirty="0">
                <a:solidFill>
                  <a:srgbClr val="FF0000"/>
                </a:solidFill>
                <a:latin typeface="Cambria"/>
              </a:rPr>
              <a:t>/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Cha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Cambria"/>
              </a:rPr>
              <a:t>sai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/>
              </a:rPr>
              <a:t>rồi</a:t>
            </a:r>
            <a:r>
              <a:rPr lang="en-US" sz="540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5400" b="1" dirty="0">
                <a:solidFill>
                  <a:srgbClr val="FF0000"/>
                </a:solidFill>
                <a:latin typeface="Cambria"/>
              </a:rPr>
              <a:t>/ /</a:t>
            </a:r>
            <a:endParaRPr lang="en-US" sz="5400" dirty="0">
              <a:solidFill>
                <a:srgbClr val="000000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926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17" t="-4462" r="-2861" b="-54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1140" y="4330729"/>
            <a:ext cx="18750280" cy="3978081"/>
            <a:chOff x="0" y="0"/>
            <a:chExt cx="25000373" cy="53041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8" y="0"/>
                  </a:lnTo>
                  <a:lnTo>
                    <a:pt x="11196008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304517" y="0"/>
              <a:ext cx="11196008" cy="5304109"/>
            </a:xfrm>
            <a:custGeom>
              <a:avLst/>
              <a:gdLst/>
              <a:ahLst/>
              <a:cxnLst/>
              <a:rect l="l" t="t" r="r" b="b"/>
              <a:pathLst>
                <a:path w="11196008" h="5304109">
                  <a:moveTo>
                    <a:pt x="0" y="0"/>
                  </a:moveTo>
                  <a:lnTo>
                    <a:pt x="11196007" y="0"/>
                  </a:lnTo>
                  <a:lnTo>
                    <a:pt x="11196007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004581" y="0"/>
              <a:ext cx="3995792" cy="5304109"/>
            </a:xfrm>
            <a:custGeom>
              <a:avLst/>
              <a:gdLst/>
              <a:ahLst/>
              <a:cxnLst/>
              <a:rect l="l" t="t" r="r" b="b"/>
              <a:pathLst>
                <a:path w="3995792" h="5304109">
                  <a:moveTo>
                    <a:pt x="0" y="0"/>
                  </a:moveTo>
                  <a:lnTo>
                    <a:pt x="3995792" y="0"/>
                  </a:lnTo>
                  <a:lnTo>
                    <a:pt x="3995792" y="5304109"/>
                  </a:lnTo>
                  <a:lnTo>
                    <a:pt x="0" y="53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8019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76200" y="5905500"/>
            <a:ext cx="18592800" cy="4419601"/>
          </a:xfrm>
          <a:custGeom>
            <a:avLst/>
            <a:gdLst/>
            <a:ahLst/>
            <a:cxnLst/>
            <a:rect l="l" t="t" r="r" b="b"/>
            <a:pathLst>
              <a:path w="21273109" h="8653631">
                <a:moveTo>
                  <a:pt x="0" y="0"/>
                </a:moveTo>
                <a:lnTo>
                  <a:pt x="21273108" y="0"/>
                </a:lnTo>
                <a:lnTo>
                  <a:pt x="21273108" y="8653631"/>
                </a:lnTo>
                <a:lnTo>
                  <a:pt x="0" y="8653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29197" t="14478" r="-25300" b="-11027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" y="-114300"/>
            <a:ext cx="7966627" cy="10986488"/>
          </a:xfrm>
          <a:custGeom>
            <a:avLst/>
            <a:gdLst/>
            <a:ahLst/>
            <a:cxnLst/>
            <a:rect l="l" t="t" r="r" b="b"/>
            <a:pathLst>
              <a:path w="12224750" h="13333061">
                <a:moveTo>
                  <a:pt x="0" y="0"/>
                </a:moveTo>
                <a:lnTo>
                  <a:pt x="12224751" y="0"/>
                </a:lnTo>
                <a:lnTo>
                  <a:pt x="12224751" y="13333061"/>
                </a:lnTo>
                <a:lnTo>
                  <a:pt x="0" y="1333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l="-53450" t="-21357" b="-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66835" y="-38100"/>
            <a:ext cx="6597365" cy="10363200"/>
          </a:xfrm>
          <a:custGeom>
            <a:avLst/>
            <a:gdLst/>
            <a:ahLst/>
            <a:cxnLst/>
            <a:rect l="l" t="t" r="r" b="b"/>
            <a:pathLst>
              <a:path w="8232227" h="12037049">
                <a:moveTo>
                  <a:pt x="0" y="0"/>
                </a:moveTo>
                <a:lnTo>
                  <a:pt x="8232227" y="0"/>
                </a:lnTo>
                <a:lnTo>
                  <a:pt x="8232227" y="12037049"/>
                </a:lnTo>
                <a:lnTo>
                  <a:pt x="0" y="120370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l="1" t="-32393" r="-111255" b="-142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70216" y="7634482"/>
            <a:ext cx="5512504" cy="4251519"/>
          </a:xfrm>
          <a:custGeom>
            <a:avLst/>
            <a:gdLst/>
            <a:ahLst/>
            <a:cxnLst/>
            <a:rect l="l" t="t" r="r" b="b"/>
            <a:pathLst>
              <a:path w="5512504" h="4251519">
                <a:moveTo>
                  <a:pt x="0" y="0"/>
                </a:moveTo>
                <a:lnTo>
                  <a:pt x="5512503" y="0"/>
                </a:lnTo>
                <a:lnTo>
                  <a:pt x="5512503" y="4251519"/>
                </a:lnTo>
                <a:lnTo>
                  <a:pt x="0" y="4251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778469" y="7634482"/>
            <a:ext cx="4392303" cy="3387564"/>
          </a:xfrm>
          <a:custGeom>
            <a:avLst/>
            <a:gdLst/>
            <a:ahLst/>
            <a:cxnLst/>
            <a:rect l="l" t="t" r="r" b="b"/>
            <a:pathLst>
              <a:path w="4392303" h="3387564">
                <a:moveTo>
                  <a:pt x="0" y="0"/>
                </a:moveTo>
                <a:lnTo>
                  <a:pt x="4392303" y="0"/>
                </a:lnTo>
                <a:lnTo>
                  <a:pt x="4392303" y="3387564"/>
                </a:lnTo>
                <a:lnTo>
                  <a:pt x="0" y="3387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3" name="Group 42"/>
          <p:cNvGrpSpPr/>
          <p:nvPr/>
        </p:nvGrpSpPr>
        <p:grpSpPr>
          <a:xfrm>
            <a:off x="301696" y="1666515"/>
            <a:ext cx="6272803" cy="3451600"/>
            <a:chOff x="280397" y="1243613"/>
            <a:chExt cx="6272803" cy="3451600"/>
          </a:xfrm>
        </p:grpSpPr>
        <p:sp>
          <p:nvSpPr>
            <p:cNvPr id="33" name="Freeform 9"/>
            <p:cNvSpPr/>
            <p:nvPr/>
          </p:nvSpPr>
          <p:spPr>
            <a:xfrm>
              <a:off x="280397" y="1243613"/>
              <a:ext cx="6272803" cy="3451600"/>
            </a:xfrm>
            <a:custGeom>
              <a:avLst/>
              <a:gdLst/>
              <a:ahLst/>
              <a:cxnLst/>
              <a:rect l="l" t="t" r="r" b="b"/>
              <a:pathLst>
                <a:path w="7140651" h="4114800">
                  <a:moveTo>
                    <a:pt x="0" y="0"/>
                  </a:moveTo>
                  <a:lnTo>
                    <a:pt x="7140651" y="0"/>
                  </a:lnTo>
                  <a:lnTo>
                    <a:pt x="714065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1546FC6-B2F5-92DB-906C-CA28FE249DAA}"/>
                </a:ext>
              </a:extLst>
            </p:cNvPr>
            <p:cNvSpPr txBox="1"/>
            <p:nvPr/>
          </p:nvSpPr>
          <p:spPr>
            <a:xfrm>
              <a:off x="908772" y="1807255"/>
              <a:ext cx="4266645" cy="220724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4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4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,</a:t>
              </a: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48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to </a:t>
              </a:r>
              <a:r>
                <a:rPr lang="en-US" sz="4800" b="1" kern="0" dirty="0" err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rõ</a:t>
              </a:r>
              <a:endParaRPr lang="vi-VN" sz="4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506942" y="1776948"/>
            <a:ext cx="5655952" cy="3171237"/>
            <a:chOff x="11393055" y="1140442"/>
            <a:chExt cx="5655952" cy="3171237"/>
          </a:xfrm>
        </p:grpSpPr>
        <p:sp>
          <p:nvSpPr>
            <p:cNvPr id="34" name="Freeform 7"/>
            <p:cNvSpPr/>
            <p:nvPr/>
          </p:nvSpPr>
          <p:spPr>
            <a:xfrm flipH="1">
              <a:off x="11393055" y="1140442"/>
              <a:ext cx="5655952" cy="3171237"/>
            </a:xfrm>
            <a:custGeom>
              <a:avLst/>
              <a:gdLst/>
              <a:ahLst/>
              <a:cxnLst/>
              <a:rect l="l" t="t" r="r" b="b"/>
              <a:pathLst>
                <a:path w="7171765" h="4114800">
                  <a:moveTo>
                    <a:pt x="0" y="0"/>
                  </a:moveTo>
                  <a:lnTo>
                    <a:pt x="7171765" y="0"/>
                  </a:lnTo>
                  <a:lnTo>
                    <a:pt x="717176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1546FC6-B2F5-92DB-906C-CA28FE249DAA}"/>
                </a:ext>
              </a:extLst>
            </p:cNvPr>
            <p:cNvSpPr txBox="1"/>
            <p:nvPr/>
          </p:nvSpPr>
          <p:spPr>
            <a:xfrm>
              <a:off x="12360057" y="2297699"/>
              <a:ext cx="4266645" cy="116853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4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4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hay</a:t>
              </a:r>
              <a:endParaRPr lang="vi-VN" sz="4800" b="1" kern="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1597608" y="5683684"/>
            <a:ext cx="6429375" cy="4114800"/>
            <a:chOff x="11072772" y="5953980"/>
            <a:chExt cx="6429375" cy="4114800"/>
          </a:xfrm>
        </p:grpSpPr>
        <p:sp>
          <p:nvSpPr>
            <p:cNvPr id="35" name="Freeform 8"/>
            <p:cNvSpPr/>
            <p:nvPr/>
          </p:nvSpPr>
          <p:spPr>
            <a:xfrm flipV="1">
              <a:off x="11072772" y="5953980"/>
              <a:ext cx="6429375" cy="4114800"/>
            </a:xfrm>
            <a:custGeom>
              <a:avLst/>
              <a:gdLst/>
              <a:ahLst/>
              <a:cxnLst/>
              <a:rect l="l" t="t" r="r" b="b"/>
              <a:pathLst>
                <a:path w="6429375" h="4114800">
                  <a:moveTo>
                    <a:pt x="0" y="0"/>
                  </a:moveTo>
                  <a:lnTo>
                    <a:pt x="6429375" y="0"/>
                  </a:lnTo>
                  <a:lnTo>
                    <a:pt x="642937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A1546FC6-B2F5-92DB-906C-CA28FE249DAA}"/>
                </a:ext>
              </a:extLst>
            </p:cNvPr>
            <p:cNvSpPr txBox="1"/>
            <p:nvPr/>
          </p:nvSpPr>
          <p:spPr>
            <a:xfrm>
              <a:off x="11186417" y="6981555"/>
              <a:ext cx="6293545" cy="220724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Biết</a:t>
              </a:r>
              <a:r>
                <a:rPr lang="en-US" sz="4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4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hiện</a:t>
              </a:r>
              <a:r>
                <a:rPr lang="en-US" sz="4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4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mặt</a:t>
              </a:r>
              <a:r>
                <a:rPr lang="en-US" sz="4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cử</a:t>
              </a:r>
              <a:r>
                <a:rPr lang="en-US" sz="4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endParaRPr lang="vi-VN" sz="4800" b="1" kern="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86098" y="5683684"/>
            <a:ext cx="7601111" cy="4114800"/>
            <a:chOff x="-286098" y="5683684"/>
            <a:chExt cx="7601111" cy="4114800"/>
          </a:xfrm>
        </p:grpSpPr>
        <p:sp>
          <p:nvSpPr>
            <p:cNvPr id="36" name="Freeform 2"/>
            <p:cNvSpPr/>
            <p:nvPr/>
          </p:nvSpPr>
          <p:spPr>
            <a:xfrm flipH="1" flipV="1">
              <a:off x="1028229" y="5683684"/>
              <a:ext cx="5200379" cy="4114800"/>
            </a:xfrm>
            <a:custGeom>
              <a:avLst/>
              <a:gdLst/>
              <a:ahLst/>
              <a:cxnLst/>
              <a:rect l="l" t="t" r="r" b="b"/>
              <a:pathLst>
                <a:path w="5200379" h="4114800">
                  <a:moveTo>
                    <a:pt x="0" y="0"/>
                  </a:moveTo>
                  <a:lnTo>
                    <a:pt x="5200380" y="0"/>
                  </a:lnTo>
                  <a:lnTo>
                    <a:pt x="520038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78FA444-CEF2-B14A-B980-6CD70C30A1EB}"/>
                </a:ext>
              </a:extLst>
            </p:cNvPr>
            <p:cNvSpPr txBox="1"/>
            <p:nvPr/>
          </p:nvSpPr>
          <p:spPr>
            <a:xfrm rot="21414382">
              <a:off x="-286098" y="6879577"/>
              <a:ext cx="7601111" cy="2466915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54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en-US" sz="54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54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en-US" sz="54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54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54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chỗ</a:t>
              </a:r>
              <a:endParaRPr lang="vi-VN" sz="5400" b="1" kern="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9640" y="2272763"/>
            <a:ext cx="6120914" cy="621236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24941" y="271870"/>
            <a:ext cx="1279051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219" y="8982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3703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066781" y="7717372"/>
            <a:ext cx="9144000" cy="2607728"/>
          </a:xfrm>
          <a:custGeom>
            <a:avLst/>
            <a:gdLst/>
            <a:ahLst/>
            <a:cxnLst/>
            <a:rect l="l" t="t" r="r" b="b"/>
            <a:pathLst>
              <a:path w="9144000" h="5665470">
                <a:moveTo>
                  <a:pt x="9144000" y="0"/>
                </a:moveTo>
                <a:lnTo>
                  <a:pt x="0" y="0"/>
                </a:lnTo>
                <a:lnTo>
                  <a:pt x="0" y="5665470"/>
                </a:lnTo>
                <a:lnTo>
                  <a:pt x="9144000" y="566547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3"/>
            <a:srcRect/>
            <a:stretch>
              <a:fillRect b="-1172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723" y="7724207"/>
            <a:ext cx="9144000" cy="2600893"/>
          </a:xfrm>
          <a:custGeom>
            <a:avLst/>
            <a:gdLst/>
            <a:ahLst/>
            <a:cxnLst/>
            <a:rect l="l" t="t" r="r" b="b"/>
            <a:pathLst>
              <a:path w="9144000" h="5665470">
                <a:moveTo>
                  <a:pt x="0" y="0"/>
                </a:moveTo>
                <a:lnTo>
                  <a:pt x="9144000" y="0"/>
                </a:lnTo>
                <a:lnTo>
                  <a:pt x="9144000" y="5665470"/>
                </a:lnTo>
                <a:lnTo>
                  <a:pt x="0" y="5665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b="-1178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79277" y="495300"/>
            <a:ext cx="3308724" cy="8917038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" t="7709" r="-209936" b="-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2221" y="4362577"/>
            <a:ext cx="2852143" cy="5924359"/>
          </a:xfrm>
          <a:custGeom>
            <a:avLst/>
            <a:gdLst/>
            <a:ahLst/>
            <a:cxnLst/>
            <a:rect l="l" t="t" r="r" b="b"/>
            <a:pathLst>
              <a:path w="1355038" h="4301707">
                <a:moveTo>
                  <a:pt x="0" y="0"/>
                </a:moveTo>
                <a:lnTo>
                  <a:pt x="1355038" y="0"/>
                </a:lnTo>
                <a:lnTo>
                  <a:pt x="1355038" y="4301708"/>
                </a:lnTo>
                <a:lnTo>
                  <a:pt x="0" y="43017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60103" y="5516406"/>
            <a:ext cx="3315345" cy="3808628"/>
          </a:xfrm>
          <a:custGeom>
            <a:avLst/>
            <a:gdLst/>
            <a:ahLst/>
            <a:cxnLst/>
            <a:rect l="l" t="t" r="r" b="b"/>
            <a:pathLst>
              <a:path w="1533996" h="1778546">
                <a:moveTo>
                  <a:pt x="0" y="0"/>
                </a:moveTo>
                <a:lnTo>
                  <a:pt x="1533996" y="0"/>
                </a:lnTo>
                <a:lnTo>
                  <a:pt x="1533996" y="1778546"/>
                </a:lnTo>
                <a:lnTo>
                  <a:pt x="0" y="17785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16799" y="4999493"/>
            <a:ext cx="2706153" cy="4718745"/>
          </a:xfrm>
          <a:custGeom>
            <a:avLst/>
            <a:gdLst/>
            <a:ahLst/>
            <a:cxnLst/>
            <a:rect l="l" t="t" r="r" b="b"/>
            <a:pathLst>
              <a:path w="2231104" h="4209631">
                <a:moveTo>
                  <a:pt x="0" y="0"/>
                </a:moveTo>
                <a:lnTo>
                  <a:pt x="2231105" y="0"/>
                </a:lnTo>
                <a:lnTo>
                  <a:pt x="2231105" y="4209631"/>
                </a:lnTo>
                <a:lnTo>
                  <a:pt x="0" y="42096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95841" y="5192086"/>
            <a:ext cx="2167071" cy="3829150"/>
          </a:xfrm>
          <a:custGeom>
            <a:avLst/>
            <a:gdLst/>
            <a:ahLst/>
            <a:cxnLst/>
            <a:rect l="l" t="t" r="r" b="b"/>
            <a:pathLst>
              <a:path w="1831086" h="4114800">
                <a:moveTo>
                  <a:pt x="0" y="0"/>
                </a:moveTo>
                <a:lnTo>
                  <a:pt x="1831086" y="0"/>
                </a:lnTo>
                <a:lnTo>
                  <a:pt x="18310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2937" y="1178462"/>
            <a:ext cx="4004342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000" dirty="0">
                <a:solidFill>
                  <a:srgbClr val="0C6A80"/>
                </a:solidFill>
                <a:latin typeface="Atma Bold"/>
              </a:rPr>
              <a:t>CÂU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76659" y="310921"/>
            <a:ext cx="13810490" cy="1846659"/>
          </a:xfrm>
          <a:custGeom>
            <a:avLst/>
            <a:gdLst>
              <a:gd name="connsiteX0" fmla="*/ 0 w 13284066"/>
              <a:gd name="connsiteY0" fmla="*/ 0 h 1846659"/>
              <a:gd name="connsiteX1" fmla="*/ 13284066 w 13284066"/>
              <a:gd name="connsiteY1" fmla="*/ 0 h 1846659"/>
              <a:gd name="connsiteX2" fmla="*/ 13284066 w 13284066"/>
              <a:gd name="connsiteY2" fmla="*/ 1846659 h 1846659"/>
              <a:gd name="connsiteX3" fmla="*/ 0 w 13284066"/>
              <a:gd name="connsiteY3" fmla="*/ 1846659 h 1846659"/>
              <a:gd name="connsiteX4" fmla="*/ 0 w 13284066"/>
              <a:gd name="connsiteY4" fmla="*/ 0 h 1846659"/>
              <a:gd name="connsiteX0" fmla="*/ 0 w 13284066"/>
              <a:gd name="connsiteY0" fmla="*/ 0 h 1846659"/>
              <a:gd name="connsiteX1" fmla="*/ 13284066 w 13284066"/>
              <a:gd name="connsiteY1" fmla="*/ 0 h 1846659"/>
              <a:gd name="connsiteX2" fmla="*/ 13284066 w 13284066"/>
              <a:gd name="connsiteY2" fmla="*/ 1846659 h 1846659"/>
              <a:gd name="connsiteX3" fmla="*/ 0 w 13284066"/>
              <a:gd name="connsiteY3" fmla="*/ 1846659 h 1846659"/>
              <a:gd name="connsiteX4" fmla="*/ 0 w 13284066"/>
              <a:gd name="connsiteY4" fmla="*/ 0 h 1846659"/>
              <a:gd name="connsiteX0" fmla="*/ 0 w 13284066"/>
              <a:gd name="connsiteY0" fmla="*/ 0 h 1846659"/>
              <a:gd name="connsiteX1" fmla="*/ 13284066 w 13284066"/>
              <a:gd name="connsiteY1" fmla="*/ 0 h 1846659"/>
              <a:gd name="connsiteX2" fmla="*/ 13284066 w 13284066"/>
              <a:gd name="connsiteY2" fmla="*/ 1846659 h 1846659"/>
              <a:gd name="connsiteX3" fmla="*/ 0 w 13284066"/>
              <a:gd name="connsiteY3" fmla="*/ 1846659 h 1846659"/>
              <a:gd name="connsiteX4" fmla="*/ 0 w 13284066"/>
              <a:gd name="connsiteY4" fmla="*/ 0 h 1846659"/>
              <a:gd name="connsiteX0" fmla="*/ 0 w 13284066"/>
              <a:gd name="connsiteY0" fmla="*/ 0 h 1956322"/>
              <a:gd name="connsiteX1" fmla="*/ 13284066 w 13284066"/>
              <a:gd name="connsiteY1" fmla="*/ 0 h 1956322"/>
              <a:gd name="connsiteX2" fmla="*/ 13284066 w 13284066"/>
              <a:gd name="connsiteY2" fmla="*/ 1846659 h 1956322"/>
              <a:gd name="connsiteX3" fmla="*/ 0 w 13284066"/>
              <a:gd name="connsiteY3" fmla="*/ 1846659 h 1956322"/>
              <a:gd name="connsiteX4" fmla="*/ 0 w 13284066"/>
              <a:gd name="connsiteY4" fmla="*/ 0 h 1956322"/>
              <a:gd name="connsiteX0" fmla="*/ 0 w 13284066"/>
              <a:gd name="connsiteY0" fmla="*/ 0 h 2005657"/>
              <a:gd name="connsiteX1" fmla="*/ 13284066 w 13284066"/>
              <a:gd name="connsiteY1" fmla="*/ 0 h 2005657"/>
              <a:gd name="connsiteX2" fmla="*/ 13284066 w 13284066"/>
              <a:gd name="connsiteY2" fmla="*/ 1846659 h 2005657"/>
              <a:gd name="connsiteX3" fmla="*/ 0 w 13284066"/>
              <a:gd name="connsiteY3" fmla="*/ 1846659 h 2005657"/>
              <a:gd name="connsiteX4" fmla="*/ 0 w 13284066"/>
              <a:gd name="connsiteY4" fmla="*/ 0 h 2005657"/>
              <a:gd name="connsiteX0" fmla="*/ 0 w 13284066"/>
              <a:gd name="connsiteY0" fmla="*/ 0 h 2005657"/>
              <a:gd name="connsiteX1" fmla="*/ 13284066 w 13284066"/>
              <a:gd name="connsiteY1" fmla="*/ 0 h 2005657"/>
              <a:gd name="connsiteX2" fmla="*/ 13284066 w 13284066"/>
              <a:gd name="connsiteY2" fmla="*/ 1846659 h 2005657"/>
              <a:gd name="connsiteX3" fmla="*/ 0 w 13284066"/>
              <a:gd name="connsiteY3" fmla="*/ 1846659 h 2005657"/>
              <a:gd name="connsiteX4" fmla="*/ 0 w 13284066"/>
              <a:gd name="connsiteY4" fmla="*/ 0 h 2005657"/>
              <a:gd name="connsiteX0" fmla="*/ 0 w 13284066"/>
              <a:gd name="connsiteY0" fmla="*/ 70958 h 2076615"/>
              <a:gd name="connsiteX1" fmla="*/ 13284066 w 13284066"/>
              <a:gd name="connsiteY1" fmla="*/ 70958 h 2076615"/>
              <a:gd name="connsiteX2" fmla="*/ 13284066 w 13284066"/>
              <a:gd name="connsiteY2" fmla="*/ 1917617 h 2076615"/>
              <a:gd name="connsiteX3" fmla="*/ 0 w 13284066"/>
              <a:gd name="connsiteY3" fmla="*/ 1917617 h 2076615"/>
              <a:gd name="connsiteX4" fmla="*/ 0 w 13284066"/>
              <a:gd name="connsiteY4" fmla="*/ 70958 h 2076615"/>
              <a:gd name="connsiteX0" fmla="*/ 0 w 13284066"/>
              <a:gd name="connsiteY0" fmla="*/ 53079 h 2058736"/>
              <a:gd name="connsiteX1" fmla="*/ 13284066 w 13284066"/>
              <a:gd name="connsiteY1" fmla="*/ 53079 h 2058736"/>
              <a:gd name="connsiteX2" fmla="*/ 13284066 w 13284066"/>
              <a:gd name="connsiteY2" fmla="*/ 1899738 h 2058736"/>
              <a:gd name="connsiteX3" fmla="*/ 0 w 13284066"/>
              <a:gd name="connsiteY3" fmla="*/ 1899738 h 2058736"/>
              <a:gd name="connsiteX4" fmla="*/ 0 w 13284066"/>
              <a:gd name="connsiteY4" fmla="*/ 53079 h 205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84066" h="2058736">
                <a:moveTo>
                  <a:pt x="0" y="53079"/>
                </a:moveTo>
                <a:cubicBezTo>
                  <a:pt x="4544136" y="154679"/>
                  <a:pt x="9146330" y="-106578"/>
                  <a:pt x="13284066" y="53079"/>
                </a:cubicBezTo>
                <a:cubicBezTo>
                  <a:pt x="13284066" y="668632"/>
                  <a:pt x="13022809" y="1298700"/>
                  <a:pt x="13284066" y="1899738"/>
                </a:cubicBezTo>
                <a:cubicBezTo>
                  <a:pt x="9944615" y="2073910"/>
                  <a:pt x="3687794" y="2146480"/>
                  <a:pt x="0" y="1899738"/>
                </a:cubicBezTo>
                <a:cubicBezTo>
                  <a:pt x="0" y="1284185"/>
                  <a:pt x="232229" y="900860"/>
                  <a:pt x="0" y="530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rgbClr val="0C6A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486723" y="2389614"/>
            <a:ext cx="7286625" cy="2635309"/>
            <a:chOff x="8486723" y="2389614"/>
            <a:chExt cx="7286625" cy="2635309"/>
          </a:xfrm>
        </p:grpSpPr>
        <p:sp>
          <p:nvSpPr>
            <p:cNvPr id="20" name="Freeform 7"/>
            <p:cNvSpPr/>
            <p:nvPr/>
          </p:nvSpPr>
          <p:spPr>
            <a:xfrm>
              <a:off x="9873300" y="2389614"/>
              <a:ext cx="5001032" cy="2635309"/>
            </a:xfrm>
            <a:custGeom>
              <a:avLst/>
              <a:gdLst/>
              <a:ahLst/>
              <a:cxnLst/>
              <a:rect l="l" t="t" r="r" b="b"/>
              <a:pathLst>
                <a:path w="7171765" h="4114800">
                  <a:moveTo>
                    <a:pt x="0" y="0"/>
                  </a:moveTo>
                  <a:lnTo>
                    <a:pt x="7171765" y="0"/>
                  </a:lnTo>
                  <a:lnTo>
                    <a:pt x="717176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486723" y="3005378"/>
              <a:ext cx="7286625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Mong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60021" y="2416043"/>
            <a:ext cx="6229617" cy="2700343"/>
            <a:chOff x="1939320" y="2324580"/>
            <a:chExt cx="6229617" cy="2700343"/>
          </a:xfrm>
        </p:grpSpPr>
        <p:sp>
          <p:nvSpPr>
            <p:cNvPr id="21" name="Freeform 8"/>
            <p:cNvSpPr/>
            <p:nvPr/>
          </p:nvSpPr>
          <p:spPr>
            <a:xfrm>
              <a:off x="2865264" y="2324580"/>
              <a:ext cx="4377730" cy="2700343"/>
            </a:xfrm>
            <a:custGeom>
              <a:avLst/>
              <a:gdLst/>
              <a:ahLst/>
              <a:cxnLst/>
              <a:rect l="l" t="t" r="r" b="b"/>
              <a:pathLst>
                <a:path w="6429375" h="4114800">
                  <a:moveTo>
                    <a:pt x="0" y="0"/>
                  </a:moveTo>
                  <a:lnTo>
                    <a:pt x="6429375" y="0"/>
                  </a:lnTo>
                  <a:lnTo>
                    <a:pt x="642937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39320" y="2882170"/>
              <a:ext cx="6229617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</a:t>
              </a:r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endPara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105618" y="7388391"/>
            <a:ext cx="4062435" cy="1938992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endParaRPr lang="en-US" sz="4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03729" y="7290093"/>
            <a:ext cx="5471349" cy="1938992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40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83682" y="22363"/>
            <a:ext cx="3707114" cy="175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D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/>
          <p:cNvSpPr/>
          <p:nvPr/>
        </p:nvSpPr>
        <p:spPr>
          <a:xfrm>
            <a:off x="4240898" y="379910"/>
            <a:ext cx="13056502" cy="199587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chemeClr val="tx1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291866">
            <a:off x="12679353" y="6005119"/>
            <a:ext cx="10086418" cy="11440828"/>
          </a:xfrm>
          <a:custGeom>
            <a:avLst/>
            <a:gdLst/>
            <a:ahLst/>
            <a:cxnLst/>
            <a:rect l="l" t="t" r="r" b="b"/>
            <a:pathLst>
              <a:path w="12108218" h="13233025">
                <a:moveTo>
                  <a:pt x="0" y="0"/>
                </a:moveTo>
                <a:lnTo>
                  <a:pt x="12108217" y="0"/>
                </a:lnTo>
                <a:lnTo>
                  <a:pt x="12108217" y="13233025"/>
                </a:lnTo>
                <a:lnTo>
                  <a:pt x="0" y="1323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557" flipH="1">
            <a:off x="10798425" y="8994419"/>
            <a:ext cx="6773320" cy="4190992"/>
          </a:xfrm>
          <a:custGeom>
            <a:avLst/>
            <a:gdLst/>
            <a:ahLst/>
            <a:cxnLst/>
            <a:rect l="l" t="t" r="r" b="b"/>
            <a:pathLst>
              <a:path w="6773320" h="4190992">
                <a:moveTo>
                  <a:pt x="6773320" y="0"/>
                </a:moveTo>
                <a:lnTo>
                  <a:pt x="0" y="0"/>
                </a:lnTo>
                <a:lnTo>
                  <a:pt x="0" y="4190991"/>
                </a:lnTo>
                <a:lnTo>
                  <a:pt x="6773320" y="4190991"/>
                </a:lnTo>
                <a:lnTo>
                  <a:pt x="677332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7557">
            <a:off x="-757993" y="7917809"/>
            <a:ext cx="5503549" cy="3405321"/>
          </a:xfrm>
          <a:custGeom>
            <a:avLst/>
            <a:gdLst/>
            <a:ahLst/>
            <a:cxnLst/>
            <a:rect l="l" t="t" r="r" b="b"/>
            <a:pathLst>
              <a:path w="5503549" h="3405321">
                <a:moveTo>
                  <a:pt x="0" y="0"/>
                </a:moveTo>
                <a:lnTo>
                  <a:pt x="5503549" y="0"/>
                </a:lnTo>
                <a:lnTo>
                  <a:pt x="5503549" y="3405322"/>
                </a:lnTo>
                <a:lnTo>
                  <a:pt x="0" y="340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7557">
            <a:off x="2637434" y="8584339"/>
            <a:ext cx="5503549" cy="3405321"/>
          </a:xfrm>
          <a:custGeom>
            <a:avLst/>
            <a:gdLst/>
            <a:ahLst/>
            <a:cxnLst/>
            <a:rect l="l" t="t" r="r" b="b"/>
            <a:pathLst>
              <a:path w="5503549" h="3405321">
                <a:moveTo>
                  <a:pt x="0" y="0"/>
                </a:moveTo>
                <a:lnTo>
                  <a:pt x="5503549" y="0"/>
                </a:lnTo>
                <a:lnTo>
                  <a:pt x="5503549" y="3405322"/>
                </a:lnTo>
                <a:lnTo>
                  <a:pt x="0" y="340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7557" flipH="1">
            <a:off x="15540395" y="8681017"/>
            <a:ext cx="5503549" cy="3405321"/>
          </a:xfrm>
          <a:custGeom>
            <a:avLst/>
            <a:gdLst/>
            <a:ahLst/>
            <a:cxnLst/>
            <a:rect l="l" t="t" r="r" b="b"/>
            <a:pathLst>
              <a:path w="5503549" h="3405321">
                <a:moveTo>
                  <a:pt x="5503550" y="0"/>
                </a:moveTo>
                <a:lnTo>
                  <a:pt x="0" y="0"/>
                </a:lnTo>
                <a:lnTo>
                  <a:pt x="0" y="3405321"/>
                </a:lnTo>
                <a:lnTo>
                  <a:pt x="5503550" y="3405321"/>
                </a:lnTo>
                <a:lnTo>
                  <a:pt x="550355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473757" y="435705"/>
            <a:ext cx="12568288" cy="184665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132460" y="444021"/>
            <a:ext cx="5117477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C6A80"/>
                </a:solidFill>
                <a:latin typeface="Atma Bold"/>
              </a:rPr>
              <a:t>CÂU 2</a:t>
            </a:r>
          </a:p>
        </p:txBody>
      </p:sp>
      <p:sp>
        <p:nvSpPr>
          <p:cNvPr id="14" name="Freeform 3"/>
          <p:cNvSpPr/>
          <p:nvPr/>
        </p:nvSpPr>
        <p:spPr>
          <a:xfrm>
            <a:off x="3262282" y="2708995"/>
            <a:ext cx="11556036" cy="7132287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4"/>
          <p:cNvSpPr/>
          <p:nvPr/>
        </p:nvSpPr>
        <p:spPr>
          <a:xfrm>
            <a:off x="2895600" y="2402765"/>
            <a:ext cx="12611868" cy="7286118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3375298" y="3068532"/>
            <a:ext cx="11809702" cy="590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xăm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khao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giường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hễ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5140786" y="4576548"/>
            <a:ext cx="4138474" cy="4657959"/>
          </a:xfrm>
          <a:custGeom>
            <a:avLst/>
            <a:gdLst/>
            <a:ahLst/>
            <a:cxnLst/>
            <a:rect l="l" t="t" r="r" b="b"/>
            <a:pathLst>
              <a:path w="5131828" h="5452141">
                <a:moveTo>
                  <a:pt x="5131828" y="0"/>
                </a:moveTo>
                <a:lnTo>
                  <a:pt x="0" y="0"/>
                </a:lnTo>
                <a:lnTo>
                  <a:pt x="0" y="5452141"/>
                </a:lnTo>
                <a:lnTo>
                  <a:pt x="5131828" y="5452141"/>
                </a:lnTo>
                <a:lnTo>
                  <a:pt x="513182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132460" y="6691912"/>
            <a:ext cx="3507757" cy="3453815"/>
          </a:xfrm>
          <a:custGeom>
            <a:avLst/>
            <a:gdLst/>
            <a:ahLst/>
            <a:cxnLst/>
            <a:rect l="l" t="t" r="r" b="b"/>
            <a:pathLst>
              <a:path w="5541840" h="5458713">
                <a:moveTo>
                  <a:pt x="5541840" y="0"/>
                </a:moveTo>
                <a:lnTo>
                  <a:pt x="0" y="0"/>
                </a:lnTo>
                <a:lnTo>
                  <a:pt x="0" y="5458713"/>
                </a:lnTo>
                <a:lnTo>
                  <a:pt x="5541840" y="5458713"/>
                </a:lnTo>
                <a:lnTo>
                  <a:pt x="554184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"/>
          <p:cNvSpPr/>
          <p:nvPr/>
        </p:nvSpPr>
        <p:spPr>
          <a:xfrm>
            <a:off x="-52033" y="8454765"/>
            <a:ext cx="7575094" cy="1870335"/>
          </a:xfrm>
          <a:custGeom>
            <a:avLst/>
            <a:gdLst/>
            <a:ahLst/>
            <a:cxnLst/>
            <a:rect l="l" t="t" r="r" b="b"/>
            <a:pathLst>
              <a:path w="7575094" h="4693402">
                <a:moveTo>
                  <a:pt x="0" y="0"/>
                </a:moveTo>
                <a:lnTo>
                  <a:pt x="7575094" y="0"/>
                </a:lnTo>
                <a:lnTo>
                  <a:pt x="7575094" y="4693401"/>
                </a:lnTo>
                <a:lnTo>
                  <a:pt x="0" y="4693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1" b="-150940"/>
            </a:stretch>
          </a:blipFill>
        </p:spPr>
      </p:sp>
      <p:sp>
        <p:nvSpPr>
          <p:cNvPr id="22" name="Freeform 4"/>
          <p:cNvSpPr/>
          <p:nvPr/>
        </p:nvSpPr>
        <p:spPr>
          <a:xfrm>
            <a:off x="12629608" y="4348367"/>
            <a:ext cx="5327597" cy="4191168"/>
          </a:xfrm>
          <a:custGeom>
            <a:avLst/>
            <a:gdLst/>
            <a:ahLst/>
            <a:cxnLst/>
            <a:rect l="l" t="t" r="r" b="b"/>
            <a:pathLst>
              <a:path w="1541211" h="1286114">
                <a:moveTo>
                  <a:pt x="78614" y="0"/>
                </a:moveTo>
                <a:lnTo>
                  <a:pt x="1462596" y="0"/>
                </a:lnTo>
                <a:cubicBezTo>
                  <a:pt x="1506014" y="0"/>
                  <a:pt x="1541211" y="35197"/>
                  <a:pt x="1541211" y="78614"/>
                </a:cubicBezTo>
                <a:lnTo>
                  <a:pt x="1541211" y="1207500"/>
                </a:lnTo>
                <a:cubicBezTo>
                  <a:pt x="1541211" y="1250917"/>
                  <a:pt x="1506014" y="1286114"/>
                  <a:pt x="1462596" y="1286114"/>
                </a:cubicBezTo>
                <a:lnTo>
                  <a:pt x="78614" y="1286114"/>
                </a:lnTo>
                <a:cubicBezTo>
                  <a:pt x="35197" y="1286114"/>
                  <a:pt x="0" y="1250917"/>
                  <a:pt x="0" y="1207500"/>
                </a:cubicBezTo>
                <a:lnTo>
                  <a:pt x="0" y="78614"/>
                </a:lnTo>
                <a:cubicBezTo>
                  <a:pt x="0" y="35197"/>
                  <a:pt x="35197" y="0"/>
                  <a:pt x="78614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21" name="Freeform 4"/>
          <p:cNvSpPr/>
          <p:nvPr/>
        </p:nvSpPr>
        <p:spPr>
          <a:xfrm>
            <a:off x="7043894" y="4348367"/>
            <a:ext cx="5327597" cy="4191168"/>
          </a:xfrm>
          <a:custGeom>
            <a:avLst/>
            <a:gdLst/>
            <a:ahLst/>
            <a:cxnLst/>
            <a:rect l="l" t="t" r="r" b="b"/>
            <a:pathLst>
              <a:path w="1541211" h="1286114">
                <a:moveTo>
                  <a:pt x="78614" y="0"/>
                </a:moveTo>
                <a:lnTo>
                  <a:pt x="1462596" y="0"/>
                </a:lnTo>
                <a:cubicBezTo>
                  <a:pt x="1506014" y="0"/>
                  <a:pt x="1541211" y="35197"/>
                  <a:pt x="1541211" y="78614"/>
                </a:cubicBezTo>
                <a:lnTo>
                  <a:pt x="1541211" y="1207500"/>
                </a:lnTo>
                <a:cubicBezTo>
                  <a:pt x="1541211" y="1250917"/>
                  <a:pt x="1506014" y="1286114"/>
                  <a:pt x="1462596" y="1286114"/>
                </a:cubicBezTo>
                <a:lnTo>
                  <a:pt x="78614" y="1286114"/>
                </a:lnTo>
                <a:cubicBezTo>
                  <a:pt x="35197" y="1286114"/>
                  <a:pt x="0" y="1250917"/>
                  <a:pt x="0" y="1207500"/>
                </a:cubicBezTo>
                <a:lnTo>
                  <a:pt x="0" y="78614"/>
                </a:lnTo>
                <a:cubicBezTo>
                  <a:pt x="0" y="35197"/>
                  <a:pt x="35197" y="0"/>
                  <a:pt x="78614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>
            <a:off x="-914400" y="2215783"/>
            <a:ext cx="7391400" cy="7793382"/>
          </a:xfrm>
          <a:custGeom>
            <a:avLst/>
            <a:gdLst/>
            <a:ahLst/>
            <a:cxnLst/>
            <a:rect l="l" t="t" r="r" b="b"/>
            <a:pathLst>
              <a:path w="9010020" h="9585128">
                <a:moveTo>
                  <a:pt x="0" y="0"/>
                </a:moveTo>
                <a:lnTo>
                  <a:pt x="9010020" y="0"/>
                </a:lnTo>
                <a:lnTo>
                  <a:pt x="9010020" y="9585128"/>
                </a:lnTo>
                <a:lnTo>
                  <a:pt x="0" y="9585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9365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45006" y="758243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2134" y="3847640"/>
            <a:ext cx="1982872" cy="6294831"/>
          </a:xfrm>
          <a:custGeom>
            <a:avLst/>
            <a:gdLst/>
            <a:ahLst/>
            <a:cxnLst/>
            <a:rect l="l" t="t" r="r" b="b"/>
            <a:pathLst>
              <a:path w="1982872" h="6294831">
                <a:moveTo>
                  <a:pt x="0" y="0"/>
                </a:moveTo>
                <a:lnTo>
                  <a:pt x="1982872" y="0"/>
                </a:lnTo>
                <a:lnTo>
                  <a:pt x="1982872" y="6294830"/>
                </a:lnTo>
                <a:lnTo>
                  <a:pt x="0" y="6294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90012" y="253621"/>
            <a:ext cx="11947811" cy="2758202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914400" y="390562"/>
            <a:ext cx="9391650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ln w="28575">
                  <a:solidFill>
                    <a:schemeClr val="tx1"/>
                  </a:solidFill>
                </a:ln>
                <a:solidFill>
                  <a:srgbClr val="F9EDC7"/>
                </a:solidFill>
                <a:latin typeface="Atma Bold"/>
              </a:rPr>
              <a:t>CÂU 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596886" y="3479533"/>
            <a:ext cx="4221612" cy="2120290"/>
            <a:chOff x="8835018" y="3512411"/>
            <a:chExt cx="3391342" cy="1450977"/>
          </a:xfrm>
        </p:grpSpPr>
        <p:sp>
          <p:nvSpPr>
            <p:cNvPr id="8" name="Freeform 8"/>
            <p:cNvSpPr/>
            <p:nvPr/>
          </p:nvSpPr>
          <p:spPr>
            <a:xfrm>
              <a:off x="8835018" y="3512411"/>
              <a:ext cx="3391342" cy="875583"/>
            </a:xfrm>
            <a:custGeom>
              <a:avLst/>
              <a:gdLst/>
              <a:ahLst/>
              <a:cxnLst/>
              <a:rect l="l" t="t" r="r" b="b"/>
              <a:pathLst>
                <a:path w="3391342" h="875583">
                  <a:moveTo>
                    <a:pt x="0" y="0"/>
                  </a:moveTo>
                  <a:lnTo>
                    <a:pt x="3391342" y="0"/>
                  </a:lnTo>
                  <a:lnTo>
                    <a:pt x="3391342" y="875582"/>
                  </a:lnTo>
                  <a:lnTo>
                    <a:pt x="0" y="875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931759" y="3711186"/>
              <a:ext cx="3271057" cy="1252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4"/>
                </a:lnSpc>
              </a:pP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ngoại</a:t>
              </a: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182600" y="3619500"/>
            <a:ext cx="4221612" cy="1340585"/>
            <a:chOff x="13498877" y="3512411"/>
            <a:chExt cx="3391342" cy="917402"/>
          </a:xfrm>
        </p:grpSpPr>
        <p:sp>
          <p:nvSpPr>
            <p:cNvPr id="9" name="Freeform 9"/>
            <p:cNvSpPr/>
            <p:nvPr/>
          </p:nvSpPr>
          <p:spPr>
            <a:xfrm>
              <a:off x="13498877" y="3512411"/>
              <a:ext cx="3391342" cy="875583"/>
            </a:xfrm>
            <a:custGeom>
              <a:avLst/>
              <a:gdLst/>
              <a:ahLst/>
              <a:cxnLst/>
              <a:rect l="l" t="t" r="r" b="b"/>
              <a:pathLst>
                <a:path w="3391342" h="875583">
                  <a:moveTo>
                    <a:pt x="0" y="0"/>
                  </a:moveTo>
                  <a:lnTo>
                    <a:pt x="3391342" y="0"/>
                  </a:lnTo>
                  <a:lnTo>
                    <a:pt x="3391342" y="875582"/>
                  </a:lnTo>
                  <a:lnTo>
                    <a:pt x="0" y="875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3619162" y="3793543"/>
              <a:ext cx="3271057" cy="636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4"/>
                </a:lnSpc>
              </a:pP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6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19608" y="4735791"/>
            <a:ext cx="50518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trề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Freeform 5"/>
          <p:cNvSpPr/>
          <p:nvPr/>
        </p:nvSpPr>
        <p:spPr>
          <a:xfrm>
            <a:off x="3865309" y="7571214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98163" y="5291063"/>
            <a:ext cx="2533926" cy="4784755"/>
          </a:xfrm>
          <a:custGeom>
            <a:avLst/>
            <a:gdLst/>
            <a:ahLst/>
            <a:cxnLst/>
            <a:rect l="l" t="t" r="r" b="b"/>
            <a:pathLst>
              <a:path w="2533926" h="4784755">
                <a:moveTo>
                  <a:pt x="0" y="0"/>
                </a:moveTo>
                <a:lnTo>
                  <a:pt x="2533926" y="0"/>
                </a:lnTo>
                <a:lnTo>
                  <a:pt x="2533926" y="4784755"/>
                </a:lnTo>
                <a:lnTo>
                  <a:pt x="0" y="4784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/>
          <p:cNvSpPr/>
          <p:nvPr/>
        </p:nvSpPr>
        <p:spPr>
          <a:xfrm>
            <a:off x="13761800" y="4960085"/>
            <a:ext cx="33913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4" name="Freeform 4"/>
          <p:cNvSpPr/>
          <p:nvPr/>
        </p:nvSpPr>
        <p:spPr>
          <a:xfrm flipH="1">
            <a:off x="7451139" y="8454765"/>
            <a:ext cx="7575094" cy="1870335"/>
          </a:xfrm>
          <a:custGeom>
            <a:avLst/>
            <a:gdLst/>
            <a:ahLst/>
            <a:cxnLst/>
            <a:rect l="l" t="t" r="r" b="b"/>
            <a:pathLst>
              <a:path w="7575094" h="4693402">
                <a:moveTo>
                  <a:pt x="7575094" y="0"/>
                </a:moveTo>
                <a:lnTo>
                  <a:pt x="0" y="0"/>
                </a:lnTo>
                <a:lnTo>
                  <a:pt x="0" y="4693401"/>
                </a:lnTo>
                <a:lnTo>
                  <a:pt x="7575094" y="4693401"/>
                </a:lnTo>
                <a:lnTo>
                  <a:pt x="7575094" y="0"/>
                </a:lnTo>
                <a:close/>
              </a:path>
            </a:pathLst>
          </a:custGeom>
          <a:blipFill>
            <a:blip r:embed="rId3"/>
            <a:srcRect/>
            <a:stretch>
              <a:fillRect t="1" b="-150940"/>
            </a:stretch>
          </a:blipFill>
        </p:spPr>
      </p:sp>
      <p:sp>
        <p:nvSpPr>
          <p:cNvPr id="25" name="Freeform 4"/>
          <p:cNvSpPr/>
          <p:nvPr/>
        </p:nvSpPr>
        <p:spPr>
          <a:xfrm flipH="1">
            <a:off x="15026232" y="8648700"/>
            <a:ext cx="3261767" cy="1676400"/>
          </a:xfrm>
          <a:custGeom>
            <a:avLst/>
            <a:gdLst/>
            <a:ahLst/>
            <a:cxnLst/>
            <a:rect l="l" t="t" r="r" b="b"/>
            <a:pathLst>
              <a:path w="7575094" h="4693402">
                <a:moveTo>
                  <a:pt x="7575094" y="0"/>
                </a:moveTo>
                <a:lnTo>
                  <a:pt x="0" y="0"/>
                </a:lnTo>
                <a:lnTo>
                  <a:pt x="0" y="4693401"/>
                </a:lnTo>
                <a:lnTo>
                  <a:pt x="7575094" y="4693401"/>
                </a:lnTo>
                <a:lnTo>
                  <a:pt x="7575094" y="0"/>
                </a:lnTo>
                <a:close/>
              </a:path>
            </a:pathLst>
          </a:custGeom>
          <a:blipFill>
            <a:blip r:embed="rId3"/>
            <a:srcRect/>
            <a:stretch>
              <a:fillRect l="-132239" t="11368" b="-191336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1360</Words>
  <Application>Microsoft Office PowerPoint</Application>
  <PresentationFormat>Custom</PresentationFormat>
  <Paragraphs>81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Cambria Bold Italics</vt:lpstr>
      <vt:lpstr>Nunito Bold Bold</vt:lpstr>
      <vt:lpstr>Cambria</vt:lpstr>
      <vt:lpstr>Cambria Bold</vt:lpstr>
      <vt:lpstr>Arial</vt:lpstr>
      <vt:lpstr>Calibri</vt:lpstr>
      <vt:lpstr>Atma Bold</vt:lpstr>
      <vt:lpstr>SVN-Newton</vt:lpstr>
      <vt:lpstr>Times New Roman</vt:lpstr>
      <vt:lpstr>DaddysGirl</vt:lpstr>
      <vt:lpstr>#9Slide07 HoneyCream</vt:lpstr>
      <vt:lpstr>#9Slide07 Dorayaki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The Old Gnome's Gift of Friendship Reading Activity English Presentation</dc:title>
  <dc:creator>ADMIN</dc:creator>
  <cp:lastModifiedBy>ASUS</cp:lastModifiedBy>
  <cp:revision>26</cp:revision>
  <dcterms:created xsi:type="dcterms:W3CDTF">2006-08-16T00:00:00Z</dcterms:created>
  <dcterms:modified xsi:type="dcterms:W3CDTF">2025-12-11T01:12:22Z</dcterms:modified>
  <dc:identifier>DAFxNkCpUw0</dc:identifier>
</cp:coreProperties>
</file>