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9"/>
  </p:notesMasterIdLst>
  <p:sldIdLst>
    <p:sldId id="256" r:id="rId3"/>
    <p:sldId id="332" r:id="rId4"/>
    <p:sldId id="333" r:id="rId5"/>
    <p:sldId id="334" r:id="rId6"/>
    <p:sldId id="340" r:id="rId7"/>
    <p:sldId id="335" r:id="rId8"/>
    <p:sldId id="331" r:id="rId9"/>
    <p:sldId id="344" r:id="rId10"/>
    <p:sldId id="356" r:id="rId11"/>
    <p:sldId id="336" r:id="rId12"/>
    <p:sldId id="337" r:id="rId13"/>
    <p:sldId id="345" r:id="rId14"/>
    <p:sldId id="346" r:id="rId15"/>
    <p:sldId id="349" r:id="rId16"/>
    <p:sldId id="347" r:id="rId17"/>
    <p:sldId id="361" r:id="rId18"/>
  </p:sldIdLst>
  <p:sldSz cx="12192000" cy="6858000"/>
  <p:notesSz cx="6858000" cy="9144000"/>
  <p:embeddedFontLst>
    <p:embeddedFont>
      <p:font typeface="Calibri Light" panose="020F0302020204030204" pitchFamily="34" charset="0"/>
      <p:regular r:id="rId20"/>
      <p:italic r:id="rId21"/>
    </p:embeddedFont>
    <p:embeddedFont>
      <p:font typeface="#9Slide07 HoneyCream" panose="020B0604020202020204" charset="0"/>
      <p:regular r:id="rId22"/>
    </p:embeddedFont>
    <p:embeddedFont>
      <p:font typeface="Cambria" panose="02040503050406030204" pitchFamily="18"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CA73"/>
    <a:srgbClr val="A7C670"/>
    <a:srgbClr val="3C4C54"/>
    <a:srgbClr val="E5F6FB"/>
    <a:srgbClr val="DAF2E0"/>
    <a:srgbClr val="167C48"/>
    <a:srgbClr val="117B4A"/>
    <a:srgbClr val="C4EAF5"/>
    <a:srgbClr val="F5FCDC"/>
    <a:srgbClr val="CAE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95" autoAdjust="0"/>
  </p:normalViewPr>
  <p:slideViewPr>
    <p:cSldViewPr snapToGrid="0">
      <p:cViewPr varScale="1">
        <p:scale>
          <a:sx n="75" d="100"/>
          <a:sy n="75" d="100"/>
        </p:scale>
        <p:origin x="510"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CDA7D-1590-447A-87E0-5D0E3F34323E}"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703E-5CC4-4DF2-956A-C1772FB179F0}" type="slidenum">
              <a:rPr lang="en-US" smtClean="0"/>
              <a:t>‹#›</a:t>
            </a:fld>
            <a:endParaRPr lang="en-US"/>
          </a:p>
        </p:txBody>
      </p:sp>
    </p:spTree>
    <p:extLst>
      <p:ext uri="{BB962C8B-B14F-4D97-AF65-F5344CB8AC3E}">
        <p14:creationId xmlns:p14="http://schemas.microsoft.com/office/powerpoint/2010/main" val="2555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325972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448947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71889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E12434-5464-F714-3484-3DB6C8EA9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CA886D3-7CE4-048E-241D-4F35797E9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EAE9DE-7EC3-6666-4A21-DA8AAFE193AD}"/>
              </a:ext>
            </a:extLst>
          </p:cNvPr>
          <p:cNvSpPr>
            <a:spLocks noGrp="1"/>
          </p:cNvSpPr>
          <p:nvPr>
            <p:ph type="dt" sz="half" idx="10"/>
          </p:nvPr>
        </p:nvSpPr>
        <p:spPr/>
        <p:txBody>
          <a:bodyPr/>
          <a:lstStyle/>
          <a:p>
            <a:fld id="{10709DB9-8E6D-45F2-BFB4-81EBE8B0C642}" type="datetimeFigureOut">
              <a:rPr lang="en-US" smtClean="0"/>
              <a:t>12/11/2025</a:t>
            </a:fld>
            <a:endParaRPr lang="en-US"/>
          </a:p>
        </p:txBody>
      </p:sp>
      <p:sp>
        <p:nvSpPr>
          <p:cNvPr id="5" name="Footer Placeholder 4">
            <a:extLst>
              <a:ext uri="{FF2B5EF4-FFF2-40B4-BE49-F238E27FC236}">
                <a16:creationId xmlns:a16="http://schemas.microsoft.com/office/drawing/2014/main" xmlns="" id="{09CB0CF9-DE21-4BD7-9476-3605A536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E38326-2CCC-7C78-A638-48F05701F4FE}"/>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87547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309345-4578-19F5-DABE-FA3A69D94C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53ED2FA-FA55-C5F6-65DD-3788A72675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A21FD0-1AA5-57CC-2596-1FCAC7C31597}"/>
              </a:ext>
            </a:extLst>
          </p:cNvPr>
          <p:cNvSpPr>
            <a:spLocks noGrp="1"/>
          </p:cNvSpPr>
          <p:nvPr>
            <p:ph type="dt" sz="half" idx="10"/>
          </p:nvPr>
        </p:nvSpPr>
        <p:spPr/>
        <p:txBody>
          <a:bodyPr/>
          <a:lstStyle/>
          <a:p>
            <a:fld id="{10709DB9-8E6D-45F2-BFB4-81EBE8B0C642}" type="datetimeFigureOut">
              <a:rPr lang="en-US" smtClean="0"/>
              <a:t>12/11/2025</a:t>
            </a:fld>
            <a:endParaRPr lang="en-US"/>
          </a:p>
        </p:txBody>
      </p:sp>
      <p:sp>
        <p:nvSpPr>
          <p:cNvPr id="5" name="Footer Placeholder 4">
            <a:extLst>
              <a:ext uri="{FF2B5EF4-FFF2-40B4-BE49-F238E27FC236}">
                <a16:creationId xmlns:a16="http://schemas.microsoft.com/office/drawing/2014/main" xmlns="" id="{7B1C922F-9ADC-3B80-96BD-B5CAE136F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554C213-B410-FFE0-43C0-DFC663335107}"/>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4933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2480229-6CA3-9307-ECF5-B6B498EE49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E19DD0-928D-2517-DF52-B1DBB3F51A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FA7DCC-9408-8D2E-1B0A-6D192F0AC3A2}"/>
              </a:ext>
            </a:extLst>
          </p:cNvPr>
          <p:cNvSpPr>
            <a:spLocks noGrp="1"/>
          </p:cNvSpPr>
          <p:nvPr>
            <p:ph type="dt" sz="half" idx="10"/>
          </p:nvPr>
        </p:nvSpPr>
        <p:spPr/>
        <p:txBody>
          <a:bodyPr/>
          <a:lstStyle/>
          <a:p>
            <a:fld id="{10709DB9-8E6D-45F2-BFB4-81EBE8B0C642}" type="datetimeFigureOut">
              <a:rPr lang="en-US" smtClean="0"/>
              <a:t>12/11/2025</a:t>
            </a:fld>
            <a:endParaRPr lang="en-US"/>
          </a:p>
        </p:txBody>
      </p:sp>
      <p:sp>
        <p:nvSpPr>
          <p:cNvPr id="5" name="Footer Placeholder 4">
            <a:extLst>
              <a:ext uri="{FF2B5EF4-FFF2-40B4-BE49-F238E27FC236}">
                <a16:creationId xmlns:a16="http://schemas.microsoft.com/office/drawing/2014/main" xmlns="" id="{B434B981-944C-E66E-B97C-2EA6A7FF2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9FC215-06EA-0C65-B1C4-796EB4C8FDB8}"/>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658458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xmlns="" id="{D5D7EEDC-41F5-0108-DCC2-85285E5EA205}"/>
              </a:ext>
            </a:extLst>
          </p:cNvPr>
          <p:cNvGrpSpPr/>
          <p:nvPr/>
        </p:nvGrpSpPr>
        <p:grpSpPr>
          <a:xfrm>
            <a:off x="-1905" y="-635"/>
            <a:ext cx="12193905" cy="6858000"/>
            <a:chOff x="0" y="0"/>
            <a:chExt cx="19203" cy="10800"/>
          </a:xfrm>
        </p:grpSpPr>
        <p:pic>
          <p:nvPicPr>
            <p:cNvPr id="10" name="图片 2" descr="2">
              <a:extLst>
                <a:ext uri="{FF2B5EF4-FFF2-40B4-BE49-F238E27FC236}">
                  <a16:creationId xmlns:a16="http://schemas.microsoft.com/office/drawing/2014/main" xmlns="" id="{43DDE7E0-24BB-39E7-B398-EC3E5EBF4738}"/>
                </a:ext>
              </a:extLst>
            </p:cNvPr>
            <p:cNvPicPr>
              <a:picLocks noChangeAspect="1"/>
            </p:cNvPicPr>
            <p:nvPr/>
          </p:nvPicPr>
          <p:blipFill>
            <a:blip r:embed="rId2"/>
            <a:srcRect t="73157"/>
            <a:stretch>
              <a:fillRect/>
            </a:stretch>
          </p:blipFill>
          <p:spPr>
            <a:xfrm>
              <a:off x="1" y="0"/>
              <a:ext cx="19199" cy="10800"/>
            </a:xfrm>
            <a:prstGeom prst="rect">
              <a:avLst/>
            </a:prstGeom>
          </p:spPr>
        </p:pic>
        <p:pic>
          <p:nvPicPr>
            <p:cNvPr id="11" name="图片 3" descr="32 (11)">
              <a:extLst>
                <a:ext uri="{FF2B5EF4-FFF2-40B4-BE49-F238E27FC236}">
                  <a16:creationId xmlns:a16="http://schemas.microsoft.com/office/drawing/2014/main" xmlns="" id="{0E65D8F8-7B4A-DDF3-51EB-C2698175C3B3}"/>
                </a:ext>
              </a:extLst>
            </p:cNvPr>
            <p:cNvPicPr>
              <a:picLocks noChangeAspect="1"/>
            </p:cNvPicPr>
            <p:nvPr/>
          </p:nvPicPr>
          <p:blipFill>
            <a:blip r:embed="rId3"/>
            <a:srcRect t="66600"/>
            <a:stretch>
              <a:fillRect/>
            </a:stretch>
          </p:blipFill>
          <p:spPr>
            <a:xfrm>
              <a:off x="0" y="7406"/>
              <a:ext cx="19200" cy="3394"/>
            </a:xfrm>
            <a:prstGeom prst="rect">
              <a:avLst/>
            </a:prstGeom>
          </p:spPr>
        </p:pic>
        <p:pic>
          <p:nvPicPr>
            <p:cNvPr id="12" name="图片 10" descr="1 (12)">
              <a:extLst>
                <a:ext uri="{FF2B5EF4-FFF2-40B4-BE49-F238E27FC236}">
                  <a16:creationId xmlns:a16="http://schemas.microsoft.com/office/drawing/2014/main" xmlns="" id="{AB2383FC-DA9E-48FA-D1F0-D8C2C25C4E43}"/>
                </a:ext>
              </a:extLst>
            </p:cNvPr>
            <p:cNvPicPr>
              <a:picLocks noChangeAspect="1"/>
            </p:cNvPicPr>
            <p:nvPr/>
          </p:nvPicPr>
          <p:blipFill>
            <a:blip r:embed="rId4"/>
            <a:stretch>
              <a:fillRect/>
            </a:stretch>
          </p:blipFill>
          <p:spPr>
            <a:xfrm>
              <a:off x="1" y="0"/>
              <a:ext cx="19202" cy="7918"/>
            </a:xfrm>
            <a:prstGeom prst="rect">
              <a:avLst/>
            </a:prstGeom>
          </p:spPr>
        </p:pic>
      </p:grpSp>
      <p:sp>
        <p:nvSpPr>
          <p:cNvPr id="2" name="TextBox 3">
            <a:extLst>
              <a:ext uri="{FF2B5EF4-FFF2-40B4-BE49-F238E27FC236}">
                <a16:creationId xmlns:a16="http://schemas.microsoft.com/office/drawing/2014/main" xmlns="" id="{6B1C4208-A30E-5EFE-2C30-91B0E6CCBD2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xmlns="" id="{CB445D06-248D-5523-03CD-51714BEF8F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xmlns="" id="{E3B6EC78-409B-9742-B8AF-165AF2260C5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xmlns="" id="{13D7E9FA-C1BD-D01D-CC5C-D1D8600DEE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xmlns="" id="{5258A55F-46B3-F3CE-CEE3-0D6B29ED06C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xmlns=""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xmlns=""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4" name="Picture 13">
            <a:extLst>
              <a:ext uri="{FF2B5EF4-FFF2-40B4-BE49-F238E27FC236}">
                <a16:creationId xmlns:a16="http://schemas.microsoft.com/office/drawing/2014/main" xmlns="" id="{3DF13B4C-1C84-4206-33F3-001FBCB9CD51}"/>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xmlns="" id="{9BDD921E-12F0-3564-0FF9-4A280D522145}"/>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62315242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7">
            <a:extLst>
              <a:ext uri="{FF2B5EF4-FFF2-40B4-BE49-F238E27FC236}">
                <a16:creationId xmlns:a16="http://schemas.microsoft.com/office/drawing/2014/main" xmlns="" id="{DE96BFE9-E0DC-A790-88C0-E5420AF4D503}"/>
              </a:ext>
            </a:extLst>
          </p:cNvPr>
          <p:cNvGrpSpPr/>
          <p:nvPr userDrawn="1"/>
        </p:nvGrpSpPr>
        <p:grpSpPr>
          <a:xfrm>
            <a:off x="-1905" y="-635"/>
            <a:ext cx="12193905" cy="6858000"/>
            <a:chOff x="0" y="0"/>
            <a:chExt cx="19203" cy="10800"/>
          </a:xfrm>
        </p:grpSpPr>
        <p:grpSp>
          <p:nvGrpSpPr>
            <p:cNvPr id="8" name="组合 4">
              <a:extLst>
                <a:ext uri="{FF2B5EF4-FFF2-40B4-BE49-F238E27FC236}">
                  <a16:creationId xmlns:a16="http://schemas.microsoft.com/office/drawing/2014/main" xmlns="" id="{1C0EC9B3-94B6-1C60-B04B-3ED517077A3C}"/>
                </a:ext>
              </a:extLst>
            </p:cNvPr>
            <p:cNvGrpSpPr/>
            <p:nvPr/>
          </p:nvGrpSpPr>
          <p:grpSpPr>
            <a:xfrm>
              <a:off x="0" y="0"/>
              <a:ext cx="19203" cy="10800"/>
              <a:chOff x="0" y="0"/>
              <a:chExt cx="19203" cy="10800"/>
            </a:xfrm>
          </p:grpSpPr>
          <p:pic>
            <p:nvPicPr>
              <p:cNvPr id="10" name="图片 2" descr="2">
                <a:extLst>
                  <a:ext uri="{FF2B5EF4-FFF2-40B4-BE49-F238E27FC236}">
                    <a16:creationId xmlns:a16="http://schemas.microsoft.com/office/drawing/2014/main" xmlns="" id="{C312D784-F668-AA49-707A-A83295FE0BBF}"/>
                  </a:ext>
                </a:extLst>
              </p:cNvPr>
              <p:cNvPicPr>
                <a:picLocks noChangeAspect="1"/>
              </p:cNvPicPr>
              <p:nvPr/>
            </p:nvPicPr>
            <p:blipFill>
              <a:blip r:embed="rId2"/>
              <a:srcRect t="73157"/>
              <a:stretch>
                <a:fillRect/>
              </a:stretch>
            </p:blipFill>
            <p:spPr>
              <a:xfrm>
                <a:off x="1" y="0"/>
                <a:ext cx="19199" cy="10800"/>
              </a:xfrm>
              <a:prstGeom prst="rect">
                <a:avLst/>
              </a:prstGeom>
            </p:spPr>
          </p:pic>
          <p:pic>
            <p:nvPicPr>
              <p:cNvPr id="11" name="图片 3" descr="32 (11)">
                <a:extLst>
                  <a:ext uri="{FF2B5EF4-FFF2-40B4-BE49-F238E27FC236}">
                    <a16:creationId xmlns:a16="http://schemas.microsoft.com/office/drawing/2014/main" xmlns="" id="{D39EF164-21D5-669C-8CBE-EA7931521807}"/>
                  </a:ext>
                </a:extLst>
              </p:cNvPr>
              <p:cNvPicPr>
                <a:picLocks noChangeAspect="1"/>
              </p:cNvPicPr>
              <p:nvPr/>
            </p:nvPicPr>
            <p:blipFill>
              <a:blip r:embed="rId3"/>
              <a:srcRect t="66600"/>
              <a:stretch>
                <a:fillRect/>
              </a:stretch>
            </p:blipFill>
            <p:spPr>
              <a:xfrm>
                <a:off x="0" y="7406"/>
                <a:ext cx="19200" cy="3394"/>
              </a:xfrm>
              <a:prstGeom prst="rect">
                <a:avLst/>
              </a:prstGeom>
            </p:spPr>
          </p:pic>
          <p:pic>
            <p:nvPicPr>
              <p:cNvPr id="12" name="图片 10" descr="1 (12)">
                <a:extLst>
                  <a:ext uri="{FF2B5EF4-FFF2-40B4-BE49-F238E27FC236}">
                    <a16:creationId xmlns:a16="http://schemas.microsoft.com/office/drawing/2014/main" xmlns="" id="{80F1F9AB-4221-879D-EEC8-F4F60F03CF31}"/>
                  </a:ext>
                </a:extLst>
              </p:cNvPr>
              <p:cNvPicPr>
                <a:picLocks noChangeAspect="1"/>
              </p:cNvPicPr>
              <p:nvPr/>
            </p:nvPicPr>
            <p:blipFill>
              <a:blip r:embed="rId4"/>
              <a:stretch>
                <a:fillRect/>
              </a:stretch>
            </p:blipFill>
            <p:spPr>
              <a:xfrm>
                <a:off x="1" y="0"/>
                <a:ext cx="19202" cy="7918"/>
              </a:xfrm>
              <a:prstGeom prst="rect">
                <a:avLst/>
              </a:prstGeom>
            </p:spPr>
          </p:pic>
        </p:grpSp>
        <p:sp>
          <p:nvSpPr>
            <p:cNvPr id="9" name="矩形 5">
              <a:extLst>
                <a:ext uri="{FF2B5EF4-FFF2-40B4-BE49-F238E27FC236}">
                  <a16:creationId xmlns:a16="http://schemas.microsoft.com/office/drawing/2014/main" xmlns="" id="{EB33121B-F5AB-484B-C26A-2D41848D63B5}"/>
                </a:ext>
              </a:extLst>
            </p:cNvPr>
            <p:cNvSpPr/>
            <p:nvPr/>
          </p:nvSpPr>
          <p:spPr>
            <a:xfrm>
              <a:off x="529" y="417"/>
              <a:ext cx="18142" cy="9965"/>
            </a:xfrm>
            <a:prstGeom prst="rect">
              <a:avLst/>
            </a:prstGeom>
            <a:solidFill>
              <a:schemeClr val="bg1"/>
            </a:solidFill>
            <a:ln w="28575">
              <a:solidFill>
                <a:srgbClr val="117B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2" name="TextBox 3">
            <a:extLst>
              <a:ext uri="{FF2B5EF4-FFF2-40B4-BE49-F238E27FC236}">
                <a16:creationId xmlns:a16="http://schemas.microsoft.com/office/drawing/2014/main" xmlns="" id="{3B66F123-6CAE-4221-83A8-D84339F7E81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51779A24-C383-93CA-145A-5F2F346B01DE}"/>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xmlns="" id="{E03893AA-9D01-F8FF-EECE-587A65F41B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xmlns="" id="{0B4A3F07-1336-3C66-0BA4-EF2090B66CD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xmlns="" id="{447A468B-F1D0-6F8B-36B8-2D20A08C9B6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xmlns="" id="{0EF376C2-3FF2-528B-3596-D554FE575D7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xmlns="" id="{2FEDB45B-BCF5-DF84-64E6-DB2E05AE2BD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xmlns="" id="{74185B04-3FE0-00A0-F4C8-BD2849A7C71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xmlns="" id="{9A178BF1-ED91-A564-50DF-D33AE9BF82C0}"/>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xmlns="" id="{ABEF35AF-1588-3B4B-C11F-02D77C4CACE5}"/>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409915870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32545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856972"/>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079732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273627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3084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60991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1D4C33-19C5-919B-D822-0DD72DEE3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A388E8-C84A-D82B-F65A-3E0B29F65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402F40-10D1-2048-6FD5-25FE944D21B8}"/>
              </a:ext>
            </a:extLst>
          </p:cNvPr>
          <p:cNvSpPr>
            <a:spLocks noGrp="1"/>
          </p:cNvSpPr>
          <p:nvPr>
            <p:ph type="dt" sz="half" idx="10"/>
          </p:nvPr>
        </p:nvSpPr>
        <p:spPr/>
        <p:txBody>
          <a:bodyPr/>
          <a:lstStyle/>
          <a:p>
            <a:fld id="{10709DB9-8E6D-45F2-BFB4-81EBE8B0C642}" type="datetimeFigureOut">
              <a:rPr lang="en-US" smtClean="0"/>
              <a:t>12/11/2025</a:t>
            </a:fld>
            <a:endParaRPr lang="en-US"/>
          </a:p>
        </p:txBody>
      </p:sp>
      <p:sp>
        <p:nvSpPr>
          <p:cNvPr id="5" name="Footer Placeholder 4">
            <a:extLst>
              <a:ext uri="{FF2B5EF4-FFF2-40B4-BE49-F238E27FC236}">
                <a16:creationId xmlns:a16="http://schemas.microsoft.com/office/drawing/2014/main" xmlns="" id="{CDFF7420-A87B-7A48-3969-8368B2C86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6B09BA-FF6F-4BEB-2403-D625534B9AD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83084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526643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412316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9196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033A92-86E8-7D7D-A752-535E420DA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4EB3EDA-5593-583E-CA5E-DA8BC4E8B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AD9AEF0-5FBB-72C3-FAF9-49EDD8A29A0A}"/>
              </a:ext>
            </a:extLst>
          </p:cNvPr>
          <p:cNvSpPr>
            <a:spLocks noGrp="1"/>
          </p:cNvSpPr>
          <p:nvPr>
            <p:ph type="dt" sz="half" idx="10"/>
          </p:nvPr>
        </p:nvSpPr>
        <p:spPr/>
        <p:txBody>
          <a:bodyPr/>
          <a:lstStyle/>
          <a:p>
            <a:fld id="{10709DB9-8E6D-45F2-BFB4-81EBE8B0C642}" type="datetimeFigureOut">
              <a:rPr lang="en-US" smtClean="0"/>
              <a:t>12/11/2025</a:t>
            </a:fld>
            <a:endParaRPr lang="en-US"/>
          </a:p>
        </p:txBody>
      </p:sp>
      <p:sp>
        <p:nvSpPr>
          <p:cNvPr id="5" name="Footer Placeholder 4">
            <a:extLst>
              <a:ext uri="{FF2B5EF4-FFF2-40B4-BE49-F238E27FC236}">
                <a16:creationId xmlns:a16="http://schemas.microsoft.com/office/drawing/2014/main" xmlns="" id="{1BE715C2-073D-EB96-27C1-8AAC28AB2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215EC0-9AF9-98A3-E3DF-CEB8DC3518D4}"/>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0653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52AA50-0A2C-41D1-DB40-545E2317C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9DEB7A3-723C-7904-8597-4A7168902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EE28DC3-01A7-5393-B74F-84DC9396B0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054C9D2-182A-0897-7283-EEF662F0E571}"/>
              </a:ext>
            </a:extLst>
          </p:cNvPr>
          <p:cNvSpPr>
            <a:spLocks noGrp="1"/>
          </p:cNvSpPr>
          <p:nvPr>
            <p:ph type="dt" sz="half" idx="10"/>
          </p:nvPr>
        </p:nvSpPr>
        <p:spPr/>
        <p:txBody>
          <a:bodyPr/>
          <a:lstStyle/>
          <a:p>
            <a:fld id="{10709DB9-8E6D-45F2-BFB4-81EBE8B0C642}" type="datetimeFigureOut">
              <a:rPr lang="en-US" smtClean="0"/>
              <a:t>12/11/2025</a:t>
            </a:fld>
            <a:endParaRPr lang="en-US"/>
          </a:p>
        </p:txBody>
      </p:sp>
      <p:sp>
        <p:nvSpPr>
          <p:cNvPr id="6" name="Footer Placeholder 5">
            <a:extLst>
              <a:ext uri="{FF2B5EF4-FFF2-40B4-BE49-F238E27FC236}">
                <a16:creationId xmlns:a16="http://schemas.microsoft.com/office/drawing/2014/main" xmlns="" id="{4EFF88F2-0C41-87A7-6EEE-90151D23D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FC24D6-65F5-6A3D-F246-47B774DA441D}"/>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980968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76751-7026-A6A9-2F5E-4F0F01C1D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59FD483-21C6-B2D6-E06B-EB1FF68C2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598658-3EC6-776F-4F31-BFAAA5B6A2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7A53B38-9355-52A3-F4F0-E09945074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8D123BC-788A-74CD-72E7-CD58CC04A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5CB70CD-8FD7-3BCB-310B-ECD180103A59}"/>
              </a:ext>
            </a:extLst>
          </p:cNvPr>
          <p:cNvSpPr>
            <a:spLocks noGrp="1"/>
          </p:cNvSpPr>
          <p:nvPr>
            <p:ph type="dt" sz="half" idx="10"/>
          </p:nvPr>
        </p:nvSpPr>
        <p:spPr/>
        <p:txBody>
          <a:bodyPr/>
          <a:lstStyle/>
          <a:p>
            <a:fld id="{10709DB9-8E6D-45F2-BFB4-81EBE8B0C642}" type="datetimeFigureOut">
              <a:rPr lang="en-US" smtClean="0"/>
              <a:t>12/11/2025</a:t>
            </a:fld>
            <a:endParaRPr lang="en-US"/>
          </a:p>
        </p:txBody>
      </p:sp>
      <p:sp>
        <p:nvSpPr>
          <p:cNvPr id="8" name="Footer Placeholder 7">
            <a:extLst>
              <a:ext uri="{FF2B5EF4-FFF2-40B4-BE49-F238E27FC236}">
                <a16:creationId xmlns:a16="http://schemas.microsoft.com/office/drawing/2014/main" xmlns="" id="{48A90A32-9571-94DB-144D-BB99DF609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5DDC113-055B-1CFB-F1CB-1AE47462B0E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618676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AA2AF-8191-5A6B-05AC-5B822B992A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22D6820-5B32-748A-3396-E120592D726E}"/>
              </a:ext>
            </a:extLst>
          </p:cNvPr>
          <p:cNvSpPr>
            <a:spLocks noGrp="1"/>
          </p:cNvSpPr>
          <p:nvPr>
            <p:ph type="dt" sz="half" idx="10"/>
          </p:nvPr>
        </p:nvSpPr>
        <p:spPr/>
        <p:txBody>
          <a:bodyPr/>
          <a:lstStyle/>
          <a:p>
            <a:fld id="{10709DB9-8E6D-45F2-BFB4-81EBE8B0C642}" type="datetimeFigureOut">
              <a:rPr lang="en-US" smtClean="0"/>
              <a:t>12/11/2025</a:t>
            </a:fld>
            <a:endParaRPr lang="en-US"/>
          </a:p>
        </p:txBody>
      </p:sp>
      <p:sp>
        <p:nvSpPr>
          <p:cNvPr id="4" name="Footer Placeholder 3">
            <a:extLst>
              <a:ext uri="{FF2B5EF4-FFF2-40B4-BE49-F238E27FC236}">
                <a16:creationId xmlns:a16="http://schemas.microsoft.com/office/drawing/2014/main" xmlns="" id="{FE34EEBF-109D-360E-3AD5-D09C26A21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8B10CBF-4B11-47C5-C2FA-F067FDEDE23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121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FFB084D-7295-823F-1730-79811BAF91A9}"/>
              </a:ext>
            </a:extLst>
          </p:cNvPr>
          <p:cNvSpPr>
            <a:spLocks noGrp="1"/>
          </p:cNvSpPr>
          <p:nvPr>
            <p:ph type="dt" sz="half" idx="10"/>
          </p:nvPr>
        </p:nvSpPr>
        <p:spPr/>
        <p:txBody>
          <a:bodyPr/>
          <a:lstStyle/>
          <a:p>
            <a:fld id="{10709DB9-8E6D-45F2-BFB4-81EBE8B0C642}" type="datetimeFigureOut">
              <a:rPr lang="en-US" smtClean="0"/>
              <a:t>12/11/2025</a:t>
            </a:fld>
            <a:endParaRPr lang="en-US"/>
          </a:p>
        </p:txBody>
      </p:sp>
      <p:sp>
        <p:nvSpPr>
          <p:cNvPr id="3" name="Footer Placeholder 2">
            <a:extLst>
              <a:ext uri="{FF2B5EF4-FFF2-40B4-BE49-F238E27FC236}">
                <a16:creationId xmlns:a16="http://schemas.microsoft.com/office/drawing/2014/main" xmlns="" id="{25789F6F-FC71-CE63-160F-EEE6A0B55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059CB0A-8129-5828-A1DB-F036C5B4294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8083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917BEF-45F5-BB88-34F4-44E2C5EB3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889F75F-FA2D-45F6-D777-7AD7378A7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FE43333-84BD-0EB3-C26A-9550A90D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CFAC3B-886D-4AE4-6CD6-84689C51821E}"/>
              </a:ext>
            </a:extLst>
          </p:cNvPr>
          <p:cNvSpPr>
            <a:spLocks noGrp="1"/>
          </p:cNvSpPr>
          <p:nvPr>
            <p:ph type="dt" sz="half" idx="10"/>
          </p:nvPr>
        </p:nvSpPr>
        <p:spPr/>
        <p:txBody>
          <a:bodyPr/>
          <a:lstStyle/>
          <a:p>
            <a:fld id="{10709DB9-8E6D-45F2-BFB4-81EBE8B0C642}" type="datetimeFigureOut">
              <a:rPr lang="en-US" smtClean="0"/>
              <a:t>12/11/2025</a:t>
            </a:fld>
            <a:endParaRPr lang="en-US"/>
          </a:p>
        </p:txBody>
      </p:sp>
      <p:sp>
        <p:nvSpPr>
          <p:cNvPr id="6" name="Footer Placeholder 5">
            <a:extLst>
              <a:ext uri="{FF2B5EF4-FFF2-40B4-BE49-F238E27FC236}">
                <a16:creationId xmlns:a16="http://schemas.microsoft.com/office/drawing/2014/main" xmlns="" id="{339A0E22-36AA-C40D-C624-7C1F725DE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33FB94-6FB9-8F35-6480-2E30D2DD9D09}"/>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474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D8ED1B-5D5E-8D02-4DCA-009A9E34F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31F92B-753D-9354-4485-C0A07F1B9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9A878AE-BB02-1E1E-F447-A980A52FF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E1B134-007D-DC31-4E5B-4B50347A4628}"/>
              </a:ext>
            </a:extLst>
          </p:cNvPr>
          <p:cNvSpPr>
            <a:spLocks noGrp="1"/>
          </p:cNvSpPr>
          <p:nvPr>
            <p:ph type="dt" sz="half" idx="10"/>
          </p:nvPr>
        </p:nvSpPr>
        <p:spPr/>
        <p:txBody>
          <a:bodyPr/>
          <a:lstStyle/>
          <a:p>
            <a:fld id="{10709DB9-8E6D-45F2-BFB4-81EBE8B0C642}" type="datetimeFigureOut">
              <a:rPr lang="en-US" smtClean="0"/>
              <a:t>12/11/2025</a:t>
            </a:fld>
            <a:endParaRPr lang="en-US"/>
          </a:p>
        </p:txBody>
      </p:sp>
      <p:sp>
        <p:nvSpPr>
          <p:cNvPr id="6" name="Footer Placeholder 5">
            <a:extLst>
              <a:ext uri="{FF2B5EF4-FFF2-40B4-BE49-F238E27FC236}">
                <a16:creationId xmlns:a16="http://schemas.microsoft.com/office/drawing/2014/main" xmlns="" id="{A55919F0-E9A9-B103-9842-C812CBCC4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6DEE95-8A1F-6C0F-A4BB-B0E75F5988A0}"/>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168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B91718-4507-0DC1-D0EC-FF0C7F30E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068D0B2-2AB6-88AE-9A92-3435EA876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D0AA64-5A07-1165-E2FC-4F7F1E238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09DB9-8E6D-45F2-BFB4-81EBE8B0C642}" type="datetimeFigureOut">
              <a:rPr lang="en-US" smtClean="0"/>
              <a:t>12/11/2025</a:t>
            </a:fld>
            <a:endParaRPr lang="en-US"/>
          </a:p>
        </p:txBody>
      </p:sp>
      <p:sp>
        <p:nvSpPr>
          <p:cNvPr id="5" name="Footer Placeholder 4">
            <a:extLst>
              <a:ext uri="{FF2B5EF4-FFF2-40B4-BE49-F238E27FC236}">
                <a16:creationId xmlns:a16="http://schemas.microsoft.com/office/drawing/2014/main" xmlns="" id="{65D8DE0F-A4F4-1E94-09E5-11CFE5FA6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140136C-E168-C48E-027E-C89127867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B6400-D2D7-4C79-9175-FAFD7C8571B8}" type="slidenum">
              <a:rPr lang="en-US" smtClean="0"/>
              <a:t>‹#›</a:t>
            </a:fld>
            <a:endParaRPr lang="en-US"/>
          </a:p>
        </p:txBody>
      </p:sp>
    </p:spTree>
    <p:extLst>
      <p:ext uri="{BB962C8B-B14F-4D97-AF65-F5344CB8AC3E}">
        <p14:creationId xmlns:p14="http://schemas.microsoft.com/office/powerpoint/2010/main" val="3484770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2025/12/11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sp>
        <p:nvSpPr>
          <p:cNvPr id="7" name="TextBox 3">
            <a:extLst>
              <a:ext uri="{FF2B5EF4-FFF2-40B4-BE49-F238E27FC236}">
                <a16:creationId xmlns:a16="http://schemas.microsoft.com/office/drawing/2014/main" xmlns="" id="{09B3DA5F-8F16-38B9-9913-579B2FD3BCA2}"/>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xmlns="" id="{AF1D2E53-BD23-83C3-EAFE-FD9F4AB0D5A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xmlns="" id="{8FF8D06D-F295-212E-6E4F-6CFF3283F37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xmlns="" id="{4281634D-3DDD-0148-11B7-6BB9182AA04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xmlns="" id="{C5549F28-1BB3-01B3-109B-C261917DCD6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071BF1EB-5F0E-89BC-0D79-2C0A670F350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xmlns="" id="{A1CDC8B5-28FD-2E74-CA00-4896EC508FD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xmlns="" id="{10CF4BBF-9919-AEAE-BC69-6DBBB42FE1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xmlns="" id="{E79F8D0C-101B-4679-A74B-AD236A11D459}"/>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xmlns="" id="{5E1E82B4-2675-5357-80C5-CAEF929573D5}"/>
              </a:ext>
            </a:extLst>
          </p:cNvPr>
          <p:cNvPicPr>
            <a:picLocks noChangeAspect="1"/>
          </p:cNvPicPr>
          <p:nvPr userDrawn="1"/>
        </p:nvPicPr>
        <p:blipFill>
          <a:blip r:embed="rId15"/>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44712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2"/>
          <p:cNvPicPr>
            <a:picLocks noChangeAspect="1"/>
          </p:cNvPicPr>
          <p:nvPr/>
        </p:nvPicPr>
        <p:blipFill>
          <a:blip r:embed="rId4"/>
          <a:srcRect t="73157"/>
          <a:stretch>
            <a:fillRect/>
          </a:stretch>
        </p:blipFill>
        <p:spPr>
          <a:xfrm>
            <a:off x="635" y="0"/>
            <a:ext cx="12191365" cy="6858000"/>
          </a:xfrm>
          <a:prstGeom prst="rect">
            <a:avLst/>
          </a:prstGeom>
        </p:spPr>
      </p:pic>
      <p:pic>
        <p:nvPicPr>
          <p:cNvPr id="26" name="图片 25" descr="32 (11)"/>
          <p:cNvPicPr>
            <a:picLocks noChangeAspect="1"/>
          </p:cNvPicPr>
          <p:nvPr/>
        </p:nvPicPr>
        <p:blipFill>
          <a:blip r:embed="rId5"/>
          <a:srcRect t="66600"/>
          <a:stretch>
            <a:fillRect/>
          </a:stretch>
        </p:blipFill>
        <p:spPr>
          <a:xfrm>
            <a:off x="0" y="4702810"/>
            <a:ext cx="12192000" cy="2155190"/>
          </a:xfrm>
          <a:prstGeom prst="rect">
            <a:avLst/>
          </a:prstGeom>
        </p:spPr>
      </p:pic>
      <p:pic>
        <p:nvPicPr>
          <p:cNvPr id="11" name="图片 10" descr="1 (12)"/>
          <p:cNvPicPr>
            <a:picLocks noChangeAspect="1"/>
          </p:cNvPicPr>
          <p:nvPr/>
        </p:nvPicPr>
        <p:blipFill>
          <a:blip r:embed="rId6"/>
          <a:stretch>
            <a:fillRect/>
          </a:stretch>
        </p:blipFill>
        <p:spPr>
          <a:xfrm>
            <a:off x="-1905" y="290195"/>
            <a:ext cx="12193270" cy="5027930"/>
          </a:xfrm>
          <a:prstGeom prst="rect">
            <a:avLst/>
          </a:prstGeom>
        </p:spPr>
      </p:pic>
      <p:pic>
        <p:nvPicPr>
          <p:cNvPr id="7" name="Picture 6">
            <a:extLst>
              <a:ext uri="{FF2B5EF4-FFF2-40B4-BE49-F238E27FC236}">
                <a16:creationId xmlns:a16="http://schemas.microsoft.com/office/drawing/2014/main" xmlns="" id="{140DFFC5-53BC-6356-A4F7-01C74C4FF8FC}"/>
              </a:ext>
            </a:extLst>
          </p:cNvPr>
          <p:cNvPicPr>
            <a:picLocks noChangeAspect="1"/>
          </p:cNvPicPr>
          <p:nvPr/>
        </p:nvPicPr>
        <p:blipFill>
          <a:blip r:embed="rId7"/>
          <a:stretch>
            <a:fillRect/>
          </a:stretch>
        </p:blipFill>
        <p:spPr>
          <a:xfrm>
            <a:off x="6873534" y="-47437"/>
            <a:ext cx="5071873" cy="6858000"/>
          </a:xfrm>
          <a:prstGeom prst="rect">
            <a:avLst/>
          </a:prstGeom>
        </p:spPr>
      </p:pic>
      <p:pic>
        <p:nvPicPr>
          <p:cNvPr id="9" name="Picture 8">
            <a:extLst>
              <a:ext uri="{FF2B5EF4-FFF2-40B4-BE49-F238E27FC236}">
                <a16:creationId xmlns:a16="http://schemas.microsoft.com/office/drawing/2014/main" xmlns="" id="{968129DE-4251-402F-69A4-1CE7968929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65" y="-55096"/>
            <a:ext cx="1142376" cy="1142376"/>
          </a:xfrm>
          <a:prstGeom prst="rect">
            <a:avLst/>
          </a:prstGeom>
        </p:spPr>
      </p:pic>
      <p:pic>
        <p:nvPicPr>
          <p:cNvPr id="3" name="Picture 2">
            <a:extLst>
              <a:ext uri="{FF2B5EF4-FFF2-40B4-BE49-F238E27FC236}">
                <a16:creationId xmlns:a16="http://schemas.microsoft.com/office/drawing/2014/main" xmlns="" id="{4E3B25EE-1FDF-427D-C1F7-706F3129F2C7}"/>
              </a:ext>
            </a:extLst>
          </p:cNvPr>
          <p:cNvPicPr>
            <a:picLocks noChangeAspect="1"/>
          </p:cNvPicPr>
          <p:nvPr/>
        </p:nvPicPr>
        <p:blipFill>
          <a:blip r:embed="rId9"/>
          <a:stretch>
            <a:fillRect/>
          </a:stretch>
        </p:blipFill>
        <p:spPr>
          <a:xfrm>
            <a:off x="-235307" y="1705168"/>
            <a:ext cx="9102117" cy="3615241"/>
          </a:xfrm>
          <a:prstGeom prst="rect">
            <a:avLst/>
          </a:prstGeom>
        </p:spPr>
      </p:pic>
      <p:pic>
        <p:nvPicPr>
          <p:cNvPr id="5" name="Picture 4">
            <a:extLst>
              <a:ext uri="{FF2B5EF4-FFF2-40B4-BE49-F238E27FC236}">
                <a16:creationId xmlns:a16="http://schemas.microsoft.com/office/drawing/2014/main" xmlns="" id="{5C905C06-19C3-88AB-E72B-7BCF1DA803EF}"/>
              </a:ext>
            </a:extLst>
          </p:cNvPr>
          <p:cNvPicPr>
            <a:picLocks noChangeAspect="1"/>
          </p:cNvPicPr>
          <p:nvPr/>
        </p:nvPicPr>
        <p:blipFill>
          <a:blip r:embed="rId10"/>
          <a:stretch>
            <a:fillRect/>
          </a:stretch>
        </p:blipFill>
        <p:spPr>
          <a:xfrm>
            <a:off x="3870972" y="999170"/>
            <a:ext cx="3462828" cy="1347333"/>
          </a:xfrm>
          <a:prstGeom prst="rect">
            <a:avLst/>
          </a:prstGeom>
        </p:spPr>
      </p:pic>
      <p:pic>
        <p:nvPicPr>
          <p:cNvPr id="6" name="Picture 5">
            <a:extLst>
              <a:ext uri="{FF2B5EF4-FFF2-40B4-BE49-F238E27FC236}">
                <a16:creationId xmlns:a16="http://schemas.microsoft.com/office/drawing/2014/main" xmlns="" id="{CE86FC1D-27FE-3AE0-6847-1539AE6ACC57}"/>
              </a:ext>
            </a:extLst>
          </p:cNvPr>
          <p:cNvPicPr>
            <a:picLocks noChangeAspect="1"/>
          </p:cNvPicPr>
          <p:nvPr/>
        </p:nvPicPr>
        <p:blipFill>
          <a:blip r:embed="rId11"/>
          <a:stretch>
            <a:fillRect/>
          </a:stretch>
        </p:blipFill>
        <p:spPr>
          <a:xfrm>
            <a:off x="4139219" y="165293"/>
            <a:ext cx="2926334" cy="804742"/>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xmlns="" id="{08948426-F100-672E-31C0-F4AC8EE8A227}"/>
              </a:ext>
            </a:extLst>
          </p:cNvPr>
          <p:cNvSpPr/>
          <p:nvPr/>
        </p:nvSpPr>
        <p:spPr>
          <a:xfrm>
            <a:off x="597373" y="391893"/>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xmlns="" id="{6CD5C3C6-B6FB-15DC-D529-160DA076D6DA}"/>
              </a:ext>
            </a:extLst>
          </p:cNvPr>
          <p:cNvSpPr txBox="1"/>
          <p:nvPr/>
        </p:nvSpPr>
        <p:spPr>
          <a:xfrm>
            <a:off x="2365270" y="391893"/>
            <a:ext cx="9229357" cy="646331"/>
          </a:xfrm>
          <a:prstGeom prst="rect">
            <a:avLst/>
          </a:prstGeom>
          <a:noFill/>
        </p:spPr>
        <p:txBody>
          <a:bodyPr wrap="square">
            <a:spAutoFit/>
          </a:bodyPr>
          <a:lstStyle/>
          <a:p>
            <a:pPr algn="ct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Tìm</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thông</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tin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về</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bối</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cảnh</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diễn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ra</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câu</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chuyện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endParaRPr lang="en-US" i="1" dirty="0">
              <a:solidFill>
                <a:srgbClr val="117B4A"/>
              </a:solidFill>
            </a:endParaRPr>
          </a:p>
        </p:txBody>
      </p:sp>
      <p:sp>
        <p:nvSpPr>
          <p:cNvPr id="4" name="Rectangle 3">
            <a:extLst>
              <a:ext uri="{FF2B5EF4-FFF2-40B4-BE49-F238E27FC236}">
                <a16:creationId xmlns:a16="http://schemas.microsoft.com/office/drawing/2014/main" xmlns="" id="{269651AC-187A-A3F5-D1AB-088DB52362A2}"/>
              </a:ext>
            </a:extLst>
          </p:cNvPr>
          <p:cNvSpPr/>
          <p:nvPr/>
        </p:nvSpPr>
        <p:spPr>
          <a:xfrm>
            <a:off x="1441686" y="1422400"/>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gian</a:t>
            </a:r>
            <a:endParaRPr lang="en-US" sz="3600" dirty="0">
              <a:latin typeface="Cambria" panose="02040503050406030204" pitchFamily="18" charset="0"/>
            </a:endParaRPr>
          </a:p>
        </p:txBody>
      </p:sp>
      <p:sp>
        <p:nvSpPr>
          <p:cNvPr id="5" name="Rectangle 4">
            <a:extLst>
              <a:ext uri="{FF2B5EF4-FFF2-40B4-BE49-F238E27FC236}">
                <a16:creationId xmlns:a16="http://schemas.microsoft.com/office/drawing/2014/main" xmlns="" id="{80CB6BF1-4745-26AB-046C-EB5A48156E20}"/>
              </a:ext>
            </a:extLst>
          </p:cNvPr>
          <p:cNvSpPr/>
          <p:nvPr/>
        </p:nvSpPr>
        <p:spPr>
          <a:xfrm>
            <a:off x="6400800" y="1422399"/>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Địa</a:t>
            </a:r>
            <a:r>
              <a:rPr lang="en-US" sz="3600" dirty="0">
                <a:latin typeface="Cambria" panose="02040503050406030204" pitchFamily="18" charset="0"/>
              </a:rPr>
              <a:t> </a:t>
            </a:r>
            <a:r>
              <a:rPr lang="en-US" sz="3600" dirty="0" err="1">
                <a:latin typeface="Cambria" panose="02040503050406030204" pitchFamily="18" charset="0"/>
              </a:rPr>
              <a:t>điểm</a:t>
            </a:r>
            <a:endParaRPr lang="en-US" sz="3600" dirty="0">
              <a:latin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xmlns="" id="{7AE00FDF-FA7C-EBC9-6A33-841C8A2CB245}"/>
              </a:ext>
            </a:extLst>
          </p:cNvPr>
          <p:cNvSpPr/>
          <p:nvPr/>
        </p:nvSpPr>
        <p:spPr>
          <a:xfrm>
            <a:off x="838200" y="3111500"/>
            <a:ext cx="3759200" cy="2489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rPr>
              <a:t>Thế</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nào</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là</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bối</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cảnh</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diễn</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ra</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câu</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chuyện</a:t>
            </a:r>
            <a:r>
              <a:rPr lang="en-US" sz="4000" b="1" dirty="0">
                <a:solidFill>
                  <a:schemeClr val="tx1"/>
                </a:solidFill>
                <a:latin typeface="Cambria" panose="02040503050406030204" pitchFamily="18" charset="0"/>
              </a:rPr>
              <a:t>?</a:t>
            </a:r>
          </a:p>
        </p:txBody>
      </p:sp>
      <p:sp>
        <p:nvSpPr>
          <p:cNvPr id="7" name="TextBox 6">
            <a:extLst>
              <a:ext uri="{FF2B5EF4-FFF2-40B4-BE49-F238E27FC236}">
                <a16:creationId xmlns:a16="http://schemas.microsoft.com/office/drawing/2014/main" xmlns="" id="{05388697-5E67-D0E0-F824-7FA9418231D8}"/>
              </a:ext>
            </a:extLst>
          </p:cNvPr>
          <p:cNvSpPr txBox="1"/>
          <p:nvPr/>
        </p:nvSpPr>
        <p:spPr>
          <a:xfrm>
            <a:off x="5838484" y="3111500"/>
            <a:ext cx="5216630" cy="2862322"/>
          </a:xfrm>
          <a:prstGeom prst="rect">
            <a:avLst/>
          </a:prstGeom>
          <a:noFill/>
        </p:spPr>
        <p:txBody>
          <a:bodyPr wrap="square">
            <a:spAutoFit/>
          </a:bodyPr>
          <a:lstStyle/>
          <a:p>
            <a:pPr algn="just"/>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Bối</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cảnh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là</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hoàn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cảnh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xung</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quanh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nhân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vật</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trong</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chuyện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như</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thời</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gian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địa</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điểm</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lang="en-US" altLang="zh-CN" sz="3600" b="1" dirty="0">
                <a:solidFill>
                  <a:srgbClr val="00B0F0"/>
                </a:solidFill>
                <a:latin typeface="Cambria" panose="02040503050406030204" pitchFamily="18" charset="0"/>
                <a:ea typeface="思源黑体 CN Bold" panose="020B0800000000000000"/>
              </a:rPr>
              <a:t>d</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iễn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ra</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chuyện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a:t>
            </a:r>
            <a:endParaRPr lang="en-US" b="1" i="1" dirty="0">
              <a:solidFill>
                <a:srgbClr val="00B0F0"/>
              </a:solidFill>
            </a:endParaRPr>
          </a:p>
        </p:txBody>
      </p:sp>
    </p:spTree>
    <p:extLst>
      <p:ext uri="{BB962C8B-B14F-4D97-AF65-F5344CB8AC3E}">
        <p14:creationId xmlns:p14="http://schemas.microsoft.com/office/powerpoint/2010/main" val="266735328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xmlns="" id="{C3F7878E-FB0C-A22E-EDC7-5F70A331069C}"/>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xmlns="" id="{854513EA-7261-EA41-8EF1-F4C5204568C0}"/>
              </a:ext>
            </a:extLst>
          </p:cNvPr>
          <p:cNvSpPr txBox="1"/>
          <p:nvPr/>
        </p:nvSpPr>
        <p:spPr>
          <a:xfrm>
            <a:off x="2365270" y="559113"/>
            <a:ext cx="9229357" cy="646331"/>
          </a:xfrm>
          <a:prstGeom prst="rect">
            <a:avLst/>
          </a:prstGeom>
          <a:noFill/>
        </p:spPr>
        <p:txBody>
          <a:bodyPr wrap="square">
            <a:spAutoFit/>
          </a:bodyPr>
          <a:lstStyle/>
          <a:p>
            <a:pPr algn="ct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Tìm</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thông</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tin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về</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bối</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cảnh</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diễn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ra</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câu</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chuyện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endParaRPr lang="en-US" i="1" dirty="0">
              <a:solidFill>
                <a:srgbClr val="117B4A"/>
              </a:solidFill>
            </a:endParaRPr>
          </a:p>
        </p:txBody>
      </p:sp>
      <p:sp>
        <p:nvSpPr>
          <p:cNvPr id="4" name="Rectangle 3">
            <a:extLst>
              <a:ext uri="{FF2B5EF4-FFF2-40B4-BE49-F238E27FC236}">
                <a16:creationId xmlns:a16="http://schemas.microsoft.com/office/drawing/2014/main" xmlns="" id="{4D8D8E1A-73EC-4E13-E83E-712009553552}"/>
              </a:ext>
            </a:extLst>
          </p:cNvPr>
          <p:cNvSpPr/>
          <p:nvPr/>
        </p:nvSpPr>
        <p:spPr>
          <a:xfrm>
            <a:off x="1416877" y="1514834"/>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gian</a:t>
            </a:r>
            <a:endParaRPr lang="en-US" sz="3600" dirty="0">
              <a:latin typeface="Cambria" panose="02040503050406030204" pitchFamily="18" charset="0"/>
            </a:endParaRPr>
          </a:p>
        </p:txBody>
      </p:sp>
      <p:sp>
        <p:nvSpPr>
          <p:cNvPr id="5" name="Rectangle 4">
            <a:extLst>
              <a:ext uri="{FF2B5EF4-FFF2-40B4-BE49-F238E27FC236}">
                <a16:creationId xmlns:a16="http://schemas.microsoft.com/office/drawing/2014/main" xmlns="" id="{729CB9BF-6C96-C56F-BB6B-19D2029F8E21}"/>
              </a:ext>
            </a:extLst>
          </p:cNvPr>
          <p:cNvSpPr/>
          <p:nvPr/>
        </p:nvSpPr>
        <p:spPr>
          <a:xfrm>
            <a:off x="6375991" y="1514833"/>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Địa</a:t>
            </a:r>
            <a:r>
              <a:rPr lang="en-US" sz="3600" dirty="0">
                <a:latin typeface="Cambria" panose="02040503050406030204" pitchFamily="18" charset="0"/>
              </a:rPr>
              <a:t> </a:t>
            </a:r>
            <a:r>
              <a:rPr lang="en-US" sz="3600" dirty="0" err="1">
                <a:latin typeface="Cambria" panose="02040503050406030204" pitchFamily="18" charset="0"/>
              </a:rPr>
              <a:t>điểm</a:t>
            </a:r>
            <a:endParaRPr lang="en-US" sz="3600" dirty="0">
              <a:latin typeface="Cambria" panose="02040503050406030204" pitchFamily="18" charset="0"/>
            </a:endParaRPr>
          </a:p>
        </p:txBody>
      </p:sp>
      <p:sp>
        <p:nvSpPr>
          <p:cNvPr id="8" name="TextBox 7">
            <a:extLst>
              <a:ext uri="{FF2B5EF4-FFF2-40B4-BE49-F238E27FC236}">
                <a16:creationId xmlns:a16="http://schemas.microsoft.com/office/drawing/2014/main" xmlns="" id="{7D18EBF6-A201-B355-ABC0-933B85490238}"/>
              </a:ext>
            </a:extLst>
          </p:cNvPr>
          <p:cNvSpPr txBox="1"/>
          <p:nvPr/>
        </p:nvSpPr>
        <p:spPr>
          <a:xfrm>
            <a:off x="2340461" y="2381714"/>
            <a:ext cx="2822956" cy="646331"/>
          </a:xfrm>
          <a:prstGeom prst="rect">
            <a:avLst/>
          </a:prstGeom>
          <a:noFill/>
        </p:spPr>
        <p:txBody>
          <a:bodyPr wrap="square">
            <a:spAutoFit/>
          </a:bodyPr>
          <a:lstStyle/>
          <a:p>
            <a:pPr algn="ct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buổi</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chiều</a:t>
            </a:r>
            <a:endParaRPr lang="en-US" b="1" i="1" dirty="0">
              <a:solidFill>
                <a:srgbClr val="117B4A"/>
              </a:solidFill>
            </a:endParaRPr>
          </a:p>
        </p:txBody>
      </p:sp>
      <p:sp>
        <p:nvSpPr>
          <p:cNvPr id="9" name="TextBox 8">
            <a:extLst>
              <a:ext uri="{FF2B5EF4-FFF2-40B4-BE49-F238E27FC236}">
                <a16:creationId xmlns:a16="http://schemas.microsoft.com/office/drawing/2014/main" xmlns="" id="{484A6DB7-493C-4173-C374-87A5598D4C36}"/>
              </a:ext>
            </a:extLst>
          </p:cNvPr>
          <p:cNvSpPr txBox="1"/>
          <p:nvPr/>
        </p:nvSpPr>
        <p:spPr>
          <a:xfrm>
            <a:off x="6913983" y="2381714"/>
            <a:ext cx="3578330" cy="646331"/>
          </a:xfrm>
          <a:prstGeom prst="rect">
            <a:avLst/>
          </a:prstGeom>
          <a:noFill/>
        </p:spPr>
        <p:txBody>
          <a:bodyPr wrap="square">
            <a:spAutoFit/>
          </a:bodyPr>
          <a:lstStyle/>
          <a:p>
            <a:pPr algn="ct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bãi</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cỏ</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lưng</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đồi</a:t>
            </a:r>
            <a:endParaRPr lang="en-US" b="1" i="1" dirty="0">
              <a:solidFill>
                <a:srgbClr val="117B4A"/>
              </a:solidFill>
            </a:endParaRPr>
          </a:p>
        </p:txBody>
      </p:sp>
      <p:grpSp>
        <p:nvGrpSpPr>
          <p:cNvPr id="6" name="Group 5">
            <a:extLst>
              <a:ext uri="{FF2B5EF4-FFF2-40B4-BE49-F238E27FC236}">
                <a16:creationId xmlns:a16="http://schemas.microsoft.com/office/drawing/2014/main" xmlns="" id="{15ED4424-C6B7-8B99-5361-432BE60B8EA7}"/>
              </a:ext>
            </a:extLst>
          </p:cNvPr>
          <p:cNvGrpSpPr/>
          <p:nvPr/>
        </p:nvGrpSpPr>
        <p:grpSpPr>
          <a:xfrm>
            <a:off x="1520956" y="3227159"/>
            <a:ext cx="9534658" cy="3334192"/>
            <a:chOff x="434162" y="2052083"/>
            <a:chExt cx="11323676" cy="4418714"/>
          </a:xfrm>
        </p:grpSpPr>
        <p:pic>
          <p:nvPicPr>
            <p:cNvPr id="7" name="Picture 6">
              <a:extLst>
                <a:ext uri="{FF2B5EF4-FFF2-40B4-BE49-F238E27FC236}">
                  <a16:creationId xmlns:a16="http://schemas.microsoft.com/office/drawing/2014/main" xmlns="" id="{3A0FD840-7A9C-375B-B6D1-F0F4C6FB4718}"/>
                </a:ext>
              </a:extLst>
            </p:cNvPr>
            <p:cNvPicPr>
              <a:picLocks noChangeAspect="1"/>
            </p:cNvPicPr>
            <p:nvPr/>
          </p:nvPicPr>
          <p:blipFill rotWithShape="1">
            <a:blip r:embed="rId2">
              <a:extLst>
                <a:ext uri="{28A0092B-C50C-407E-A947-70E740481C1C}">
                  <a14:useLocalDpi xmlns:a14="http://schemas.microsoft.com/office/drawing/2010/main" val="0"/>
                </a:ext>
              </a:extLst>
            </a:blip>
            <a:srcRect t="15283" r="1114"/>
            <a:stretch/>
          </p:blipFill>
          <p:spPr>
            <a:xfrm>
              <a:off x="434162" y="2052083"/>
              <a:ext cx="11323676" cy="4418714"/>
            </a:xfrm>
            <a:prstGeom prst="rect">
              <a:avLst/>
            </a:prstGeom>
          </p:spPr>
        </p:pic>
        <p:sp>
          <p:nvSpPr>
            <p:cNvPr id="10" name="Freeform: Shape 9">
              <a:extLst>
                <a:ext uri="{FF2B5EF4-FFF2-40B4-BE49-F238E27FC236}">
                  <a16:creationId xmlns:a16="http://schemas.microsoft.com/office/drawing/2014/main" xmlns="" id="{0DD7D7D4-88E5-3F11-35E5-07DCAC9F8C90}"/>
                </a:ext>
              </a:extLst>
            </p:cNvPr>
            <p:cNvSpPr/>
            <p:nvPr/>
          </p:nvSpPr>
          <p:spPr>
            <a:xfrm>
              <a:off x="5475767" y="4816549"/>
              <a:ext cx="5741582" cy="1626781"/>
            </a:xfrm>
            <a:custGeom>
              <a:avLst/>
              <a:gdLst>
                <a:gd name="connsiteX0" fmla="*/ 361507 w 5741582"/>
                <a:gd name="connsiteY0" fmla="*/ 1626781 h 1626781"/>
                <a:gd name="connsiteX1" fmla="*/ 361507 w 5741582"/>
                <a:gd name="connsiteY1" fmla="*/ 1626781 h 1626781"/>
                <a:gd name="connsiteX2" fmla="*/ 63796 w 5741582"/>
                <a:gd name="connsiteY2" fmla="*/ 1424763 h 1626781"/>
                <a:gd name="connsiteX3" fmla="*/ 0 w 5741582"/>
                <a:gd name="connsiteY3" fmla="*/ 1222744 h 1626781"/>
                <a:gd name="connsiteX4" fmla="*/ 31898 w 5741582"/>
                <a:gd name="connsiteY4" fmla="*/ 776177 h 1626781"/>
                <a:gd name="connsiteX5" fmla="*/ 148856 w 5741582"/>
                <a:gd name="connsiteY5" fmla="*/ 637953 h 1626781"/>
                <a:gd name="connsiteX6" fmla="*/ 212652 w 5741582"/>
                <a:gd name="connsiteY6" fmla="*/ 531628 h 1626781"/>
                <a:gd name="connsiteX7" fmla="*/ 276447 w 5741582"/>
                <a:gd name="connsiteY7" fmla="*/ 382772 h 1626781"/>
                <a:gd name="connsiteX8" fmla="*/ 308345 w 5741582"/>
                <a:gd name="connsiteY8" fmla="*/ 308344 h 1626781"/>
                <a:gd name="connsiteX9" fmla="*/ 350875 w 5741582"/>
                <a:gd name="connsiteY9" fmla="*/ 255181 h 1626781"/>
                <a:gd name="connsiteX10" fmla="*/ 382773 w 5741582"/>
                <a:gd name="connsiteY10" fmla="*/ 202018 h 1626781"/>
                <a:gd name="connsiteX11" fmla="*/ 478466 w 5741582"/>
                <a:gd name="connsiteY11" fmla="*/ 106325 h 1626781"/>
                <a:gd name="connsiteX12" fmla="*/ 584791 w 5741582"/>
                <a:gd name="connsiteY12" fmla="*/ 42530 h 1626781"/>
                <a:gd name="connsiteX13" fmla="*/ 765545 w 5741582"/>
                <a:gd name="connsiteY13" fmla="*/ 0 h 1626781"/>
                <a:gd name="connsiteX14" fmla="*/ 4327452 w 5741582"/>
                <a:gd name="connsiteY14" fmla="*/ 10632 h 1626781"/>
                <a:gd name="connsiteX15" fmla="*/ 4455042 w 5741582"/>
                <a:gd name="connsiteY15" fmla="*/ 42530 h 1626781"/>
                <a:gd name="connsiteX16" fmla="*/ 4763386 w 5741582"/>
                <a:gd name="connsiteY16" fmla="*/ 106325 h 1626781"/>
                <a:gd name="connsiteX17" fmla="*/ 4869712 w 5741582"/>
                <a:gd name="connsiteY17" fmla="*/ 138223 h 1626781"/>
                <a:gd name="connsiteX18" fmla="*/ 4933507 w 5741582"/>
                <a:gd name="connsiteY18" fmla="*/ 159488 h 1626781"/>
                <a:gd name="connsiteX19" fmla="*/ 5007935 w 5741582"/>
                <a:gd name="connsiteY19" fmla="*/ 170121 h 1626781"/>
                <a:gd name="connsiteX20" fmla="*/ 5082363 w 5741582"/>
                <a:gd name="connsiteY20" fmla="*/ 212651 h 1626781"/>
                <a:gd name="connsiteX21" fmla="*/ 5263117 w 5741582"/>
                <a:gd name="connsiteY21" fmla="*/ 244549 h 1626781"/>
                <a:gd name="connsiteX22" fmla="*/ 5443870 w 5741582"/>
                <a:gd name="connsiteY22" fmla="*/ 340242 h 1626781"/>
                <a:gd name="connsiteX23" fmla="*/ 5528931 w 5741582"/>
                <a:gd name="connsiteY23" fmla="*/ 425302 h 1626781"/>
                <a:gd name="connsiteX24" fmla="*/ 5603359 w 5741582"/>
                <a:gd name="connsiteY24" fmla="*/ 616688 h 1626781"/>
                <a:gd name="connsiteX25" fmla="*/ 5677786 w 5741582"/>
                <a:gd name="connsiteY25" fmla="*/ 850604 h 1626781"/>
                <a:gd name="connsiteX26" fmla="*/ 5741582 w 5741582"/>
                <a:gd name="connsiteY26" fmla="*/ 1105786 h 1626781"/>
                <a:gd name="connsiteX27" fmla="*/ 5730949 w 5741582"/>
                <a:gd name="connsiteY27" fmla="*/ 1275907 h 1626781"/>
                <a:gd name="connsiteX28" fmla="*/ 5656521 w 5741582"/>
                <a:gd name="connsiteY28" fmla="*/ 1360967 h 1626781"/>
                <a:gd name="connsiteX29" fmla="*/ 5592726 w 5741582"/>
                <a:gd name="connsiteY29" fmla="*/ 1414130 h 1626781"/>
                <a:gd name="connsiteX30" fmla="*/ 5550196 w 5741582"/>
                <a:gd name="connsiteY30" fmla="*/ 1424763 h 1626781"/>
                <a:gd name="connsiteX31" fmla="*/ 5539563 w 5741582"/>
                <a:gd name="connsiteY31" fmla="*/ 1477925 h 1626781"/>
                <a:gd name="connsiteX32" fmla="*/ 5518298 w 5741582"/>
                <a:gd name="connsiteY32" fmla="*/ 1509823 h 1626781"/>
                <a:gd name="connsiteX33" fmla="*/ 5411973 w 5741582"/>
                <a:gd name="connsiteY33" fmla="*/ 1541721 h 1626781"/>
                <a:gd name="connsiteX34" fmla="*/ 5284382 w 5741582"/>
                <a:gd name="connsiteY34" fmla="*/ 1573618 h 1626781"/>
                <a:gd name="connsiteX35" fmla="*/ 5231219 w 5741582"/>
                <a:gd name="connsiteY35" fmla="*/ 1594884 h 1626781"/>
                <a:gd name="connsiteX36" fmla="*/ 5071731 w 5741582"/>
                <a:gd name="connsiteY36" fmla="*/ 1626781 h 1626781"/>
                <a:gd name="connsiteX37" fmla="*/ 361507 w 5741582"/>
                <a:gd name="connsiteY37" fmla="*/ 1626781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41582" h="1626781">
                  <a:moveTo>
                    <a:pt x="361507" y="1626781"/>
                  </a:moveTo>
                  <a:lnTo>
                    <a:pt x="361507" y="1626781"/>
                  </a:lnTo>
                  <a:cubicBezTo>
                    <a:pt x="227489" y="1564239"/>
                    <a:pt x="157176" y="1551101"/>
                    <a:pt x="63796" y="1424763"/>
                  </a:cubicBezTo>
                  <a:cubicBezTo>
                    <a:pt x="38999" y="1391213"/>
                    <a:pt x="11798" y="1269935"/>
                    <a:pt x="0" y="1222744"/>
                  </a:cubicBezTo>
                  <a:cubicBezTo>
                    <a:pt x="10633" y="1073888"/>
                    <a:pt x="-4915" y="920800"/>
                    <a:pt x="31898" y="776177"/>
                  </a:cubicBezTo>
                  <a:cubicBezTo>
                    <a:pt x="46786" y="717687"/>
                    <a:pt x="117803" y="689707"/>
                    <a:pt x="148856" y="637953"/>
                  </a:cubicBezTo>
                  <a:cubicBezTo>
                    <a:pt x="170121" y="602511"/>
                    <a:pt x="194168" y="568596"/>
                    <a:pt x="212652" y="531628"/>
                  </a:cubicBezTo>
                  <a:cubicBezTo>
                    <a:pt x="236794" y="483344"/>
                    <a:pt x="255182" y="432391"/>
                    <a:pt x="276447" y="382772"/>
                  </a:cubicBezTo>
                  <a:cubicBezTo>
                    <a:pt x="287080" y="357963"/>
                    <a:pt x="291483" y="329421"/>
                    <a:pt x="308345" y="308344"/>
                  </a:cubicBezTo>
                  <a:cubicBezTo>
                    <a:pt x="322522" y="290623"/>
                    <a:pt x="337861" y="273773"/>
                    <a:pt x="350875" y="255181"/>
                  </a:cubicBezTo>
                  <a:cubicBezTo>
                    <a:pt x="362726" y="238251"/>
                    <a:pt x="370922" y="218948"/>
                    <a:pt x="382773" y="202018"/>
                  </a:cubicBezTo>
                  <a:cubicBezTo>
                    <a:pt x="413784" y="157717"/>
                    <a:pt x="433279" y="136450"/>
                    <a:pt x="478466" y="106325"/>
                  </a:cubicBezTo>
                  <a:cubicBezTo>
                    <a:pt x="512856" y="83398"/>
                    <a:pt x="545050" y="53885"/>
                    <a:pt x="584791" y="42530"/>
                  </a:cubicBezTo>
                  <a:cubicBezTo>
                    <a:pt x="693972" y="11336"/>
                    <a:pt x="633918" y="26325"/>
                    <a:pt x="765545" y="0"/>
                  </a:cubicBezTo>
                  <a:lnTo>
                    <a:pt x="4327452" y="10632"/>
                  </a:lnTo>
                  <a:cubicBezTo>
                    <a:pt x="4371288" y="11137"/>
                    <a:pt x="4412157" y="33433"/>
                    <a:pt x="4455042" y="42530"/>
                  </a:cubicBezTo>
                  <a:cubicBezTo>
                    <a:pt x="4616199" y="76715"/>
                    <a:pt x="4639861" y="72012"/>
                    <a:pt x="4763386" y="106325"/>
                  </a:cubicBezTo>
                  <a:cubicBezTo>
                    <a:pt x="4799039" y="116229"/>
                    <a:pt x="4834394" y="127186"/>
                    <a:pt x="4869712" y="138223"/>
                  </a:cubicBezTo>
                  <a:cubicBezTo>
                    <a:pt x="4891107" y="144909"/>
                    <a:pt x="4911666" y="154448"/>
                    <a:pt x="4933507" y="159488"/>
                  </a:cubicBezTo>
                  <a:cubicBezTo>
                    <a:pt x="4957926" y="165123"/>
                    <a:pt x="4983126" y="166577"/>
                    <a:pt x="5007935" y="170121"/>
                  </a:cubicBezTo>
                  <a:cubicBezTo>
                    <a:pt x="5032744" y="184298"/>
                    <a:pt x="5055833" y="202039"/>
                    <a:pt x="5082363" y="212651"/>
                  </a:cubicBezTo>
                  <a:cubicBezTo>
                    <a:pt x="5138225" y="234996"/>
                    <a:pt x="5204631" y="238050"/>
                    <a:pt x="5263117" y="244549"/>
                  </a:cubicBezTo>
                  <a:cubicBezTo>
                    <a:pt x="5296110" y="261045"/>
                    <a:pt x="5417969" y="320435"/>
                    <a:pt x="5443870" y="340242"/>
                  </a:cubicBezTo>
                  <a:cubicBezTo>
                    <a:pt x="5475722" y="364599"/>
                    <a:pt x="5500577" y="396949"/>
                    <a:pt x="5528931" y="425302"/>
                  </a:cubicBezTo>
                  <a:cubicBezTo>
                    <a:pt x="5599718" y="566878"/>
                    <a:pt x="5548684" y="452663"/>
                    <a:pt x="5603359" y="616688"/>
                  </a:cubicBezTo>
                  <a:cubicBezTo>
                    <a:pt x="5646740" y="746830"/>
                    <a:pt x="5647598" y="717776"/>
                    <a:pt x="5677786" y="850604"/>
                  </a:cubicBezTo>
                  <a:cubicBezTo>
                    <a:pt x="5736261" y="1107895"/>
                    <a:pt x="5652623" y="816669"/>
                    <a:pt x="5741582" y="1105786"/>
                  </a:cubicBezTo>
                  <a:cubicBezTo>
                    <a:pt x="5738038" y="1162493"/>
                    <a:pt x="5741580" y="1220093"/>
                    <a:pt x="5730949" y="1275907"/>
                  </a:cubicBezTo>
                  <a:cubicBezTo>
                    <a:pt x="5721710" y="1324411"/>
                    <a:pt x="5688338" y="1333696"/>
                    <a:pt x="5656521" y="1360967"/>
                  </a:cubicBezTo>
                  <a:cubicBezTo>
                    <a:pt x="5630970" y="1382868"/>
                    <a:pt x="5624063" y="1400700"/>
                    <a:pt x="5592726" y="1414130"/>
                  </a:cubicBezTo>
                  <a:cubicBezTo>
                    <a:pt x="5579295" y="1419886"/>
                    <a:pt x="5564373" y="1421219"/>
                    <a:pt x="5550196" y="1424763"/>
                  </a:cubicBezTo>
                  <a:cubicBezTo>
                    <a:pt x="5546652" y="1442484"/>
                    <a:pt x="5545908" y="1461004"/>
                    <a:pt x="5539563" y="1477925"/>
                  </a:cubicBezTo>
                  <a:cubicBezTo>
                    <a:pt x="5535076" y="1489890"/>
                    <a:pt x="5528697" y="1502395"/>
                    <a:pt x="5518298" y="1509823"/>
                  </a:cubicBezTo>
                  <a:cubicBezTo>
                    <a:pt x="5491100" y="1529250"/>
                    <a:pt x="5443378" y="1535440"/>
                    <a:pt x="5411973" y="1541721"/>
                  </a:cubicBezTo>
                  <a:cubicBezTo>
                    <a:pt x="5321918" y="1586748"/>
                    <a:pt x="5424771" y="1541220"/>
                    <a:pt x="5284382" y="1573618"/>
                  </a:cubicBezTo>
                  <a:cubicBezTo>
                    <a:pt x="5265785" y="1577910"/>
                    <a:pt x="5249156" y="1588361"/>
                    <a:pt x="5231219" y="1594884"/>
                  </a:cubicBezTo>
                  <a:cubicBezTo>
                    <a:pt x="5169704" y="1617253"/>
                    <a:pt x="5142844" y="1626624"/>
                    <a:pt x="5071731" y="1626781"/>
                  </a:cubicBezTo>
                  <a:lnTo>
                    <a:pt x="361507" y="1626781"/>
                  </a:lnTo>
                  <a:close/>
                </a:path>
              </a:pathLst>
            </a:custGeom>
            <a:solidFill>
              <a:srgbClr val="AACA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211775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xmlns="" id="{CE26CC85-D49A-B0AC-DB55-3D301FDB1194}"/>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2:</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xmlns="" id="{736BED0E-B41F-B00F-88D5-3B3676000B27}"/>
              </a:ext>
            </a:extLst>
          </p:cNvPr>
          <p:cNvSpPr txBox="1"/>
          <p:nvPr/>
        </p:nvSpPr>
        <p:spPr>
          <a:xfrm>
            <a:off x="2550800" y="351064"/>
            <a:ext cx="8567773" cy="1200329"/>
          </a:xfrm>
          <a:prstGeom prst="rect">
            <a:avLst/>
          </a:prstGeom>
          <a:noFill/>
        </p:spPr>
        <p:txBody>
          <a:bodyPr wrap="square">
            <a:spAutoFit/>
          </a:bodyPr>
          <a:lstStyle/>
          <a:p>
            <a:pPr algn="ctr"/>
            <a:r>
              <a:rPr kumimoji="0" lang="vi-VN"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Các bạn nhỏ cảm nhận như thế nào khi quan sát ngôi làng và bầu trời? </a:t>
            </a:r>
            <a:endParaRPr lang="en-US" i="1" dirty="0">
              <a:solidFill>
                <a:srgbClr val="117B4A"/>
              </a:solidFill>
            </a:endParaRPr>
          </a:p>
        </p:txBody>
      </p:sp>
      <p:sp>
        <p:nvSpPr>
          <p:cNvPr id="4" name="TextBox 3">
            <a:extLst>
              <a:ext uri="{FF2B5EF4-FFF2-40B4-BE49-F238E27FC236}">
                <a16:creationId xmlns:a16="http://schemas.microsoft.com/office/drawing/2014/main" xmlns="" id="{BC2226CD-5DEF-6CF5-764C-F820400B6B00}"/>
              </a:ext>
            </a:extLst>
          </p:cNvPr>
          <p:cNvSpPr txBox="1"/>
          <p:nvPr/>
        </p:nvSpPr>
        <p:spPr>
          <a:xfrm>
            <a:off x="676643" y="2421802"/>
            <a:ext cx="5008541" cy="3170099"/>
          </a:xfrm>
          <a:prstGeom prst="rect">
            <a:avLst/>
          </a:prstGeom>
          <a:noFill/>
        </p:spPr>
        <p:txBody>
          <a:bodyPr wrap="square">
            <a:spAutoFit/>
          </a:bodyPr>
          <a:lstStyle/>
          <a:p>
            <a:pPr algn="just"/>
            <a:r>
              <a:rPr kumimoji="0" lang="en-US" altLang="zh-CN" sz="4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vi-VN" altLang="zh-CN" sz="4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Khi quan sát ngôi làng và bầu trời, các bạn nhỏ cảm nhận khó có bức tranh nào đẹp hơn.</a:t>
            </a:r>
            <a:endParaRPr lang="en-US" sz="2000" b="1" i="1" dirty="0">
              <a:solidFill>
                <a:srgbClr val="117B4A"/>
              </a:solidFill>
            </a:endParaRPr>
          </a:p>
        </p:txBody>
      </p:sp>
      <p:pic>
        <p:nvPicPr>
          <p:cNvPr id="6" name="Picture 5">
            <a:extLst>
              <a:ext uri="{FF2B5EF4-FFF2-40B4-BE49-F238E27FC236}">
                <a16:creationId xmlns:a16="http://schemas.microsoft.com/office/drawing/2014/main" xmlns="" id="{C3195ADC-D074-0D6E-9C2B-E2EB72BB9DC9}"/>
              </a:ext>
            </a:extLst>
          </p:cNvPr>
          <p:cNvPicPr>
            <a:picLocks noChangeAspect="1"/>
          </p:cNvPicPr>
          <p:nvPr/>
        </p:nvPicPr>
        <p:blipFill>
          <a:blip r:embed="rId2"/>
          <a:stretch>
            <a:fillRect/>
          </a:stretch>
        </p:blipFill>
        <p:spPr>
          <a:xfrm>
            <a:off x="5992275" y="2421802"/>
            <a:ext cx="5376102" cy="3583172"/>
          </a:xfrm>
          <a:prstGeom prst="rect">
            <a:avLst/>
          </a:prstGeom>
        </p:spPr>
      </p:pic>
    </p:spTree>
    <p:extLst>
      <p:ext uri="{BB962C8B-B14F-4D97-AF65-F5344CB8AC3E}">
        <p14:creationId xmlns:p14="http://schemas.microsoft.com/office/powerpoint/2010/main" val="59154494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30E62A6-CEEC-2F3E-F985-66DE93AB9D72}"/>
              </a:ext>
            </a:extLst>
          </p:cNvPr>
          <p:cNvGrpSpPr/>
          <p:nvPr/>
        </p:nvGrpSpPr>
        <p:grpSpPr>
          <a:xfrm>
            <a:off x="1329338" y="1842865"/>
            <a:ext cx="9789235" cy="3547726"/>
            <a:chOff x="1262296" y="1765005"/>
            <a:chExt cx="9789235" cy="3547726"/>
          </a:xfrm>
        </p:grpSpPr>
        <p:pic>
          <p:nvPicPr>
            <p:cNvPr id="6" name="Picture 5">
              <a:extLst>
                <a:ext uri="{FF2B5EF4-FFF2-40B4-BE49-F238E27FC236}">
                  <a16:creationId xmlns:a16="http://schemas.microsoft.com/office/drawing/2014/main" xmlns="" id="{D7089AE9-3BF0-3EC4-38EB-24894DF78EF7}"/>
                </a:ext>
              </a:extLst>
            </p:cNvPr>
            <p:cNvPicPr>
              <a:picLocks noChangeAspect="1"/>
            </p:cNvPicPr>
            <p:nvPr/>
          </p:nvPicPr>
          <p:blipFill>
            <a:blip r:embed="rId2"/>
            <a:stretch>
              <a:fillRect/>
            </a:stretch>
          </p:blipFill>
          <p:spPr>
            <a:xfrm>
              <a:off x="1262296" y="1775828"/>
              <a:ext cx="9789235" cy="3536903"/>
            </a:xfrm>
            <a:prstGeom prst="rect">
              <a:avLst/>
            </a:prstGeom>
          </p:spPr>
        </p:pic>
        <p:sp>
          <p:nvSpPr>
            <p:cNvPr id="7" name="Rectangle 6">
              <a:extLst>
                <a:ext uri="{FF2B5EF4-FFF2-40B4-BE49-F238E27FC236}">
                  <a16:creationId xmlns:a16="http://schemas.microsoft.com/office/drawing/2014/main" xmlns="" id="{D9FE7E0E-9CC3-98EC-FC1B-87F28CB13605}"/>
                </a:ext>
              </a:extLst>
            </p:cNvPr>
            <p:cNvSpPr/>
            <p:nvPr/>
          </p:nvSpPr>
          <p:spPr>
            <a:xfrm>
              <a:off x="8516679" y="1765005"/>
              <a:ext cx="2424223" cy="15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圆角矩形 3">
            <a:extLst>
              <a:ext uri="{FF2B5EF4-FFF2-40B4-BE49-F238E27FC236}">
                <a16:creationId xmlns:a16="http://schemas.microsoft.com/office/drawing/2014/main" xmlns="" id="{1F186C93-9E52-7C75-86EC-DA4ABCDFD872}"/>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3:</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xmlns="" id="{2EE37584-1414-90E1-BEC6-8C5D83B0E218}"/>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Các bạn nhỏ đã mơ ước những gì? Đóng vai một bạn nhỏ trong câu chuyện, nói về ước mơ của mình và giải thích vì sao mình có ước mơ đó.</a:t>
            </a:r>
            <a:endParaRPr lang="en-US" sz="1600" i="1" dirty="0">
              <a:solidFill>
                <a:srgbClr val="117B4A"/>
              </a:solidFill>
            </a:endParaRPr>
          </a:p>
        </p:txBody>
      </p:sp>
      <p:sp>
        <p:nvSpPr>
          <p:cNvPr id="4" name="TextBox 3">
            <a:extLst>
              <a:ext uri="{FF2B5EF4-FFF2-40B4-BE49-F238E27FC236}">
                <a16:creationId xmlns:a16="http://schemas.microsoft.com/office/drawing/2014/main" xmlns="" id="{FCEDAB04-FD75-1406-643F-4813AB18CE6C}"/>
              </a:ext>
            </a:extLst>
          </p:cNvPr>
          <p:cNvSpPr txBox="1"/>
          <p:nvPr/>
        </p:nvSpPr>
        <p:spPr>
          <a:xfrm>
            <a:off x="1140469" y="5312731"/>
            <a:ext cx="10441930" cy="1077218"/>
          </a:xfrm>
          <a:prstGeom prst="rect">
            <a:avLst/>
          </a:prstGeom>
          <a:noFill/>
        </p:spPr>
        <p:txBody>
          <a:bodyPr wrap="square">
            <a:spAutoFit/>
          </a:bodyPr>
          <a:lstStyle/>
          <a:p>
            <a:pPr algn="ctr"/>
            <a:r>
              <a:rPr kumimoji="0" lang="vi-VN" altLang="zh-CN" sz="32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Các bạn nhỏ mơ ước rất nhiều điều: làm cô giáo, chú bộ đội, y tá, lái xe, phi công, lái tàu vũ trụ, họa sĩ…</a:t>
            </a:r>
          </a:p>
        </p:txBody>
      </p:sp>
    </p:spTree>
    <p:extLst>
      <p:ext uri="{BB962C8B-B14F-4D97-AF65-F5344CB8AC3E}">
        <p14:creationId xmlns:p14="http://schemas.microsoft.com/office/powerpoint/2010/main" val="388532612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xmlns="" id="{1F186C93-9E52-7C75-86EC-DA4ABCDFD872}"/>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3:</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xmlns="" id="{2EE37584-1414-90E1-BEC6-8C5D83B0E218}"/>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Các bạn nhỏ đã mơ ước những gì? Đóng vai một bạn nhỏ trong câu chuyện, nói về ước mơ của mình và giải thích vì sao mình có ước mơ đó.</a:t>
            </a:r>
            <a:endParaRPr lang="en-US" sz="1600" i="1" dirty="0">
              <a:solidFill>
                <a:srgbClr val="117B4A"/>
              </a:solidFill>
            </a:endParaRPr>
          </a:p>
        </p:txBody>
      </p:sp>
      <p:sp>
        <p:nvSpPr>
          <p:cNvPr id="4" name="TextBox 3">
            <a:extLst>
              <a:ext uri="{FF2B5EF4-FFF2-40B4-BE49-F238E27FC236}">
                <a16:creationId xmlns:a16="http://schemas.microsoft.com/office/drawing/2014/main" xmlns="" id="{FCEDAB04-FD75-1406-643F-4813AB18CE6C}"/>
              </a:ext>
            </a:extLst>
          </p:cNvPr>
          <p:cNvSpPr txBox="1"/>
          <p:nvPr/>
        </p:nvSpPr>
        <p:spPr>
          <a:xfrm>
            <a:off x="5959317" y="2260275"/>
            <a:ext cx="4412974" cy="3785652"/>
          </a:xfrm>
          <a:prstGeom prst="rect">
            <a:avLst/>
          </a:prstGeom>
          <a:noFill/>
        </p:spPr>
        <p:txBody>
          <a:bodyPr wrap="square">
            <a:spAutoFit/>
          </a:bodyPr>
          <a:lstStyle/>
          <a:p>
            <a:pPr algn="ctr"/>
            <a:r>
              <a:rPr kumimoji="0" lang="vi-VN" altLang="zh-CN" sz="4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Em ước mơ trở thành ca sĩ vì em rất thích hát, em muốn mang tiếng hát của mình đến với mọi người.</a:t>
            </a:r>
          </a:p>
        </p:txBody>
      </p:sp>
      <p:pic>
        <p:nvPicPr>
          <p:cNvPr id="6" name="Picture 5">
            <a:extLst>
              <a:ext uri="{FF2B5EF4-FFF2-40B4-BE49-F238E27FC236}">
                <a16:creationId xmlns:a16="http://schemas.microsoft.com/office/drawing/2014/main" xmlns="" id="{63953928-FBC4-5486-5029-F59526EC6A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5814" y="2516428"/>
            <a:ext cx="3102714" cy="3894787"/>
          </a:xfrm>
          <a:prstGeom prst="rect">
            <a:avLst/>
          </a:prstGeom>
        </p:spPr>
      </p:pic>
    </p:spTree>
    <p:extLst>
      <p:ext uri="{BB962C8B-B14F-4D97-AF65-F5344CB8AC3E}">
        <p14:creationId xmlns:p14="http://schemas.microsoft.com/office/powerpoint/2010/main" val="174157827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A3FF182-7D86-E11A-92F0-34B79311E771}"/>
              </a:ext>
            </a:extLst>
          </p:cNvPr>
          <p:cNvPicPr>
            <a:picLocks noChangeAspect="1"/>
          </p:cNvPicPr>
          <p:nvPr/>
        </p:nvPicPr>
        <p:blipFill>
          <a:blip r:embed="rId2"/>
          <a:stretch>
            <a:fillRect/>
          </a:stretch>
        </p:blipFill>
        <p:spPr>
          <a:xfrm>
            <a:off x="6621402" y="1654455"/>
            <a:ext cx="4893955" cy="4852481"/>
          </a:xfrm>
          <a:prstGeom prst="rect">
            <a:avLst/>
          </a:prstGeom>
        </p:spPr>
      </p:pic>
      <p:sp>
        <p:nvSpPr>
          <p:cNvPr id="2" name="圆角矩形 3">
            <a:extLst>
              <a:ext uri="{FF2B5EF4-FFF2-40B4-BE49-F238E27FC236}">
                <a16:creationId xmlns:a16="http://schemas.microsoft.com/office/drawing/2014/main" xmlns="" id="{B764C6B2-B299-5235-916C-1DBDA7286E60}"/>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4:</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xmlns="" id="{D815B469-B963-D5BA-C53D-28DE1FA81984}"/>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Nêu cảm nghĩ của em về hình ảnh bạn nhỏ mơ mình và các bạn bám vào những quả bóng ước mơ bay lên trời xanh. </a:t>
            </a:r>
            <a:endParaRPr lang="en-US" sz="1600" i="1" dirty="0">
              <a:solidFill>
                <a:srgbClr val="117B4A"/>
              </a:solidFill>
            </a:endParaRPr>
          </a:p>
        </p:txBody>
      </p:sp>
      <p:sp>
        <p:nvSpPr>
          <p:cNvPr id="4" name="TextBox 3">
            <a:extLst>
              <a:ext uri="{FF2B5EF4-FFF2-40B4-BE49-F238E27FC236}">
                <a16:creationId xmlns:a16="http://schemas.microsoft.com/office/drawing/2014/main" xmlns="" id="{CA525D84-B52B-C785-CA38-2678F2C1E0F0}"/>
              </a:ext>
            </a:extLst>
          </p:cNvPr>
          <p:cNvSpPr txBox="1"/>
          <p:nvPr/>
        </p:nvSpPr>
        <p:spPr>
          <a:xfrm>
            <a:off x="676643" y="2175311"/>
            <a:ext cx="5896435" cy="3539430"/>
          </a:xfrm>
          <a:prstGeom prst="rect">
            <a:avLst/>
          </a:prstGeom>
          <a:noFill/>
        </p:spPr>
        <p:txBody>
          <a:bodyPr wrap="square">
            <a:spAutoFit/>
          </a:bodyPr>
          <a:lstStyle/>
          <a:p>
            <a:pPr algn="just"/>
            <a:r>
              <a:rPr kumimoji="0" lang="vi-VN" altLang="zh-CN" sz="32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Em cảm thấy hình ảnh bạn nhỏ mơ mình và các bạn bám vào những quả bóng ước mơ bay lên trời xanh rất đẹp, các bạn rất hồn nhiên, ngây thơ, thỏa sức bay lên, sáng tạo với những niềm ước mơ của mình. </a:t>
            </a:r>
          </a:p>
        </p:txBody>
      </p:sp>
    </p:spTree>
    <p:extLst>
      <p:ext uri="{BB962C8B-B14F-4D97-AF65-F5344CB8AC3E}">
        <p14:creationId xmlns:p14="http://schemas.microsoft.com/office/powerpoint/2010/main" val="369010021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27940" y="0"/>
            <a:ext cx="12221845" cy="6858000"/>
            <a:chOff x="-44" y="0"/>
            <a:chExt cx="19247"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44" y="7388"/>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grpSp>
        <p:nvGrpSpPr>
          <p:cNvPr id="6" name="Group 5">
            <a:extLst>
              <a:ext uri="{FF2B5EF4-FFF2-40B4-BE49-F238E27FC236}">
                <a16:creationId xmlns:a16="http://schemas.microsoft.com/office/drawing/2014/main" xmlns="" id="{2669566A-F030-6753-15AC-AACF89705811}"/>
              </a:ext>
            </a:extLst>
          </p:cNvPr>
          <p:cNvGrpSpPr/>
          <p:nvPr/>
        </p:nvGrpSpPr>
        <p:grpSpPr>
          <a:xfrm>
            <a:off x="1254084" y="1123442"/>
            <a:ext cx="10493828" cy="3576782"/>
            <a:chOff x="1254084" y="1123442"/>
            <a:chExt cx="10493828" cy="3576782"/>
          </a:xfrm>
        </p:grpSpPr>
        <p:sp>
          <p:nvSpPr>
            <p:cNvPr id="7" name="圆角矩形 3">
              <a:extLst>
                <a:ext uri="{FF2B5EF4-FFF2-40B4-BE49-F238E27FC236}">
                  <a16:creationId xmlns:a16="http://schemas.microsoft.com/office/drawing/2014/main" xmlns="" id="{81C97820-F73B-ACD5-D06E-71EACEB33E0D}"/>
                </a:ext>
              </a:extLst>
            </p:cNvPr>
            <p:cNvSpPr/>
            <p:nvPr/>
          </p:nvSpPr>
          <p:spPr>
            <a:xfrm>
              <a:off x="1254084" y="1123442"/>
              <a:ext cx="10493828" cy="3576782"/>
            </a:xfrm>
            <a:prstGeom prst="roundRect">
              <a:avLst/>
            </a:prstGeom>
            <a:solidFill>
              <a:schemeClr val="bg1">
                <a:alpha val="47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TextBox 3">
              <a:extLst>
                <a:ext uri="{FF2B5EF4-FFF2-40B4-BE49-F238E27FC236}">
                  <a16:creationId xmlns:a16="http://schemas.microsoft.com/office/drawing/2014/main" xmlns="" id="{C6F34625-5938-6498-873C-C411535D2204}"/>
                </a:ext>
              </a:extLst>
            </p:cNvPr>
            <p:cNvSpPr txBox="1"/>
            <p:nvPr/>
          </p:nvSpPr>
          <p:spPr>
            <a:xfrm>
              <a:off x="1537617" y="1149211"/>
              <a:ext cx="9677401" cy="34778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Ai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nuôi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dưỡng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cố</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đấu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tương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lai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tốt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xmlns="" id="{202DA16D-AF46-4F98-C190-00AE00564C64}"/>
              </a:ext>
            </a:extLst>
          </p:cNvPr>
          <p:cNvPicPr>
            <a:picLocks noChangeAspect="1"/>
          </p:cNvPicPr>
          <p:nvPr/>
        </p:nvPicPr>
        <p:blipFill>
          <a:blip r:embed="rId7"/>
          <a:stretch>
            <a:fillRect/>
          </a:stretch>
        </p:blipFill>
        <p:spPr>
          <a:xfrm>
            <a:off x="-29845" y="4283308"/>
            <a:ext cx="2442337" cy="2452701"/>
          </a:xfrm>
          <a:prstGeom prst="rect">
            <a:avLst/>
          </a:prstGeom>
        </p:spPr>
      </p:pic>
      <p:pic>
        <p:nvPicPr>
          <p:cNvPr id="8" name="Picture 7">
            <a:extLst>
              <a:ext uri="{FF2B5EF4-FFF2-40B4-BE49-F238E27FC236}">
                <a16:creationId xmlns:a16="http://schemas.microsoft.com/office/drawing/2014/main" xmlns="" id="{929E42B8-28CB-2D6B-3C28-8DEAEED18270}"/>
              </a:ext>
            </a:extLst>
          </p:cNvPr>
          <p:cNvPicPr>
            <a:picLocks noChangeAspect="1"/>
          </p:cNvPicPr>
          <p:nvPr/>
        </p:nvPicPr>
        <p:blipFill>
          <a:blip r:embed="rId8"/>
          <a:stretch>
            <a:fillRect/>
          </a:stretch>
        </p:blipFill>
        <p:spPr>
          <a:xfrm>
            <a:off x="4239186" y="451356"/>
            <a:ext cx="4523624" cy="987638"/>
          </a:xfrm>
          <a:prstGeom prst="rect">
            <a:avLst/>
          </a:prstGeom>
        </p:spPr>
      </p:pic>
    </p:spTree>
    <p:extLst>
      <p:ext uri="{BB962C8B-B14F-4D97-AF65-F5344CB8AC3E}">
        <p14:creationId xmlns:p14="http://schemas.microsoft.com/office/powerpoint/2010/main" val="69750015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41073BE-7124-F36B-259E-5F9B981A1D68}"/>
              </a:ext>
            </a:extLst>
          </p:cNvPr>
          <p:cNvSpPr txBox="1"/>
          <p:nvPr/>
        </p:nvSpPr>
        <p:spPr>
          <a:xfrm>
            <a:off x="649164" y="1262134"/>
            <a:ext cx="10645183" cy="4893647"/>
          </a:xfrm>
          <a:prstGeom prst="rect">
            <a:avLst/>
          </a:prstGeom>
          <a:noFill/>
        </p:spPr>
        <p:txBody>
          <a:bodyPr wrap="square" rtlCol="0">
            <a:spAutoFit/>
          </a:bodyPr>
          <a:lstStyle/>
          <a:p>
            <a:pPr algn="just"/>
            <a:r>
              <a:rPr lang="en-US" sz="2600" dirty="0">
                <a:latin typeface="Cambria" panose="02040503050406030204" pitchFamily="18" charset="0"/>
              </a:rPr>
              <a:t>     </a:t>
            </a:r>
            <a:r>
              <a:rPr lang="vi-VN" sz="2600" dirty="0">
                <a:latin typeface="Cambria" panose="02040503050406030204" pitchFamily="18" charset="0"/>
              </a:rPr>
              <a:t>Đuổi bắt nhau chán, chúng tớ nằm lăn ra bãi cỏ ở lưng đồi. Từ đây nhìn xuống làng, thật khó có bức tranh nào đẹp hơn. Những mái nhà cao thấp, nhấp nhô. Những rặng dừa cao</a:t>
            </a:r>
            <a:r>
              <a:rPr lang="en-US" sz="2600" dirty="0">
                <a:latin typeface="Cambria" panose="02040503050406030204" pitchFamily="18" charset="0"/>
              </a:rPr>
              <a:t> </a:t>
            </a:r>
            <a:r>
              <a:rPr lang="vi-VN" sz="2600" dirty="0">
                <a:latin typeface="Cambria" panose="02040503050406030204" pitchFamily="18"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algn="just"/>
            <a:r>
              <a:rPr lang="en-US" sz="2600" dirty="0">
                <a:latin typeface="Cambria" panose="02040503050406030204" pitchFamily="18" charset="0"/>
              </a:rPr>
              <a:t>     </a:t>
            </a:r>
            <a:r>
              <a:rPr lang="vi-VN" sz="2600" dirty="0">
                <a:latin typeface="Cambria" panose="02040503050406030204" pitchFamily="18" charset="0"/>
              </a:rPr>
              <a:t>Nhìn xuống rồi lại nhìn lên. Trời cao vời vợi. Và xanh thăm thẳm.</a:t>
            </a:r>
          </a:p>
          <a:p>
            <a:pPr algn="just"/>
            <a:r>
              <a:rPr lang="en-US" sz="2600" dirty="0">
                <a:latin typeface="Cambria" panose="02040503050406030204" pitchFamily="18" charset="0"/>
              </a:rPr>
              <a:t>     </a:t>
            </a:r>
            <a:r>
              <a:rPr lang="vi-VN" sz="2600" dirty="0">
                <a:latin typeface="Cambria" panose="02040503050406030204" pitchFamily="18" charset="0"/>
              </a:rPr>
              <a:t>Điệp chỉ tay:</a:t>
            </a:r>
          </a:p>
          <a:p>
            <a:pPr algn="just"/>
            <a:r>
              <a:rPr lang="en-US" sz="2600" dirty="0">
                <a:latin typeface="Cambria" panose="02040503050406030204" pitchFamily="18" charset="0"/>
              </a:rPr>
              <a:t>     </a:t>
            </a:r>
            <a:r>
              <a:rPr lang="vi-VN" sz="2600" dirty="0">
                <a:latin typeface="Cambria" panose="02040503050406030204" pitchFamily="18" charset="0"/>
              </a:rPr>
              <a:t>– Ước gì tớ được bay như đám mây kia.</a:t>
            </a:r>
          </a:p>
          <a:p>
            <a:pPr algn="just"/>
            <a:r>
              <a:rPr lang="en-US" sz="2600" dirty="0">
                <a:latin typeface="Cambria" panose="02040503050406030204" pitchFamily="18" charset="0"/>
              </a:rPr>
              <a:t>     </a:t>
            </a:r>
            <a:r>
              <a:rPr lang="vi-VN" sz="2600" dirty="0">
                <a:latin typeface="Cambria" panose="02040503050406030204" pitchFamily="18" charset="0"/>
              </a:rPr>
              <a:t>– Cậu ngủ mơ à? – Lê cười.</a:t>
            </a:r>
          </a:p>
          <a:p>
            <a:pPr algn="just"/>
            <a:r>
              <a:rPr lang="en-US" sz="2600" dirty="0">
                <a:latin typeface="Cambria" panose="02040503050406030204" pitchFamily="18" charset="0"/>
              </a:rPr>
              <a:t>     </a:t>
            </a:r>
            <a:r>
              <a:rPr lang="vi-VN" sz="2600" dirty="0">
                <a:latin typeface="Cambria" panose="02040503050406030204" pitchFamily="18" charset="0"/>
              </a:rPr>
              <a:t>– Đấy không phải ngủ mơ mà là ước mơ. Ước mơ thì không cần ngủ, mở mắt và mơ thôi.</a:t>
            </a:r>
          </a:p>
        </p:txBody>
      </p:sp>
      <p:pic>
        <p:nvPicPr>
          <p:cNvPr id="4" name="Picture 3">
            <a:extLst>
              <a:ext uri="{FF2B5EF4-FFF2-40B4-BE49-F238E27FC236}">
                <a16:creationId xmlns:a16="http://schemas.microsoft.com/office/drawing/2014/main" xmlns="" id="{AAB7F852-1885-41AD-0533-248B0A7F666A}"/>
              </a:ext>
            </a:extLst>
          </p:cNvPr>
          <p:cNvPicPr>
            <a:picLocks noChangeAspect="1"/>
          </p:cNvPicPr>
          <p:nvPr/>
        </p:nvPicPr>
        <p:blipFill>
          <a:blip r:embed="rId2"/>
          <a:stretch>
            <a:fillRect/>
          </a:stretch>
        </p:blipFill>
        <p:spPr>
          <a:xfrm>
            <a:off x="2508790" y="341558"/>
            <a:ext cx="7791363" cy="920576"/>
          </a:xfrm>
          <a:prstGeom prst="rect">
            <a:avLst/>
          </a:prstGeom>
        </p:spPr>
      </p:pic>
    </p:spTree>
    <p:extLst>
      <p:ext uri="{BB962C8B-B14F-4D97-AF65-F5344CB8AC3E}">
        <p14:creationId xmlns:p14="http://schemas.microsoft.com/office/powerpoint/2010/main" val="93964613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0D7063D-F75F-927C-A9E0-7D7769599372}"/>
              </a:ext>
            </a:extLst>
          </p:cNvPr>
          <p:cNvSpPr txBox="1"/>
          <p:nvPr/>
        </p:nvSpPr>
        <p:spPr>
          <a:xfrm>
            <a:off x="691243" y="376039"/>
            <a:ext cx="10809513" cy="6247864"/>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algn="just"/>
            <a:r>
              <a:rPr lang="en-US" sz="2500" dirty="0">
                <a:latin typeface="Cambria" panose="02040503050406030204" pitchFamily="18" charset="0"/>
              </a:rPr>
              <a:t>     </a:t>
            </a:r>
            <a:r>
              <a:rPr lang="vi-VN" sz="2500" dirty="0">
                <a:latin typeface="Cambria" panose="02040503050406030204" pitchFamily="18" charset="0"/>
              </a:rPr>
              <a:t>– Thôi, tớ không làm bộ đội hải quân nữa, tớ cũng làm phi công lái máy bay giống Thành. – Văn bảo.</a:t>
            </a:r>
          </a:p>
          <a:p>
            <a:pPr algn="just"/>
            <a:r>
              <a:rPr lang="en-US" sz="2500" dirty="0">
                <a:latin typeface="Cambria" panose="02040503050406030204" pitchFamily="18" charset="0"/>
              </a:rPr>
              <a:t>     </a:t>
            </a:r>
            <a:r>
              <a:rPr lang="vi-VN" sz="2500" dirty="0">
                <a:latin typeface="Cambria" panose="02040503050406030204" pitchFamily="18" charset="0"/>
              </a:rPr>
              <a:t>– Tớ cũng không lái xe nữa, tớ lái tàu vũ trụ. – Lê nói.</a:t>
            </a:r>
          </a:p>
          <a:p>
            <a:pPr algn="just"/>
            <a:r>
              <a:rPr lang="en-US" sz="2500" dirty="0">
                <a:latin typeface="Cambria" panose="02040503050406030204" pitchFamily="18" charset="0"/>
              </a:rPr>
              <a:t>     </a:t>
            </a:r>
            <a:r>
              <a:rPr lang="vi-VN" sz="2500" dirty="0">
                <a:latin typeface="Cambria" panose="02040503050406030204" pitchFamily="18" charset="0"/>
              </a:rPr>
              <a:t>– Tớ làm hoạ sĩ, vẽ tất cả các thứ mà mọi người mơ. – Tuyết lập tức từ bỏ ước mơ làm cô giáo.</a:t>
            </a:r>
          </a:p>
          <a:p>
            <a:pPr algn="just"/>
            <a:r>
              <a:rPr lang="en-US" sz="2500" dirty="0">
                <a:latin typeface="Cambria" panose="02040503050406030204" pitchFamily="18" charset="0"/>
              </a:rPr>
              <a:t>     </a:t>
            </a:r>
            <a:r>
              <a:rPr lang="vi-VN" sz="2500" dirty="0">
                <a:latin typeface="Cambria" panose="02040503050406030204" pitchFamily="18" charset="0"/>
              </a:rPr>
              <a:t>Cứ thế, chúng tớ thay đổi ước mơ liên tục, cho đến khi những tia nắng cuối ngày nấp sau lưng đồi hoặc đi ngủ từ lúc nào không hay.</a:t>
            </a:r>
          </a:p>
          <a:p>
            <a:pPr algn="just"/>
            <a:r>
              <a:rPr lang="vi-VN" sz="2500" dirty="0">
                <a:latin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 </a:t>
            </a:r>
          </a:p>
          <a:p>
            <a:pPr algn="r"/>
            <a:r>
              <a:rPr lang="vi-VN" sz="2500" dirty="0">
                <a:latin typeface="Cambria" panose="02040503050406030204" pitchFamily="18" charset="0"/>
              </a:rPr>
              <a:t>(Theo </a:t>
            </a:r>
            <a:r>
              <a:rPr lang="vi-VN" sz="2500" i="1" dirty="0">
                <a:latin typeface="Cambria" panose="02040503050406030204" pitchFamily="18" charset="0"/>
              </a:rPr>
              <a:t>Văn Thành Lê</a:t>
            </a:r>
            <a:r>
              <a:rPr lang="vi-VN" sz="2500" dirty="0">
                <a:latin typeface="Cambria" panose="02040503050406030204" pitchFamily="18" charset="0"/>
              </a:rPr>
              <a:t>)</a:t>
            </a:r>
          </a:p>
        </p:txBody>
      </p:sp>
    </p:spTree>
    <p:extLst>
      <p:ext uri="{BB962C8B-B14F-4D97-AF65-F5344CB8AC3E}">
        <p14:creationId xmlns:p14="http://schemas.microsoft.com/office/powerpoint/2010/main" val="144367441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xmlns="" id="{ACF67771-E3A3-CE3C-5C18-0F9C99DF9EFC}"/>
              </a:ext>
            </a:extLst>
          </p:cNvPr>
          <p:cNvSpPr/>
          <p:nvPr/>
        </p:nvSpPr>
        <p:spPr>
          <a:xfrm>
            <a:off x="1275940" y="1817915"/>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lưng</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đồi</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xmlns="" id="{39D7009C-6379-978F-3DFE-983671FB8FAF}"/>
              </a:ext>
            </a:extLst>
          </p:cNvPr>
          <p:cNvSpPr/>
          <p:nvPr/>
        </p:nvSpPr>
        <p:spPr>
          <a:xfrm>
            <a:off x="4868225" y="1817915"/>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tím</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lịm</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xmlns="" id="{38FEEA73-F8DC-44FB-09D1-15C8E80DCB11}"/>
              </a:ext>
            </a:extLst>
          </p:cNvPr>
          <p:cNvSpPr/>
          <p:nvPr/>
        </p:nvSpPr>
        <p:spPr>
          <a:xfrm>
            <a:off x="8351654" y="1817915"/>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nâu</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sậm</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xmlns="" id="{C2E1423F-D874-BA73-EC93-581A1696BD35}"/>
              </a:ext>
            </a:extLst>
          </p:cNvPr>
          <p:cNvSpPr/>
          <p:nvPr/>
        </p:nvSpPr>
        <p:spPr>
          <a:xfrm>
            <a:off x="1275940" y="304299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hải</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quân</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7" name="圆角矩形 3">
            <a:extLst>
              <a:ext uri="{FF2B5EF4-FFF2-40B4-BE49-F238E27FC236}">
                <a16:creationId xmlns:a16="http://schemas.microsoft.com/office/drawing/2014/main" xmlns="" id="{3D17CBED-A513-9730-F250-78068919A75C}"/>
              </a:ext>
            </a:extLst>
          </p:cNvPr>
          <p:cNvSpPr/>
          <p:nvPr/>
        </p:nvSpPr>
        <p:spPr>
          <a:xfrm>
            <a:off x="4868225" y="304299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lái</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tàu</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8" name="圆角矩形 3">
            <a:extLst>
              <a:ext uri="{FF2B5EF4-FFF2-40B4-BE49-F238E27FC236}">
                <a16:creationId xmlns:a16="http://schemas.microsoft.com/office/drawing/2014/main" xmlns="" id="{5906C79E-E4CF-DDB7-0221-B523B2681CEB}"/>
              </a:ext>
            </a:extLst>
          </p:cNvPr>
          <p:cNvSpPr/>
          <p:nvPr/>
        </p:nvSpPr>
        <p:spPr>
          <a:xfrm>
            <a:off x="8351654" y="304299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vũ</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trụ</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9" name="圆角矩形 3">
            <a:extLst>
              <a:ext uri="{FF2B5EF4-FFF2-40B4-BE49-F238E27FC236}">
                <a16:creationId xmlns:a16="http://schemas.microsoft.com/office/drawing/2014/main" xmlns="" id="{750504DB-102F-1DA8-418A-166431646D7E}"/>
              </a:ext>
            </a:extLst>
          </p:cNvPr>
          <p:cNvSpPr/>
          <p:nvPr/>
        </p:nvSpPr>
        <p:spPr>
          <a:xfrm>
            <a:off x="2745511" y="437693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nấp</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10" name="圆角矩形 3">
            <a:extLst>
              <a:ext uri="{FF2B5EF4-FFF2-40B4-BE49-F238E27FC236}">
                <a16:creationId xmlns:a16="http://schemas.microsoft.com/office/drawing/2014/main" xmlns="" id="{B1A9713F-81DA-3F7A-33C0-DDAC9C724075}"/>
              </a:ext>
            </a:extLst>
          </p:cNvPr>
          <p:cNvSpPr/>
          <p:nvPr/>
        </p:nvSpPr>
        <p:spPr>
          <a:xfrm>
            <a:off x="6305139" y="437693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lửng</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lơ</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11" name="Picture 10">
            <a:extLst>
              <a:ext uri="{FF2B5EF4-FFF2-40B4-BE49-F238E27FC236}">
                <a16:creationId xmlns:a16="http://schemas.microsoft.com/office/drawing/2014/main" xmlns="" id="{0C8930C7-FC11-9151-3C9C-C5720D6658D4}"/>
              </a:ext>
            </a:extLst>
          </p:cNvPr>
          <p:cNvPicPr>
            <a:picLocks noChangeAspect="1"/>
          </p:cNvPicPr>
          <p:nvPr/>
        </p:nvPicPr>
        <p:blipFill>
          <a:blip r:embed="rId2"/>
          <a:stretch>
            <a:fillRect/>
          </a:stretch>
        </p:blipFill>
        <p:spPr>
          <a:xfrm>
            <a:off x="2409457" y="607979"/>
            <a:ext cx="7791363" cy="1024217"/>
          </a:xfrm>
          <a:prstGeom prst="rect">
            <a:avLst/>
          </a:prstGeom>
        </p:spPr>
      </p:pic>
    </p:spTree>
    <p:extLst>
      <p:ext uri="{BB962C8B-B14F-4D97-AF65-F5344CB8AC3E}">
        <p14:creationId xmlns:p14="http://schemas.microsoft.com/office/powerpoint/2010/main" val="16517305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xmlns="" id="{ACF67771-E3A3-CE3C-5C18-0F9C99DF9EFC}"/>
              </a:ext>
            </a:extLst>
          </p:cNvPr>
          <p:cNvSpPr/>
          <p:nvPr/>
        </p:nvSpPr>
        <p:spPr>
          <a:xfrm>
            <a:off x="1007507" y="1621972"/>
            <a:ext cx="10176986" cy="2035628"/>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r>
              <a:rPr lang="vi-VN" altLang="zh-CN" sz="3200" dirty="0">
                <a:solidFill>
                  <a:schemeClr val="tx1"/>
                </a:solidFill>
                <a:latin typeface="Cambria" panose="02040503050406030204" pitchFamily="18" charset="0"/>
                <a:ea typeface="思源黑体 CN Bold" panose="020B0800000000000000"/>
              </a:rPr>
              <a:t>Những vườn rau xanh mướt, với rất nhiều bù nhìn làm bằng rơm vàng óng hoặc nâu sậm, gắn thêm các mảnh áo mưa bay phấp phới.</a:t>
            </a:r>
          </a:p>
        </p:txBody>
      </p:sp>
      <p:sp>
        <p:nvSpPr>
          <p:cNvPr id="11" name="圆角矩形 3">
            <a:extLst>
              <a:ext uri="{FF2B5EF4-FFF2-40B4-BE49-F238E27FC236}">
                <a16:creationId xmlns:a16="http://schemas.microsoft.com/office/drawing/2014/main" xmlns="" id="{8DFB1011-9EF7-2B80-3615-9CCB226CDB9E}"/>
              </a:ext>
            </a:extLst>
          </p:cNvPr>
          <p:cNvSpPr/>
          <p:nvPr/>
        </p:nvSpPr>
        <p:spPr>
          <a:xfrm>
            <a:off x="1116365" y="3925105"/>
            <a:ext cx="10176986" cy="2035628"/>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3200" dirty="0">
                <a:solidFill>
                  <a:schemeClr val="tx1"/>
                </a:solidFill>
                <a:latin typeface="Cambria" panose="02040503050406030204" pitchFamily="18" charset="0"/>
                <a:ea typeface="思源黑体 CN Bold" panose="020B0800000000000000"/>
              </a:rPr>
              <a:t>Cứ thế, chúng tớ thay đổi ước mơ liên tục, cho đến khi những tia nắng cuối ngày nấp sau lưng đồi hoặc đi ngủ từ lúc nào không hay.</a:t>
            </a:r>
          </a:p>
        </p:txBody>
      </p:sp>
      <p:cxnSp>
        <p:nvCxnSpPr>
          <p:cNvPr id="13" name="Straight Connector 12">
            <a:extLst>
              <a:ext uri="{FF2B5EF4-FFF2-40B4-BE49-F238E27FC236}">
                <a16:creationId xmlns:a16="http://schemas.microsoft.com/office/drawing/2014/main" xmlns="" id="{99FF5589-D268-88DA-7288-DB5E11E28EA0}"/>
              </a:ext>
            </a:extLst>
          </p:cNvPr>
          <p:cNvCxnSpPr/>
          <p:nvPr/>
        </p:nvCxnSpPr>
        <p:spPr>
          <a:xfrm flipH="1">
            <a:off x="6858000" y="1959429"/>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746F5ACE-2F22-6D47-FD23-2A3595CD1A83}"/>
              </a:ext>
            </a:extLst>
          </p:cNvPr>
          <p:cNvCxnSpPr/>
          <p:nvPr/>
        </p:nvCxnSpPr>
        <p:spPr>
          <a:xfrm flipH="1">
            <a:off x="10896600" y="1959429"/>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92BDBBD-5888-10FD-978B-B808F58E80B8}"/>
              </a:ext>
            </a:extLst>
          </p:cNvPr>
          <p:cNvCxnSpPr>
            <a:cxnSpLocks/>
          </p:cNvCxnSpPr>
          <p:nvPr/>
        </p:nvCxnSpPr>
        <p:spPr>
          <a:xfrm flipH="1">
            <a:off x="5638800" y="2351314"/>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7F7ECCF4-80E0-6919-CF9E-E431AB2E7C32}"/>
              </a:ext>
            </a:extLst>
          </p:cNvPr>
          <p:cNvCxnSpPr>
            <a:cxnSpLocks/>
          </p:cNvCxnSpPr>
          <p:nvPr/>
        </p:nvCxnSpPr>
        <p:spPr>
          <a:xfrm flipH="1">
            <a:off x="8281017" y="2397579"/>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F27C7FE6-1C5C-2FFA-63E8-03693B860B34}"/>
              </a:ext>
            </a:extLst>
          </p:cNvPr>
          <p:cNvCxnSpPr>
            <a:cxnSpLocks/>
          </p:cNvCxnSpPr>
          <p:nvPr/>
        </p:nvCxnSpPr>
        <p:spPr>
          <a:xfrm flipH="1">
            <a:off x="3758583" y="28357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BA468770-8D0E-DBE6-56D0-2DBDFBFF97AB}"/>
              </a:ext>
            </a:extLst>
          </p:cNvPr>
          <p:cNvCxnSpPr>
            <a:cxnSpLocks/>
          </p:cNvCxnSpPr>
          <p:nvPr/>
        </p:nvCxnSpPr>
        <p:spPr>
          <a:xfrm flipH="1">
            <a:off x="6400800" y="2881993"/>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3AFB1695-5CBB-0193-FE59-EFD8C2AB9973}"/>
              </a:ext>
            </a:extLst>
          </p:cNvPr>
          <p:cNvCxnSpPr>
            <a:cxnSpLocks/>
          </p:cNvCxnSpPr>
          <p:nvPr/>
        </p:nvCxnSpPr>
        <p:spPr>
          <a:xfrm flipH="1">
            <a:off x="2710543" y="4133850"/>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41389BE-F7A4-BBFA-C250-6DF5AB4FD75E}"/>
              </a:ext>
            </a:extLst>
          </p:cNvPr>
          <p:cNvCxnSpPr>
            <a:cxnSpLocks/>
          </p:cNvCxnSpPr>
          <p:nvPr/>
        </p:nvCxnSpPr>
        <p:spPr>
          <a:xfrm flipH="1">
            <a:off x="8784771" y="4133850"/>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E63918D-BA90-9923-1F02-E066D91032AF}"/>
              </a:ext>
            </a:extLst>
          </p:cNvPr>
          <p:cNvCxnSpPr>
            <a:cxnSpLocks/>
          </p:cNvCxnSpPr>
          <p:nvPr/>
        </p:nvCxnSpPr>
        <p:spPr>
          <a:xfrm flipH="1">
            <a:off x="8850085" y="4618264"/>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BB36A60B-E6BB-B98A-E7D3-FD474B7B4893}"/>
              </a:ext>
            </a:extLst>
          </p:cNvPr>
          <p:cNvCxnSpPr>
            <a:cxnSpLocks/>
          </p:cNvCxnSpPr>
          <p:nvPr/>
        </p:nvCxnSpPr>
        <p:spPr>
          <a:xfrm flipH="1">
            <a:off x="5148942" y="52360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122C3F3-95FF-006C-2450-0BFD47B3689E}"/>
              </a:ext>
            </a:extLst>
          </p:cNvPr>
          <p:cNvCxnSpPr>
            <a:cxnSpLocks/>
          </p:cNvCxnSpPr>
          <p:nvPr/>
        </p:nvCxnSpPr>
        <p:spPr>
          <a:xfrm flipH="1">
            <a:off x="5279571" y="52360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DF8C09DA-A395-0081-DA06-178D4580F095}"/>
              </a:ext>
            </a:extLst>
          </p:cNvPr>
          <p:cNvCxnSpPr>
            <a:cxnSpLocks/>
          </p:cNvCxnSpPr>
          <p:nvPr/>
        </p:nvCxnSpPr>
        <p:spPr>
          <a:xfrm flipH="1">
            <a:off x="6520545" y="2915053"/>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E1F2B139-4954-D614-14D0-E3538CC3515D}"/>
              </a:ext>
            </a:extLst>
          </p:cNvPr>
          <p:cNvPicPr>
            <a:picLocks noChangeAspect="1"/>
          </p:cNvPicPr>
          <p:nvPr/>
        </p:nvPicPr>
        <p:blipFill>
          <a:blip r:embed="rId2"/>
          <a:stretch>
            <a:fillRect/>
          </a:stretch>
        </p:blipFill>
        <p:spPr>
          <a:xfrm>
            <a:off x="2309176" y="385158"/>
            <a:ext cx="7791363" cy="1024217"/>
          </a:xfrm>
          <a:prstGeom prst="rect">
            <a:avLst/>
          </a:prstGeom>
        </p:spPr>
      </p:pic>
    </p:spTree>
    <p:extLst>
      <p:ext uri="{BB962C8B-B14F-4D97-AF65-F5344CB8AC3E}">
        <p14:creationId xmlns:p14="http://schemas.microsoft.com/office/powerpoint/2010/main" val="60626878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2500"/>
                            </p:stCondLst>
                            <p:childTnLst>
                              <p:par>
                                <p:cTn id="40" presetID="22"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par>
                          <p:cTn id="60" fill="hold">
                            <p:stCondLst>
                              <p:cond delay="1500"/>
                            </p:stCondLst>
                            <p:childTnLst>
                              <p:par>
                                <p:cTn id="61" presetID="22" presetClass="entr" presetSubtype="8"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par>
                          <p:cTn id="64" fill="hold">
                            <p:stCondLst>
                              <p:cond delay="2000"/>
                            </p:stCondLst>
                            <p:childTnLst>
                              <p:par>
                                <p:cTn id="65" presetID="22" presetClass="entr" presetSubtype="8"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xmlns="" id="{30350C87-C255-E124-A600-5B8ECD2B59FE}"/>
              </a:ext>
            </a:extLst>
          </p:cNvPr>
          <p:cNvSpPr/>
          <p:nvPr/>
        </p:nvSpPr>
        <p:spPr>
          <a:xfrm>
            <a:off x="1304411" y="1638927"/>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xmlns="" id="{75E81146-1109-4371-FF6C-DD0CC684BF52}"/>
              </a:ext>
            </a:extLst>
          </p:cNvPr>
          <p:cNvSpPr/>
          <p:nvPr/>
        </p:nvSpPr>
        <p:spPr>
          <a:xfrm>
            <a:off x="1294166" y="2624200"/>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2</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xmlns="" id="{AF6DDD70-88AB-2DE1-1C44-3F27876F48B4}"/>
              </a:ext>
            </a:extLst>
          </p:cNvPr>
          <p:cNvSpPr/>
          <p:nvPr/>
        </p:nvSpPr>
        <p:spPr>
          <a:xfrm>
            <a:off x="1304411" y="3680641"/>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3</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9" name="TextBox 8">
            <a:extLst>
              <a:ext uri="{FF2B5EF4-FFF2-40B4-BE49-F238E27FC236}">
                <a16:creationId xmlns:a16="http://schemas.microsoft.com/office/drawing/2014/main" xmlns="" id="{5616865A-3BF2-A2F6-BFF0-687DF549258C}"/>
              </a:ext>
            </a:extLst>
          </p:cNvPr>
          <p:cNvSpPr txBox="1"/>
          <p:nvPr/>
        </p:nvSpPr>
        <p:spPr>
          <a:xfrm>
            <a:off x="3704779" y="1638927"/>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Từ</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đầu</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áo</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mư</a:t>
            </a:r>
            <a:r>
              <a:rPr lang="en-US" altLang="zh-CN" sz="3600" i="1" dirty="0">
                <a:solidFill>
                  <a:srgbClr val="117B4A"/>
                </a:solidFill>
                <a:latin typeface="Cambria" panose="02040503050406030204" pitchFamily="18" charset="0"/>
                <a:ea typeface="思源黑体 CN Bold" panose="020B0800000000000000"/>
              </a:rPr>
              <a:t>a bay </a:t>
            </a:r>
            <a:r>
              <a:rPr lang="en-US" altLang="zh-CN" sz="3600" i="1" dirty="0" err="1">
                <a:solidFill>
                  <a:srgbClr val="117B4A"/>
                </a:solidFill>
                <a:latin typeface="Cambria" panose="02040503050406030204" pitchFamily="18" charset="0"/>
                <a:ea typeface="思源黑体 CN Bold" panose="020B0800000000000000"/>
              </a:rPr>
              <a:t>phấp</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phới</a:t>
            </a:r>
            <a:r>
              <a:rPr lang="en-US" altLang="zh-CN" sz="3600" i="1" dirty="0">
                <a:solidFill>
                  <a:srgbClr val="117B4A"/>
                </a:solidFill>
                <a:latin typeface="Cambria" panose="02040503050406030204" pitchFamily="18" charset="0"/>
                <a:ea typeface="思源黑体 CN Bold" panose="020B0800000000000000"/>
              </a:rPr>
              <a:t>.</a:t>
            </a:r>
            <a:endParaRPr lang="en-US" i="1" dirty="0">
              <a:solidFill>
                <a:srgbClr val="117B4A"/>
              </a:solidFill>
            </a:endParaRPr>
          </a:p>
        </p:txBody>
      </p:sp>
      <p:sp>
        <p:nvSpPr>
          <p:cNvPr id="10" name="TextBox 9">
            <a:extLst>
              <a:ext uri="{FF2B5EF4-FFF2-40B4-BE49-F238E27FC236}">
                <a16:creationId xmlns:a16="http://schemas.microsoft.com/office/drawing/2014/main" xmlns="" id="{44FBA4B8-6F65-9C94-EC8E-200902E1C6DF}"/>
              </a:ext>
            </a:extLst>
          </p:cNvPr>
          <p:cNvSpPr txBox="1"/>
          <p:nvPr/>
        </p:nvSpPr>
        <p:spPr>
          <a:xfrm>
            <a:off x="3794424" y="2641992"/>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Tiếp</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theo</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mở</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mắt</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và</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mơ</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thôi</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a:t>
            </a:r>
            <a:endParaRPr lang="en-US" i="1" dirty="0">
              <a:solidFill>
                <a:srgbClr val="117B4A"/>
              </a:solidFill>
            </a:endParaRPr>
          </a:p>
        </p:txBody>
      </p:sp>
      <p:sp>
        <p:nvSpPr>
          <p:cNvPr id="11" name="TextBox 10">
            <a:extLst>
              <a:ext uri="{FF2B5EF4-FFF2-40B4-BE49-F238E27FC236}">
                <a16:creationId xmlns:a16="http://schemas.microsoft.com/office/drawing/2014/main" xmlns="" id="{9279350D-8F59-A32C-260C-E5FFCE875374}"/>
              </a:ext>
            </a:extLst>
          </p:cNvPr>
          <p:cNvSpPr txBox="1"/>
          <p:nvPr/>
        </p:nvSpPr>
        <p:spPr>
          <a:xfrm>
            <a:off x="3794424" y="3727705"/>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Tiếp</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theo</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lang="en-US" altLang="zh-CN" sz="3600" i="1" dirty="0" err="1">
                <a:solidFill>
                  <a:srgbClr val="117B4A"/>
                </a:solidFill>
                <a:latin typeface="Cambria" panose="02040503050406030204" pitchFamily="18" charset="0"/>
                <a:ea typeface="思源黑体 CN Bold" panose="020B0800000000000000"/>
              </a:rPr>
              <a:t>ước</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mơ</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làm</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cô</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giáo</a:t>
            </a:r>
            <a:r>
              <a:rPr lang="en-US" altLang="zh-CN" sz="3600" i="1" dirty="0">
                <a:solidFill>
                  <a:srgbClr val="117B4A"/>
                </a:solidFill>
                <a:latin typeface="Cambria" panose="02040503050406030204" pitchFamily="18" charset="0"/>
                <a:ea typeface="思源黑体 CN Bold" panose="020B0800000000000000"/>
              </a:rPr>
              <a:t>.</a:t>
            </a:r>
            <a:endParaRPr lang="en-US" i="1" dirty="0">
              <a:solidFill>
                <a:srgbClr val="117B4A"/>
              </a:solidFill>
            </a:endParaRPr>
          </a:p>
        </p:txBody>
      </p:sp>
      <p:sp>
        <p:nvSpPr>
          <p:cNvPr id="12" name="TextBox 11">
            <a:extLst>
              <a:ext uri="{FF2B5EF4-FFF2-40B4-BE49-F238E27FC236}">
                <a16:creationId xmlns:a16="http://schemas.microsoft.com/office/drawing/2014/main" xmlns="" id="{5E6DD8D8-B7EB-C670-ED8B-BD13268C9298}"/>
              </a:ext>
            </a:extLst>
          </p:cNvPr>
          <p:cNvSpPr txBox="1"/>
          <p:nvPr/>
        </p:nvSpPr>
        <p:spPr>
          <a:xfrm>
            <a:off x="3794424" y="4819730"/>
            <a:ext cx="1972740"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Còn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lại</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a:t>
            </a:r>
            <a:endParaRPr lang="en-US" i="1" dirty="0">
              <a:solidFill>
                <a:srgbClr val="117B4A"/>
              </a:solidFill>
            </a:endParaRPr>
          </a:p>
        </p:txBody>
      </p:sp>
      <p:sp>
        <p:nvSpPr>
          <p:cNvPr id="13" name="圆角矩形 3">
            <a:extLst>
              <a:ext uri="{FF2B5EF4-FFF2-40B4-BE49-F238E27FC236}">
                <a16:creationId xmlns:a16="http://schemas.microsoft.com/office/drawing/2014/main" xmlns="" id="{87DDF6E9-F31E-CAFF-5F0D-F6C77534A49D}"/>
              </a:ext>
            </a:extLst>
          </p:cNvPr>
          <p:cNvSpPr/>
          <p:nvPr/>
        </p:nvSpPr>
        <p:spPr>
          <a:xfrm>
            <a:off x="1364603" y="4737082"/>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4</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6" name="Picture 5">
            <a:extLst>
              <a:ext uri="{FF2B5EF4-FFF2-40B4-BE49-F238E27FC236}">
                <a16:creationId xmlns:a16="http://schemas.microsoft.com/office/drawing/2014/main" xmlns="" id="{F2B84EE8-9D98-D99C-FF48-1FFAD403093C}"/>
              </a:ext>
            </a:extLst>
          </p:cNvPr>
          <p:cNvPicPr>
            <a:picLocks noChangeAspect="1"/>
          </p:cNvPicPr>
          <p:nvPr/>
        </p:nvPicPr>
        <p:blipFill>
          <a:blip r:embed="rId2"/>
          <a:stretch>
            <a:fillRect/>
          </a:stretch>
        </p:blipFill>
        <p:spPr>
          <a:xfrm>
            <a:off x="2200318" y="326192"/>
            <a:ext cx="7791363" cy="1194920"/>
          </a:xfrm>
          <a:prstGeom prst="rect">
            <a:avLst/>
          </a:prstGeom>
        </p:spPr>
      </p:pic>
    </p:spTree>
    <p:extLst>
      <p:ext uri="{BB962C8B-B14F-4D97-AF65-F5344CB8AC3E}">
        <p14:creationId xmlns:p14="http://schemas.microsoft.com/office/powerpoint/2010/main" val="127860431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P spid="10" grpId="0"/>
      <p:bldP spid="11" grpId="0"/>
      <p:bldP spid="12"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pic>
        <p:nvPicPr>
          <p:cNvPr id="6" name="Picture 5">
            <a:extLst>
              <a:ext uri="{FF2B5EF4-FFF2-40B4-BE49-F238E27FC236}">
                <a16:creationId xmlns:a16="http://schemas.microsoft.com/office/drawing/2014/main" xmlns="" id="{7405766C-079C-7926-43EF-E927E54416C3}"/>
              </a:ext>
            </a:extLst>
          </p:cNvPr>
          <p:cNvPicPr>
            <a:picLocks noChangeAspect="1"/>
          </p:cNvPicPr>
          <p:nvPr/>
        </p:nvPicPr>
        <p:blipFill>
          <a:blip r:embed="rId6"/>
          <a:stretch>
            <a:fillRect/>
          </a:stretch>
        </p:blipFill>
        <p:spPr>
          <a:xfrm>
            <a:off x="202019" y="1466349"/>
            <a:ext cx="4457700" cy="4476616"/>
          </a:xfrm>
          <a:prstGeom prst="rect">
            <a:avLst/>
          </a:prstGeom>
        </p:spPr>
      </p:pic>
      <p:pic>
        <p:nvPicPr>
          <p:cNvPr id="3" name="Picture 2">
            <a:extLst>
              <a:ext uri="{FF2B5EF4-FFF2-40B4-BE49-F238E27FC236}">
                <a16:creationId xmlns:a16="http://schemas.microsoft.com/office/drawing/2014/main" xmlns="" id="{24AA0AFF-C805-714A-F615-ED57D0441EFF}"/>
              </a:ext>
            </a:extLst>
          </p:cNvPr>
          <p:cNvPicPr>
            <a:picLocks noChangeAspect="1"/>
          </p:cNvPicPr>
          <p:nvPr/>
        </p:nvPicPr>
        <p:blipFill>
          <a:blip r:embed="rId7"/>
          <a:stretch>
            <a:fillRect/>
          </a:stretch>
        </p:blipFill>
        <p:spPr>
          <a:xfrm>
            <a:off x="3639649" y="1246443"/>
            <a:ext cx="7785267" cy="4365114"/>
          </a:xfrm>
          <a:prstGeom prst="rect">
            <a:avLst/>
          </a:prstGeom>
        </p:spPr>
      </p:pic>
    </p:spTree>
    <p:extLst>
      <p:ext uri="{BB962C8B-B14F-4D97-AF65-F5344CB8AC3E}">
        <p14:creationId xmlns:p14="http://schemas.microsoft.com/office/powerpoint/2010/main" val="134223145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xmlns="" id="{B5D34E0C-7427-03C8-8DCD-188AEA97AD5F}"/>
              </a:ext>
            </a:extLst>
          </p:cNvPr>
          <p:cNvSpPr/>
          <p:nvPr/>
        </p:nvSpPr>
        <p:spPr>
          <a:xfrm>
            <a:off x="1561618" y="5554541"/>
            <a:ext cx="2112225"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Bù</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a:t>
            </a: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nhìn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TextBox 3">
            <a:extLst>
              <a:ext uri="{FF2B5EF4-FFF2-40B4-BE49-F238E27FC236}">
                <a16:creationId xmlns:a16="http://schemas.microsoft.com/office/drawing/2014/main" xmlns="" id="{0C1B6759-9AEF-D8BD-292C-79144E9993AB}"/>
              </a:ext>
            </a:extLst>
          </p:cNvPr>
          <p:cNvSpPr txBox="1"/>
          <p:nvPr/>
        </p:nvSpPr>
        <p:spPr>
          <a:xfrm>
            <a:off x="3673843" y="5318867"/>
            <a:ext cx="7479827" cy="1200329"/>
          </a:xfrm>
          <a:prstGeom prst="rect">
            <a:avLst/>
          </a:prstGeom>
          <a:noFill/>
        </p:spPr>
        <p:txBody>
          <a:bodyPr wrap="square">
            <a:spAutoFit/>
          </a:bodyPr>
          <a:lstStyle/>
          <a:p>
            <a:pPr algn="ct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Vật</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giả</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hình</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người</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thường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được</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làm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bằng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rơm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dùng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để</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dọa</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chim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thú</a:t>
            </a:r>
            <a:endParaRPr lang="en-US" i="1" dirty="0">
              <a:solidFill>
                <a:srgbClr val="117B4A"/>
              </a:solidFill>
            </a:endParaRPr>
          </a:p>
        </p:txBody>
      </p:sp>
      <p:pic>
        <p:nvPicPr>
          <p:cNvPr id="5" name="Picture 4">
            <a:extLst>
              <a:ext uri="{FF2B5EF4-FFF2-40B4-BE49-F238E27FC236}">
                <a16:creationId xmlns:a16="http://schemas.microsoft.com/office/drawing/2014/main" xmlns="" id="{C31186A0-A961-4705-8A15-CC74CF0DBFFA}"/>
              </a:ext>
            </a:extLst>
          </p:cNvPr>
          <p:cNvPicPr>
            <a:picLocks noChangeAspect="1"/>
          </p:cNvPicPr>
          <p:nvPr/>
        </p:nvPicPr>
        <p:blipFill rotWithShape="1">
          <a:blip r:embed="rId2"/>
          <a:srcRect l="22161" t="5966" r="22805"/>
          <a:stretch/>
        </p:blipFill>
        <p:spPr>
          <a:xfrm>
            <a:off x="2355619" y="1268671"/>
            <a:ext cx="3564099" cy="4061790"/>
          </a:xfrm>
          <a:prstGeom prst="rect">
            <a:avLst/>
          </a:prstGeom>
        </p:spPr>
      </p:pic>
      <p:pic>
        <p:nvPicPr>
          <p:cNvPr id="6" name="Picture 5">
            <a:extLst>
              <a:ext uri="{FF2B5EF4-FFF2-40B4-BE49-F238E27FC236}">
                <a16:creationId xmlns:a16="http://schemas.microsoft.com/office/drawing/2014/main" xmlns="" id="{BAD6B815-7413-C7FB-6A28-CEEE89F3465B}"/>
              </a:ext>
            </a:extLst>
          </p:cNvPr>
          <p:cNvPicPr>
            <a:picLocks noChangeAspect="1"/>
          </p:cNvPicPr>
          <p:nvPr/>
        </p:nvPicPr>
        <p:blipFill rotWithShape="1">
          <a:blip r:embed="rId3"/>
          <a:srcRect l="9796" t="6444" r="30982"/>
          <a:stretch/>
        </p:blipFill>
        <p:spPr>
          <a:xfrm>
            <a:off x="6103751" y="1268671"/>
            <a:ext cx="3856383" cy="4058844"/>
          </a:xfrm>
          <a:prstGeom prst="rect">
            <a:avLst/>
          </a:prstGeom>
        </p:spPr>
      </p:pic>
      <p:pic>
        <p:nvPicPr>
          <p:cNvPr id="7" name="Picture 6">
            <a:extLst>
              <a:ext uri="{FF2B5EF4-FFF2-40B4-BE49-F238E27FC236}">
                <a16:creationId xmlns:a16="http://schemas.microsoft.com/office/drawing/2014/main" xmlns="" id="{E35F0FAD-20D1-D683-AE31-6BF06590E785}"/>
              </a:ext>
            </a:extLst>
          </p:cNvPr>
          <p:cNvPicPr>
            <a:picLocks noChangeAspect="1"/>
          </p:cNvPicPr>
          <p:nvPr/>
        </p:nvPicPr>
        <p:blipFill>
          <a:blip r:embed="rId4"/>
          <a:stretch>
            <a:fillRect/>
          </a:stretch>
        </p:blipFill>
        <p:spPr>
          <a:xfrm>
            <a:off x="2617730" y="162410"/>
            <a:ext cx="7791363" cy="1201016"/>
          </a:xfrm>
          <a:prstGeom prst="rect">
            <a:avLst/>
          </a:prstGeom>
        </p:spPr>
      </p:pic>
    </p:spTree>
    <p:extLst>
      <p:ext uri="{BB962C8B-B14F-4D97-AF65-F5344CB8AC3E}">
        <p14:creationId xmlns:p14="http://schemas.microsoft.com/office/powerpoint/2010/main" val="4278134692"/>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xmlns="" id="{B5D34E0C-7427-03C8-8DCD-188AEA97AD5F}"/>
              </a:ext>
            </a:extLst>
          </p:cNvPr>
          <p:cNvSpPr/>
          <p:nvPr/>
        </p:nvSpPr>
        <p:spPr>
          <a:xfrm>
            <a:off x="474939" y="5545758"/>
            <a:ext cx="2112225"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Bèo</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a:t>
            </a: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tây</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TextBox 3">
            <a:extLst>
              <a:ext uri="{FF2B5EF4-FFF2-40B4-BE49-F238E27FC236}">
                <a16:creationId xmlns:a16="http://schemas.microsoft.com/office/drawing/2014/main" xmlns="" id="{0C1B6759-9AEF-D8BD-292C-79144E9993AB}"/>
              </a:ext>
            </a:extLst>
          </p:cNvPr>
          <p:cNvSpPr txBox="1"/>
          <p:nvPr/>
        </p:nvSpPr>
        <p:spPr>
          <a:xfrm>
            <a:off x="2587164" y="5371639"/>
            <a:ext cx="9392801" cy="1077218"/>
          </a:xfrm>
          <a:prstGeom prst="rect">
            <a:avLst/>
          </a:prstGeom>
          <a:noFill/>
        </p:spPr>
        <p:txBody>
          <a:bodyPr wrap="square">
            <a:spAutoFit/>
          </a:bodyPr>
          <a:lstStyle/>
          <a:p>
            <a:pPr algn="ctr"/>
            <a:r>
              <a:rPr lang="en-US" altLang="zh-CN" sz="3200" dirty="0">
                <a:solidFill>
                  <a:srgbClr val="117B4A"/>
                </a:solidFill>
                <a:latin typeface="Cambria" panose="02040503050406030204" pitchFamily="18" charset="0"/>
                <a:ea typeface="思源黑体 CN Bold" panose="020B0800000000000000"/>
              </a:rPr>
              <a:t>C</a:t>
            </a:r>
            <a:r>
              <a:rPr kumimoji="0" lang="vi-VN" altLang="zh-CN" sz="32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òn được gọi là lục bình, lộc bình, hay bèo Nhật Bản là một loài thực vật thủy sinh, thân thảo, ...</a:t>
            </a:r>
            <a:endParaRPr lang="en-US" sz="1600" i="1" dirty="0">
              <a:solidFill>
                <a:srgbClr val="117B4A"/>
              </a:solidFill>
            </a:endParaRPr>
          </a:p>
        </p:txBody>
      </p:sp>
      <p:pic>
        <p:nvPicPr>
          <p:cNvPr id="5" name="Picture 4">
            <a:extLst>
              <a:ext uri="{FF2B5EF4-FFF2-40B4-BE49-F238E27FC236}">
                <a16:creationId xmlns:a16="http://schemas.microsoft.com/office/drawing/2014/main" xmlns="" id="{82B46592-7A7D-D823-983D-F472C9F6937D}"/>
              </a:ext>
            </a:extLst>
          </p:cNvPr>
          <p:cNvPicPr>
            <a:picLocks noChangeAspect="1"/>
          </p:cNvPicPr>
          <p:nvPr/>
        </p:nvPicPr>
        <p:blipFill>
          <a:blip r:embed="rId2"/>
          <a:stretch>
            <a:fillRect/>
          </a:stretch>
        </p:blipFill>
        <p:spPr>
          <a:xfrm>
            <a:off x="647216" y="1637549"/>
            <a:ext cx="5621061" cy="3520482"/>
          </a:xfrm>
          <a:prstGeom prst="rect">
            <a:avLst/>
          </a:prstGeom>
        </p:spPr>
      </p:pic>
      <p:pic>
        <p:nvPicPr>
          <p:cNvPr id="7" name="Picture 6">
            <a:extLst>
              <a:ext uri="{FF2B5EF4-FFF2-40B4-BE49-F238E27FC236}">
                <a16:creationId xmlns:a16="http://schemas.microsoft.com/office/drawing/2014/main" xmlns="" id="{9C8FB545-4220-622F-25E0-674265C7BA17}"/>
              </a:ext>
            </a:extLst>
          </p:cNvPr>
          <p:cNvPicPr>
            <a:picLocks noChangeAspect="1"/>
          </p:cNvPicPr>
          <p:nvPr/>
        </p:nvPicPr>
        <p:blipFill>
          <a:blip r:embed="rId3"/>
          <a:stretch>
            <a:fillRect/>
          </a:stretch>
        </p:blipFill>
        <p:spPr>
          <a:xfrm>
            <a:off x="6481936" y="1637549"/>
            <a:ext cx="4693975" cy="3520482"/>
          </a:xfrm>
          <a:prstGeom prst="rect">
            <a:avLst/>
          </a:prstGeom>
        </p:spPr>
      </p:pic>
      <p:pic>
        <p:nvPicPr>
          <p:cNvPr id="6" name="Picture 5">
            <a:extLst>
              <a:ext uri="{FF2B5EF4-FFF2-40B4-BE49-F238E27FC236}">
                <a16:creationId xmlns:a16="http://schemas.microsoft.com/office/drawing/2014/main" xmlns="" id="{95434EB4-0101-0BC4-7158-D33D26E472E5}"/>
              </a:ext>
            </a:extLst>
          </p:cNvPr>
          <p:cNvPicPr>
            <a:picLocks noChangeAspect="1"/>
          </p:cNvPicPr>
          <p:nvPr/>
        </p:nvPicPr>
        <p:blipFill>
          <a:blip r:embed="rId4"/>
          <a:stretch>
            <a:fillRect/>
          </a:stretch>
        </p:blipFill>
        <p:spPr>
          <a:xfrm>
            <a:off x="2372595" y="269747"/>
            <a:ext cx="7791363" cy="1201016"/>
          </a:xfrm>
          <a:prstGeom prst="rect">
            <a:avLst/>
          </a:prstGeom>
        </p:spPr>
      </p:pic>
    </p:spTree>
    <p:extLst>
      <p:ext uri="{BB962C8B-B14F-4D97-AF65-F5344CB8AC3E}">
        <p14:creationId xmlns:p14="http://schemas.microsoft.com/office/powerpoint/2010/main" val="204739095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899</Words>
  <Application>Microsoft Office PowerPoint</Application>
  <PresentationFormat>Widescreen</PresentationFormat>
  <Paragraphs>63</Paragraphs>
  <Slides>16</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Calibri Light</vt:lpstr>
      <vt:lpstr>#9Slide07 HoneyCream</vt:lpstr>
      <vt:lpstr>Cambria</vt:lpstr>
      <vt:lpstr>Calibri</vt:lpstr>
      <vt:lpstr>思源黑体 CN Bold</vt:lpstr>
      <vt:lpstr>SVN-Ready</vt:lpstr>
      <vt:lpstr>Times New Roman</vt:lpstr>
      <vt:lpstr>SVN-Newton</vt:lpstr>
      <vt:lpstr>等线</vt:lpstr>
      <vt:lpstr>Arial</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ASUS</cp:lastModifiedBy>
  <cp:revision>22</cp:revision>
  <dcterms:created xsi:type="dcterms:W3CDTF">2023-07-26T09:27:20Z</dcterms:created>
  <dcterms:modified xsi:type="dcterms:W3CDTF">2025-12-11T01:14:55Z</dcterms:modified>
</cp:coreProperties>
</file>