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9"/>
  </p:notesMasterIdLst>
  <p:sldIdLst>
    <p:sldId id="2007577208" r:id="rId4"/>
    <p:sldId id="270" r:id="rId5"/>
    <p:sldId id="2007577209" r:id="rId6"/>
    <p:sldId id="286" r:id="rId7"/>
    <p:sldId id="285" r:id="rId8"/>
    <p:sldId id="502" r:id="rId9"/>
    <p:sldId id="2007577204" r:id="rId10"/>
    <p:sldId id="2007577189" r:id="rId11"/>
    <p:sldId id="288" r:id="rId12"/>
    <p:sldId id="503" r:id="rId13"/>
    <p:sldId id="11532" r:id="rId14"/>
    <p:sldId id="398" r:id="rId15"/>
    <p:sldId id="2007577193" r:id="rId16"/>
    <p:sldId id="2007577188" r:id="rId17"/>
    <p:sldId id="2007577194" r:id="rId18"/>
    <p:sldId id="2007577195" r:id="rId19"/>
    <p:sldId id="2007577196" r:id="rId20"/>
    <p:sldId id="2007577197" r:id="rId21"/>
    <p:sldId id="2007577198" r:id="rId22"/>
    <p:sldId id="2007577203" r:id="rId23"/>
    <p:sldId id="2007577206" r:id="rId24"/>
    <p:sldId id="2007577200" r:id="rId25"/>
    <p:sldId id="2007577201" r:id="rId26"/>
    <p:sldId id="2007577202" r:id="rId27"/>
    <p:sldId id="2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48" autoAdjust="0"/>
  </p:normalViewPr>
  <p:slideViewPr>
    <p:cSldViewPr snapToGrid="0">
      <p:cViewPr varScale="1">
        <p:scale>
          <a:sx n="76" d="100"/>
          <a:sy n="76" d="100"/>
        </p:scale>
        <p:origin x="24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92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997260B1-9D04-444E-A7AA-392FE494A94A}" type="slidenum">
              <a:rPr lang="en-US" smtClean="0"/>
              <a:t>9</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41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11/14/2025</a:t>
            </a:fld>
            <a:endParaRPr lang="en-US"/>
          </a:p>
        </p:txBody>
      </p:sp>
      <p:sp>
        <p:nvSpPr>
          <p:cNvPr id="5" name="Footer Placeholder 4">
            <a:extLst>
              <a:ext uri="{FF2B5EF4-FFF2-40B4-BE49-F238E27FC236}">
                <a16:creationId xmlns=""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11/14/2025</a:t>
            </a:fld>
            <a:endParaRPr lang="en-US"/>
          </a:p>
        </p:txBody>
      </p:sp>
      <p:sp>
        <p:nvSpPr>
          <p:cNvPr id="5" name="Footer Placeholder 4">
            <a:extLst>
              <a:ext uri="{FF2B5EF4-FFF2-40B4-BE49-F238E27FC236}">
                <a16:creationId xmlns=""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305377-1457-4C78-859B-7D4E51A0400E}"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11767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9374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05377-1457-4C78-859B-7D4E51A0400E}"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86565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305377-1457-4C78-859B-7D4E51A0400E}"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88594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305377-1457-4C78-859B-7D4E51A0400E}" type="datetimeFigureOut">
              <a:rPr lang="en-US" smtClean="0"/>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7141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305377-1457-4C78-859B-7D4E51A0400E}" type="datetimeFigureOut">
              <a:rPr lang="en-US" smtClean="0"/>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426776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05377-1457-4C78-859B-7D4E51A0400E}"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19705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54016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11/14/2025</a:t>
            </a:fld>
            <a:endParaRPr lang="en-US"/>
          </a:p>
        </p:txBody>
      </p:sp>
      <p:sp>
        <p:nvSpPr>
          <p:cNvPr id="5" name="Footer Placeholder 4">
            <a:extLst>
              <a:ext uri="{FF2B5EF4-FFF2-40B4-BE49-F238E27FC236}">
                <a16:creationId xmlns=""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045637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8436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934938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11/14/2025</a:t>
            </a:fld>
            <a:endParaRPr lang="en-US"/>
          </a:p>
        </p:txBody>
      </p:sp>
      <p:sp>
        <p:nvSpPr>
          <p:cNvPr id="5" name="Footer Placeholder 4">
            <a:extLst>
              <a:ext uri="{FF2B5EF4-FFF2-40B4-BE49-F238E27FC236}">
                <a16:creationId xmlns=""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11/14/2025</a:t>
            </a:fld>
            <a:endParaRPr lang="en-US"/>
          </a:p>
        </p:txBody>
      </p:sp>
      <p:sp>
        <p:nvSpPr>
          <p:cNvPr id="6" name="Footer Placeholder 5">
            <a:extLst>
              <a:ext uri="{FF2B5EF4-FFF2-40B4-BE49-F238E27FC236}">
                <a16:creationId xmlns=""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11/14/2025</a:t>
            </a:fld>
            <a:endParaRPr lang="en-US"/>
          </a:p>
        </p:txBody>
      </p:sp>
      <p:sp>
        <p:nvSpPr>
          <p:cNvPr id="8" name="Footer Placeholder 7">
            <a:extLst>
              <a:ext uri="{FF2B5EF4-FFF2-40B4-BE49-F238E27FC236}">
                <a16:creationId xmlns=""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11/14/2025</a:t>
            </a:fld>
            <a:endParaRPr lang="en-US"/>
          </a:p>
        </p:txBody>
      </p:sp>
      <p:sp>
        <p:nvSpPr>
          <p:cNvPr id="4" name="Footer Placeholder 3">
            <a:extLst>
              <a:ext uri="{FF2B5EF4-FFF2-40B4-BE49-F238E27FC236}">
                <a16:creationId xmlns=""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11/14/2025</a:t>
            </a:fld>
            <a:endParaRPr lang="en-US"/>
          </a:p>
        </p:txBody>
      </p:sp>
      <p:sp>
        <p:nvSpPr>
          <p:cNvPr id="3" name="Footer Placeholder 2">
            <a:extLst>
              <a:ext uri="{FF2B5EF4-FFF2-40B4-BE49-F238E27FC236}">
                <a16:creationId xmlns=""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11/14/2025</a:t>
            </a:fld>
            <a:endParaRPr lang="en-US"/>
          </a:p>
        </p:txBody>
      </p:sp>
      <p:sp>
        <p:nvSpPr>
          <p:cNvPr id="6" name="Footer Placeholder 5">
            <a:extLst>
              <a:ext uri="{FF2B5EF4-FFF2-40B4-BE49-F238E27FC236}">
                <a16:creationId xmlns=""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11/14/2025</a:t>
            </a:fld>
            <a:endParaRPr lang="en-US"/>
          </a:p>
        </p:txBody>
      </p:sp>
      <p:sp>
        <p:nvSpPr>
          <p:cNvPr id="6" name="Footer Placeholder 5">
            <a:extLst>
              <a:ext uri="{FF2B5EF4-FFF2-40B4-BE49-F238E27FC236}">
                <a16:creationId xmlns=""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43.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33.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27.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44.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34.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28.xml"/><Relationship Id="rId23" Type="http://schemas.openxmlformats.org/officeDocument/2006/relationships/slideLayout" Target="../slideLayouts/slideLayout45.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9.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24.xml"/><Relationship Id="rId29" Type="http://schemas.openxmlformats.org/officeDocument/2006/relationships/tags" Target="../tags/tag4.xml"/><Relationship Id="rId24" Type="http://schemas.openxmlformats.org/officeDocument/2006/relationships/slideLayout" Target="../slideLayouts/slideLayout46.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30.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25.xml"/><Relationship Id="rId25" Type="http://schemas.openxmlformats.org/officeDocument/2006/relationships/theme" Target="../theme/theme3.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42.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5" Type="http://schemas.openxmlformats.org/officeDocument/2006/relationships/slideLayout" Target="../slideLayouts/slideLayout37.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32.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38.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39.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EBC225F0-2EE7-59A6-3CF1-D43FC3BDEB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05377-1457-4C78-859B-7D4E51A0400E}" type="datetimeFigureOut">
              <a:rPr lang="en-US" smtClean="0"/>
              <a:t>11/14/2025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04002-D646-4D8A-9596-3420A36848F0}" type="slidenum">
              <a:rPr lang="en-US" smtClean="0"/>
              <a:t>‹#›</a:t>
            </a:fld>
            <a:endParaRPr lang="en-US"/>
          </a:p>
        </p:txBody>
      </p:sp>
      <p:pic>
        <p:nvPicPr>
          <p:cNvPr id="8" name="Picture 7" descr="A white circle with leaves and blue text&#10;&#10;Description automatically generated">
            <a:extLst>
              <a:ext uri="{FF2B5EF4-FFF2-40B4-BE49-F238E27FC236}">
                <a16:creationId xmlns="" xmlns:a16="http://schemas.microsoft.com/office/drawing/2014/main" id="{61668BD8-5FBA-58E3-DC4A-AD8530F9A4A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58231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pic>
        <p:nvPicPr>
          <p:cNvPr id="12" name="Picture 11">
            <a:extLst>
              <a:ext uri="{FF2B5EF4-FFF2-40B4-BE49-F238E27FC236}">
                <a16:creationId xmlns="" xmlns:a16="http://schemas.microsoft.com/office/drawing/2014/main" id="{C07532C7-DD52-3F6E-6F59-46C26E29CCE7}"/>
              </a:ext>
            </a:extLst>
          </p:cNvPr>
          <p:cNvPicPr>
            <a:picLocks noChangeAspect="1"/>
          </p:cNvPicPr>
          <p:nvPr/>
        </p:nvPicPr>
        <p:blipFill>
          <a:blip r:embed="rId4"/>
          <a:stretch>
            <a:fillRect/>
          </a:stretch>
        </p:blipFill>
        <p:spPr>
          <a:xfrm>
            <a:off x="1486162" y="1041601"/>
            <a:ext cx="9730059" cy="1146147"/>
          </a:xfrm>
          <a:prstGeom prst="rect">
            <a:avLst/>
          </a:prstGeom>
        </p:spPr>
      </p:pic>
      <p:pic>
        <p:nvPicPr>
          <p:cNvPr id="13" name="图片 2">
            <a:extLst>
              <a:ext uri="{FF2B5EF4-FFF2-40B4-BE49-F238E27FC236}">
                <a16:creationId xmlns="" xmlns:a16="http://schemas.microsoft.com/office/drawing/2014/main" id="{C53F16B9-6AEC-A7E2-BAAD-FA6CB0B2A0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a:fillRect/>
          </a:stretch>
        </p:blipFill>
        <p:spPr>
          <a:xfrm>
            <a:off x="0" y="2556987"/>
            <a:ext cx="12192000" cy="4301013"/>
          </a:xfrm>
          <a:prstGeom prst="rect">
            <a:avLst/>
          </a:prstGeom>
        </p:spPr>
      </p:pic>
      <p:pic>
        <p:nvPicPr>
          <p:cNvPr id="14" name="图片 26">
            <a:extLst>
              <a:ext uri="{FF2B5EF4-FFF2-40B4-BE49-F238E27FC236}">
                <a16:creationId xmlns="" xmlns:a16="http://schemas.microsoft.com/office/drawing/2014/main" id="{6E6DF473-F254-D568-AB8C-D51F90CBFA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9379" y="-245180"/>
            <a:ext cx="3442387" cy="4130864"/>
          </a:xfrm>
          <a:prstGeom prst="rect">
            <a:avLst/>
          </a:prstGeom>
        </p:spPr>
      </p:pic>
      <p:pic>
        <p:nvPicPr>
          <p:cNvPr id="15" name="Picture 14">
            <a:extLst>
              <a:ext uri="{FF2B5EF4-FFF2-40B4-BE49-F238E27FC236}">
                <a16:creationId xmlns="" xmlns:a16="http://schemas.microsoft.com/office/drawing/2014/main" id="{AD353CBD-4317-065A-468E-628F87287FC4}"/>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4075533" y="2161587"/>
            <a:ext cx="4740051" cy="3254022"/>
          </a:xfrm>
          <a:prstGeom prst="rect">
            <a:avLst/>
          </a:prstGeom>
        </p:spPr>
      </p:pic>
    </p:spTree>
    <p:extLst>
      <p:ext uri="{BB962C8B-B14F-4D97-AF65-F5344CB8AC3E}">
        <p14:creationId xmlns:p14="http://schemas.microsoft.com/office/powerpoint/2010/main" val="7291574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 xmlns:a16="http://schemas.microsoft.com/office/drawing/2014/main"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 xmlns:a16="http://schemas.microsoft.com/office/drawing/2014/main"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 xmlns:a16="http://schemas.microsoft.com/office/drawing/2014/main" id="{EEB43079-63E1-BADA-9BB2-101C1BAA5B5D}"/>
              </a:ext>
            </a:extLst>
          </p:cNvPr>
          <p:cNvPicPr>
            <a:picLocks noChangeAspect="1"/>
          </p:cNvPicPr>
          <p:nvPr/>
        </p:nvPicPr>
        <p:blipFill>
          <a:blip r:embed="rId4"/>
          <a:stretch>
            <a:fillRect/>
          </a:stretch>
        </p:blipFill>
        <p:spPr>
          <a:xfrm>
            <a:off x="3217050" y="0"/>
            <a:ext cx="7233237" cy="1070781"/>
          </a:xfrm>
          <a:prstGeom prst="rect">
            <a:avLst/>
          </a:prstGeom>
        </p:spPr>
      </p:pic>
      <p:pic>
        <p:nvPicPr>
          <p:cNvPr id="21" name="Picture 20">
            <a:extLst>
              <a:ext uri="{FF2B5EF4-FFF2-40B4-BE49-F238E27FC236}">
                <a16:creationId xmlns="" xmlns:a16="http://schemas.microsoft.com/office/drawing/2014/main" id="{9BAD15B1-0F9C-3091-87D5-6062EACA6947}"/>
              </a:ext>
            </a:extLst>
          </p:cNvPr>
          <p:cNvPicPr>
            <a:picLocks noChangeAspect="1"/>
          </p:cNvPicPr>
          <p:nvPr/>
        </p:nvPicPr>
        <p:blipFill>
          <a:blip r:embed="rId5"/>
          <a:stretch>
            <a:fillRect/>
          </a:stretch>
        </p:blipFill>
        <p:spPr>
          <a:xfrm>
            <a:off x="270677" y="0"/>
            <a:ext cx="2167724" cy="792728"/>
          </a:xfrm>
          <a:prstGeom prst="rect">
            <a:avLst/>
          </a:prstGeom>
        </p:spPr>
      </p:pic>
      <p:cxnSp>
        <p:nvCxnSpPr>
          <p:cNvPr id="28" name="Straight Connector 27">
            <a:extLst>
              <a:ext uri="{FF2B5EF4-FFF2-40B4-BE49-F238E27FC236}">
                <a16:creationId xmlns="" xmlns:a16="http://schemas.microsoft.com/office/drawing/2014/main"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 xmlns:a16="http://schemas.microsoft.com/office/drawing/2014/main"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 xmlns:a16="http://schemas.microsoft.com/office/drawing/2014/main"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 xmlns:a16="http://schemas.microsoft.com/office/drawing/2014/main" id="{9F249407-C1AB-ED7A-F7A2-91CF62721838}"/>
              </a:ext>
            </a:extLst>
          </p:cNvPr>
          <p:cNvPicPr>
            <a:picLocks noChangeAspect="1"/>
          </p:cNvPicPr>
          <p:nvPr/>
        </p:nvPicPr>
        <p:blipFill>
          <a:blip r:embed="rId4"/>
          <a:stretch>
            <a:fillRect/>
          </a:stretch>
        </p:blipFill>
        <p:spPr>
          <a:xfrm>
            <a:off x="3033409" y="75535"/>
            <a:ext cx="7427123" cy="1099484"/>
          </a:xfrm>
          <a:prstGeom prst="rect">
            <a:avLst/>
          </a:prstGeom>
        </p:spPr>
      </p:pic>
      <p:pic>
        <p:nvPicPr>
          <p:cNvPr id="5" name="Picture 4">
            <a:extLst>
              <a:ext uri="{FF2B5EF4-FFF2-40B4-BE49-F238E27FC236}">
                <a16:creationId xmlns="" xmlns:a16="http://schemas.microsoft.com/office/drawing/2014/main" id="{5657F2F9-EE45-9497-030B-3BE41F2FFE32}"/>
              </a:ext>
            </a:extLst>
          </p:cNvPr>
          <p:cNvPicPr>
            <a:picLocks noChangeAspect="1"/>
          </p:cNvPicPr>
          <p:nvPr/>
        </p:nvPicPr>
        <p:blipFill>
          <a:blip r:embed="rId5"/>
          <a:stretch>
            <a:fillRect/>
          </a:stretch>
        </p:blipFill>
        <p:spPr>
          <a:xfrm>
            <a:off x="362886" y="193231"/>
            <a:ext cx="2511769" cy="918544"/>
          </a:xfrm>
          <a:prstGeom prst="rect">
            <a:avLst/>
          </a:prstGeom>
        </p:spPr>
      </p:pic>
      <p:cxnSp>
        <p:nvCxnSpPr>
          <p:cNvPr id="15" name="Straight Connector 14">
            <a:extLst>
              <a:ext uri="{FF2B5EF4-FFF2-40B4-BE49-F238E27FC236}">
                <a16:creationId xmlns="" xmlns:a16="http://schemas.microsoft.com/office/drawing/2014/main" id="{401D24CE-8559-31ED-6F70-71DEF1DF1179}"/>
              </a:ext>
            </a:extLst>
          </p:cNvPr>
          <p:cNvCxnSpPr>
            <a:cxnSpLocks/>
          </p:cNvCxnSpPr>
          <p:nvPr/>
        </p:nvCxnSpPr>
        <p:spPr>
          <a:xfrm flipH="1">
            <a:off x="1041211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 xmlns:a16="http://schemas.microsoft.com/office/drawing/2014/main"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 xmlns:a16="http://schemas.microsoft.com/office/drawing/2014/main"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 xmlns:a16="http://schemas.microsoft.com/office/drawing/2014/main"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 xmlns:a16="http://schemas.microsoft.com/office/drawing/2014/main"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 xmlns:a16="http://schemas.microsoft.com/office/drawing/2014/main"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 xmlns:a16="http://schemas.microsoft.com/office/drawing/2014/main"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 xmlns:a16="http://schemas.microsoft.com/office/drawing/2014/main"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 xmlns:a16="http://schemas.microsoft.com/office/drawing/2014/main"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 xmlns:a16="http://schemas.microsoft.com/office/drawing/2014/main"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 xmlns:a16="http://schemas.microsoft.com/office/drawing/2014/main"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 xmlns:a16="http://schemas.microsoft.com/office/drawing/2014/main"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 xmlns:a16="http://schemas.microsoft.com/office/drawing/2014/main"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 xmlns:a16="http://schemas.microsoft.com/office/drawing/2014/main"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 xmlns:a16="http://schemas.microsoft.com/office/drawing/2014/main"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 xmlns:a16="http://schemas.microsoft.com/office/drawing/2014/main"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 xmlns:a16="http://schemas.microsoft.com/office/drawing/2014/main"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 xmlns:a16="http://schemas.microsoft.com/office/drawing/2014/main"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 xmlns:a16="http://schemas.microsoft.com/office/drawing/2014/main"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 xmlns:a16="http://schemas.microsoft.com/office/drawing/2014/main"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 xmlns:a16="http://schemas.microsoft.com/office/drawing/2014/main"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 xmlns:a16="http://schemas.microsoft.com/office/drawing/2014/main"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 xmlns:a16="http://schemas.microsoft.com/office/drawing/2014/main"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 xmlns:a16="http://schemas.microsoft.com/office/drawing/2014/main"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 xmlns:a16="http://schemas.microsoft.com/office/drawing/2014/main"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 xmlns:a16="http://schemas.microsoft.com/office/drawing/2014/main"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 xmlns:a16="http://schemas.microsoft.com/office/drawing/2014/main"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 xmlns:a16="http://schemas.microsoft.com/office/drawing/2014/main"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 xmlns:a16="http://schemas.microsoft.com/office/drawing/2014/main"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 xmlns:a16="http://schemas.microsoft.com/office/drawing/2014/main"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 xmlns:a16="http://schemas.microsoft.com/office/drawing/2014/main"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 xmlns:a16="http://schemas.microsoft.com/office/drawing/2014/main" id="{FEFBEDC4-9897-97F5-3E66-D8264D700CC8}"/>
              </a:ext>
            </a:extLst>
          </p:cNvPr>
          <p:cNvGrpSpPr/>
          <p:nvPr/>
        </p:nvGrpSpPr>
        <p:grpSpPr>
          <a:xfrm>
            <a:off x="808860" y="2062774"/>
            <a:ext cx="8348187" cy="3687697"/>
            <a:chOff x="538431" y="1505163"/>
            <a:chExt cx="5597425" cy="2765773"/>
          </a:xfrm>
        </p:grpSpPr>
        <p:sp>
          <p:nvSpPr>
            <p:cNvPr id="11" name="Hình chữ nhật: Góc Tròn 26">
              <a:extLst>
                <a:ext uri="{FF2B5EF4-FFF2-40B4-BE49-F238E27FC236}">
                  <a16:creationId xmlns="" xmlns:a16="http://schemas.microsoft.com/office/drawing/2014/main"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 xmlns:a16="http://schemas.microsoft.com/office/drawing/2014/main" id="{EA32CDDE-5D37-B716-E5BD-F9A05793521D}"/>
                </a:ext>
              </a:extLst>
            </p:cNvPr>
            <p:cNvSpPr txBox="1"/>
            <p:nvPr/>
          </p:nvSpPr>
          <p:spPr>
            <a:xfrm>
              <a:off x="597351" y="1616363"/>
              <a:ext cx="5479585" cy="2654573"/>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vi-VN" sz="32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 xmlns:a16="http://schemas.microsoft.com/office/drawing/2014/main"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 xmlns:a16="http://schemas.microsoft.com/office/drawing/2014/main"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 xmlns:a16="http://schemas.microsoft.com/office/drawing/2014/main"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 xmlns:a16="http://schemas.microsoft.com/office/drawing/2014/main"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 xmlns:a16="http://schemas.microsoft.com/office/drawing/2014/main"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 xmlns:a16="http://schemas.microsoft.com/office/drawing/2014/main"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 xmlns:a16="http://schemas.microsoft.com/office/drawing/2014/main"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 xmlns:a16="http://schemas.microsoft.com/office/drawing/2014/main"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 xmlns:a16="http://schemas.microsoft.com/office/drawing/2014/main"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 xmlns:a16="http://schemas.microsoft.com/office/drawing/2014/main"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 xmlns:a16="http://schemas.microsoft.com/office/drawing/2014/main"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 xmlns:a16="http://schemas.microsoft.com/office/drawing/2014/main"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 xmlns:a16="http://schemas.microsoft.com/office/drawing/2014/main" id="{9578EB3D-0F0C-580A-B5DE-9781A19681C5}"/>
              </a:ext>
            </a:extLst>
          </p:cNvPr>
          <p:cNvGrpSpPr/>
          <p:nvPr/>
        </p:nvGrpSpPr>
        <p:grpSpPr>
          <a:xfrm>
            <a:off x="218403" y="126123"/>
            <a:ext cx="11570109" cy="3377242"/>
            <a:chOff x="184717" y="2578106"/>
            <a:chExt cx="8677582" cy="2733418"/>
          </a:xfrm>
        </p:grpSpPr>
        <p:grpSp>
          <p:nvGrpSpPr>
            <p:cNvPr id="4" name="Nhóm 11">
              <a:extLst>
                <a:ext uri="{FF2B5EF4-FFF2-40B4-BE49-F238E27FC236}">
                  <a16:creationId xmlns="" xmlns:a16="http://schemas.microsoft.com/office/drawing/2014/main" id="{8752988A-305E-8827-A527-FCBB9940C575}"/>
                </a:ext>
              </a:extLst>
            </p:cNvPr>
            <p:cNvGrpSpPr/>
            <p:nvPr/>
          </p:nvGrpSpPr>
          <p:grpSpPr>
            <a:xfrm>
              <a:off x="184717" y="2578106"/>
              <a:ext cx="8677582" cy="2733418"/>
              <a:chOff x="184717" y="2578106"/>
              <a:chExt cx="8677582" cy="2733418"/>
            </a:xfrm>
          </p:grpSpPr>
          <p:sp>
            <p:nvSpPr>
              <p:cNvPr id="8" name="Hình chữ nhật: Góc Tròn 21">
                <a:extLst>
                  <a:ext uri="{FF2B5EF4-FFF2-40B4-BE49-F238E27FC236}">
                    <a16:creationId xmlns="" xmlns:a16="http://schemas.microsoft.com/office/drawing/2014/main" id="{624728C9-5A2E-EF4C-F7DF-D238C6ADAEE7}"/>
                  </a:ext>
                </a:extLst>
              </p:cNvPr>
              <p:cNvSpPr/>
              <p:nvPr/>
            </p:nvSpPr>
            <p:spPr>
              <a:xfrm>
                <a:off x="858393" y="2578106"/>
                <a:ext cx="8003906"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 xmlns:a16="http://schemas.microsoft.com/office/drawing/2014/main"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 xmlns:a16="http://schemas.microsoft.com/office/drawing/2014/main" id="{F00633A0-158C-8E69-5E1C-1620C3CB63D4}"/>
                </a:ext>
              </a:extLst>
            </p:cNvPr>
            <p:cNvSpPr txBox="1"/>
            <p:nvPr/>
          </p:nvSpPr>
          <p:spPr>
            <a:xfrm>
              <a:off x="1078534" y="2656890"/>
              <a:ext cx="7667740" cy="2466122"/>
            </a:xfrm>
            <a:prstGeom prst="rect">
              <a:avLst/>
            </a:prstGeom>
            <a:noFill/>
          </p:spPr>
          <p:txBody>
            <a:bodyPr wrap="square" rtlCol="0">
              <a:spAutoFit/>
            </a:bodyPr>
            <a:lstStyle/>
            <a:p>
              <a:pPr algn="just"/>
              <a:r>
                <a:rPr lang="vi-VN" sz="32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2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32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32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3200" b="0" i="0" dirty="0">
                <a:solidFill>
                  <a:srgbClr val="000000"/>
                </a:solidFill>
                <a:effectLst/>
                <a:latin typeface="Calibri" panose="020F0502020204030204" pitchFamily="34" charset="0"/>
                <a:cs typeface="Calibri" panose="020F0502020204030204" pitchFamily="34" charset="0"/>
              </a:endParaRPr>
            </a:p>
          </p:txBody>
        </p:sp>
      </p:grpSp>
      <p:grpSp>
        <p:nvGrpSpPr>
          <p:cNvPr id="18" name="Nhóm 43">
            <a:extLst>
              <a:ext uri="{FF2B5EF4-FFF2-40B4-BE49-F238E27FC236}">
                <a16:creationId xmlns="" xmlns:a16="http://schemas.microsoft.com/office/drawing/2014/main" id="{670E10FD-7C35-26DF-5581-4867C89423E4}"/>
              </a:ext>
            </a:extLst>
          </p:cNvPr>
          <p:cNvGrpSpPr/>
          <p:nvPr/>
        </p:nvGrpSpPr>
        <p:grpSpPr>
          <a:xfrm>
            <a:off x="1904302" y="4078659"/>
            <a:ext cx="8032912" cy="2121003"/>
            <a:chOff x="-18948" y="2679644"/>
            <a:chExt cx="9365582" cy="3710787"/>
          </a:xfrm>
        </p:grpSpPr>
        <p:grpSp>
          <p:nvGrpSpPr>
            <p:cNvPr id="19" name="Nhóm 34">
              <a:extLst>
                <a:ext uri="{FF2B5EF4-FFF2-40B4-BE49-F238E27FC236}">
                  <a16:creationId xmlns="" xmlns:a16="http://schemas.microsoft.com/office/drawing/2014/main"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 xmlns:a16="http://schemas.microsoft.com/office/drawing/2014/main"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 xmlns:a16="http://schemas.microsoft.com/office/drawing/2014/main"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VD: Đây là câu ông hoạ sĩ vừa khen Bống vẽ đẹp, vừa dự đoán bống là một tài năng trong tương lai...</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 xmlns:a16="http://schemas.microsoft.com/office/drawing/2014/main"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 xmlns:a16="http://schemas.microsoft.com/office/drawing/2014/main"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 xmlns:a16="http://schemas.microsoft.com/office/drawing/2014/main" id="{7F4B9AAF-E8E2-A338-1784-5C7434FE6771}"/>
              </a:ext>
            </a:extLst>
          </p:cNvPr>
          <p:cNvGrpSpPr/>
          <p:nvPr/>
        </p:nvGrpSpPr>
        <p:grpSpPr>
          <a:xfrm>
            <a:off x="188368" y="389225"/>
            <a:ext cx="11459147" cy="1301011"/>
            <a:chOff x="8624" y="3369268"/>
            <a:chExt cx="8594361" cy="975758"/>
          </a:xfrm>
        </p:grpSpPr>
        <p:grpSp>
          <p:nvGrpSpPr>
            <p:cNvPr id="5" name="Nhóm 2">
              <a:extLst>
                <a:ext uri="{FF2B5EF4-FFF2-40B4-BE49-F238E27FC236}">
                  <a16:creationId xmlns="" xmlns:a16="http://schemas.microsoft.com/office/drawing/2014/main"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 xmlns:a16="http://schemas.microsoft.com/office/drawing/2014/main"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 xmlns:a16="http://schemas.microsoft.com/office/drawing/2014/main"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 xmlns:a16="http://schemas.microsoft.com/office/drawing/2014/main"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 xmlns:a16="http://schemas.microsoft.com/office/drawing/2014/main"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 xmlns:a16="http://schemas.microsoft.com/office/drawing/2014/main"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 xmlns:a16="http://schemas.microsoft.com/office/drawing/2014/main"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 xmlns:a16="http://schemas.microsoft.com/office/drawing/2014/main"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 xmlns:a16="http://schemas.microsoft.com/office/drawing/2014/main"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 xmlns:a16="http://schemas.microsoft.com/office/drawing/2014/main"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59932" y="261648"/>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 xmlns:a16="http://schemas.microsoft.com/office/drawing/2014/main" id="{E73270E3-F9B2-FDFA-E89F-EB4819241F80}"/>
              </a:ext>
            </a:extLst>
          </p:cNvPr>
          <p:cNvGrpSpPr/>
          <p:nvPr/>
        </p:nvGrpSpPr>
        <p:grpSpPr>
          <a:xfrm>
            <a:off x="0" y="636859"/>
            <a:ext cx="11838617" cy="1610738"/>
            <a:chOff x="32218" y="4156379"/>
            <a:chExt cx="8878963" cy="1208054"/>
          </a:xfrm>
        </p:grpSpPr>
        <p:sp>
          <p:nvSpPr>
            <p:cNvPr id="4" name="Hình chữ nhật: Góc Tròn 7">
              <a:extLst>
                <a:ext uri="{FF2B5EF4-FFF2-40B4-BE49-F238E27FC236}">
                  <a16:creationId xmlns="" xmlns:a16="http://schemas.microsoft.com/office/drawing/2014/main"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 xmlns:a16="http://schemas.microsoft.com/office/drawing/2014/main"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 xmlns:a16="http://schemas.microsoft.com/office/drawing/2014/main"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 xmlns:a16="http://schemas.microsoft.com/office/drawing/2014/main"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 xmlns:a16="http://schemas.microsoft.com/office/drawing/2014/main"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 xmlns:a16="http://schemas.microsoft.com/office/drawing/2014/main"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 xmlns:a16="http://schemas.microsoft.com/office/drawing/2014/main"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 xmlns:a16="http://schemas.microsoft.com/office/drawing/2014/main"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 xmlns:a16="http://schemas.microsoft.com/office/drawing/2014/main"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 xmlns:a16="http://schemas.microsoft.com/office/drawing/2014/main" id="{62071A4A-3815-B4F4-1CD5-C85441127C62}"/>
              </a:ext>
            </a:extLst>
          </p:cNvPr>
          <p:cNvGrpSpPr/>
          <p:nvPr/>
        </p:nvGrpSpPr>
        <p:grpSpPr>
          <a:xfrm>
            <a:off x="1276365" y="2490601"/>
            <a:ext cx="9916797" cy="2784849"/>
            <a:chOff x="-18948" y="2679644"/>
            <a:chExt cx="9365582" cy="3816472"/>
          </a:xfrm>
        </p:grpSpPr>
        <p:grpSp>
          <p:nvGrpSpPr>
            <p:cNvPr id="25" name="Nhóm 34">
              <a:extLst>
                <a:ext uri="{FF2B5EF4-FFF2-40B4-BE49-F238E27FC236}">
                  <a16:creationId xmlns="" xmlns:a16="http://schemas.microsoft.com/office/drawing/2014/main"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 xmlns:a16="http://schemas.microsoft.com/office/drawing/2014/main"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 xmlns:a16="http://schemas.microsoft.com/office/drawing/2014/main"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 xmlns:a16="http://schemas.microsoft.com/office/drawing/2014/main"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 xmlns:a16="http://schemas.microsoft.com/office/drawing/2014/main"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 xmlns:a16="http://schemas.microsoft.com/office/drawing/2014/main"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 xmlns:a16="http://schemas.microsoft.com/office/drawing/2014/main"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0" i="0" dirty="0" smtClean="0">
                  <a:solidFill>
                    <a:srgbClr val="000000"/>
                  </a:solidFill>
                  <a:effectLst/>
                  <a:latin typeface="Calibri" panose="020F0502020204030204" pitchFamily="34" charset="0"/>
                  <a:cs typeface="Calibri" panose="020F0502020204030204" pitchFamily="34" charset="0"/>
                </a:rPr>
                <a:t>      </a:t>
              </a:r>
              <a:r>
                <a:rPr lang="vi-VN" sz="3600" b="1" i="0" dirty="0" smtClean="0">
                  <a:solidFill>
                    <a:srgbClr val="000000"/>
                  </a:solidFill>
                  <a:effectLst/>
                  <a:latin typeface="Calibri" panose="020F0502020204030204" pitchFamily="34" charset="0"/>
                  <a:cs typeface="Calibri" panose="020F0502020204030204" pitchFamily="34" charset="0"/>
                </a:rPr>
                <a:t>Câu </a:t>
              </a:r>
              <a:r>
                <a:rPr lang="vi-VN" sz="3600" b="1" i="0" dirty="0">
                  <a:solidFill>
                    <a:srgbClr val="000000"/>
                  </a:solidFill>
                  <a:effectLst/>
                  <a:latin typeface="Calibri" panose="020F0502020204030204" pitchFamily="34" charset="0"/>
                  <a:cs typeface="Calibri" panose="020F0502020204030204" pitchFamily="34" charset="0"/>
                </a:rPr>
                <a:t>chuyện muốn nói với chúng ta rằng mỗi người có một đam mê riêng. Niềm đam mê ấy sẽ giúp chúng ta có nhiều niềm vui và làm được nhiều việc có ích cho xã hội.</a:t>
              </a:r>
              <a:endParaRPr kumimoji="0" lang="en-US" sz="3600" b="1"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40" name="Google Shape;643;p39">
            <a:extLst>
              <a:ext uri="{FF2B5EF4-FFF2-40B4-BE49-F238E27FC236}">
                <a16:creationId xmlns="" xmlns:a16="http://schemas.microsoft.com/office/drawing/2014/main" id="{DEF581A4-FD55-745C-DC4A-213CDB569AFB}"/>
              </a:ext>
            </a:extLst>
          </p:cNvPr>
          <p:cNvSpPr txBox="1">
            <a:spLocks/>
          </p:cNvSpPr>
          <p:nvPr/>
        </p:nvSpPr>
        <p:spPr>
          <a:xfrm>
            <a:off x="1671110" y="1171442"/>
            <a:ext cx="10416116" cy="223731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3200" dirty="0">
                <a:latin typeface="Calibri" panose="020F0502020204030204" pitchFamily="34" charset="0"/>
                <a:cs typeface="Calibri" panose="020F0502020204030204" pitchFamily="34" charset="0"/>
              </a:rPr>
              <a:t>Đọc đúng từ ngữ, câu, đoạn và toàn bộ câu chuyện Đồng cỏ nở hoa. </a:t>
            </a:r>
          </a:p>
        </p:txBody>
      </p:sp>
      <p:sp>
        <p:nvSpPr>
          <p:cNvPr id="42" name="Rectangle 41">
            <a:extLst>
              <a:ext uri="{FF2B5EF4-FFF2-40B4-BE49-F238E27FC236}">
                <a16:creationId xmlns="" xmlns:a16="http://schemas.microsoft.com/office/drawing/2014/main" id="{238BFDBA-6F08-22A2-E081-E0815954B44E}"/>
              </a:ext>
            </a:extLst>
          </p:cNvPr>
          <p:cNvSpPr/>
          <p:nvPr/>
        </p:nvSpPr>
        <p:spPr>
          <a:xfrm>
            <a:off x="1594057" y="2439843"/>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Biết đọc lời của người dẫn chuyện, lời nói của các nhân vật (Bống, ông hoạ sĩ) trong câu chuyện với giọng điệu phù hợp.</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43" name="Google Shape;2188;p71">
            <a:extLst>
              <a:ext uri="{FF2B5EF4-FFF2-40B4-BE49-F238E27FC236}">
                <a16:creationId xmlns="" xmlns:a16="http://schemas.microsoft.com/office/drawing/2014/main" id="{D4638F9B-97A1-74F3-82E7-856DC3384376}"/>
              </a:ext>
            </a:extLst>
          </p:cNvPr>
          <p:cNvGrpSpPr/>
          <p:nvPr/>
        </p:nvGrpSpPr>
        <p:grpSpPr>
          <a:xfrm>
            <a:off x="460194" y="1369201"/>
            <a:ext cx="1151637" cy="1027031"/>
            <a:chOff x="1492450" y="2713557"/>
            <a:chExt cx="411283" cy="411284"/>
          </a:xfrm>
        </p:grpSpPr>
        <p:sp>
          <p:nvSpPr>
            <p:cNvPr id="44" name="Google Shape;2189;p71">
              <a:extLst>
                <a:ext uri="{FF2B5EF4-FFF2-40B4-BE49-F238E27FC236}">
                  <a16:creationId xmlns="" xmlns:a16="http://schemas.microsoft.com/office/drawing/2014/main" id="{29A32139-EC17-E060-6702-569DBFE6994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190;p71">
              <a:extLst>
                <a:ext uri="{FF2B5EF4-FFF2-40B4-BE49-F238E27FC236}">
                  <a16:creationId xmlns="" xmlns:a16="http://schemas.microsoft.com/office/drawing/2014/main" id="{E9DF7A46-7B0C-16F1-B69D-898841E5507C}"/>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191;p71">
              <a:extLst>
                <a:ext uri="{FF2B5EF4-FFF2-40B4-BE49-F238E27FC236}">
                  <a16:creationId xmlns="" xmlns:a16="http://schemas.microsoft.com/office/drawing/2014/main" id="{09DDB349-D65A-9A96-4A21-E293123118C3}"/>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192;p71">
              <a:extLst>
                <a:ext uri="{FF2B5EF4-FFF2-40B4-BE49-F238E27FC236}">
                  <a16:creationId xmlns="" xmlns:a16="http://schemas.microsoft.com/office/drawing/2014/main" id="{F1267C5E-37EA-532E-2F29-B13308BA2602}"/>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93;p71">
              <a:extLst>
                <a:ext uri="{FF2B5EF4-FFF2-40B4-BE49-F238E27FC236}">
                  <a16:creationId xmlns="" xmlns:a16="http://schemas.microsoft.com/office/drawing/2014/main" id="{67818F8E-8795-85C3-D45F-C1F87AE3E265}"/>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194;p71">
              <a:extLst>
                <a:ext uri="{FF2B5EF4-FFF2-40B4-BE49-F238E27FC236}">
                  <a16:creationId xmlns="" xmlns:a16="http://schemas.microsoft.com/office/drawing/2014/main" id="{EAF00A2D-8688-0534-75C1-5B4D7917C84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 name="Google Shape;2188;p71">
            <a:extLst>
              <a:ext uri="{FF2B5EF4-FFF2-40B4-BE49-F238E27FC236}">
                <a16:creationId xmlns="" xmlns:a16="http://schemas.microsoft.com/office/drawing/2014/main" id="{CA286892-9DFB-03B3-9F17-AA366343FA7D}"/>
              </a:ext>
            </a:extLst>
          </p:cNvPr>
          <p:cNvGrpSpPr/>
          <p:nvPr/>
        </p:nvGrpSpPr>
        <p:grpSpPr>
          <a:xfrm>
            <a:off x="393519" y="2486372"/>
            <a:ext cx="1151637" cy="1027031"/>
            <a:chOff x="1492450" y="2713557"/>
            <a:chExt cx="411283" cy="411284"/>
          </a:xfrm>
        </p:grpSpPr>
        <p:sp>
          <p:nvSpPr>
            <p:cNvPr id="51" name="Google Shape;2189;p71">
              <a:extLst>
                <a:ext uri="{FF2B5EF4-FFF2-40B4-BE49-F238E27FC236}">
                  <a16:creationId xmlns="" xmlns:a16="http://schemas.microsoft.com/office/drawing/2014/main" id="{984BFAB4-CE6C-211A-64BA-41828FF4EDDC}"/>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190;p71">
              <a:extLst>
                <a:ext uri="{FF2B5EF4-FFF2-40B4-BE49-F238E27FC236}">
                  <a16:creationId xmlns="" xmlns:a16="http://schemas.microsoft.com/office/drawing/2014/main" id="{04133EEC-9345-1821-EDD5-FD6DA6129BC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191;p71">
              <a:extLst>
                <a:ext uri="{FF2B5EF4-FFF2-40B4-BE49-F238E27FC236}">
                  <a16:creationId xmlns="" xmlns:a16="http://schemas.microsoft.com/office/drawing/2014/main" id="{AE3E73E8-510E-CE3D-A9E8-AF2D9CDC742C}"/>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192;p71">
              <a:extLst>
                <a:ext uri="{FF2B5EF4-FFF2-40B4-BE49-F238E27FC236}">
                  <a16:creationId xmlns="" xmlns:a16="http://schemas.microsoft.com/office/drawing/2014/main" id="{2BBA49DD-B897-F857-2D2C-A93C9045BD4A}"/>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193;p71">
              <a:extLst>
                <a:ext uri="{FF2B5EF4-FFF2-40B4-BE49-F238E27FC236}">
                  <a16:creationId xmlns="" xmlns:a16="http://schemas.microsoft.com/office/drawing/2014/main" id="{89CCB94E-0016-BE29-86A6-BE0928AE6806}"/>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194;p71">
              <a:extLst>
                <a:ext uri="{FF2B5EF4-FFF2-40B4-BE49-F238E27FC236}">
                  <a16:creationId xmlns="" xmlns:a16="http://schemas.microsoft.com/office/drawing/2014/main" id="{326AB3E4-05AB-2DFB-A7EE-C119D09B7DB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Rectangle 56">
            <a:extLst>
              <a:ext uri="{FF2B5EF4-FFF2-40B4-BE49-F238E27FC236}">
                <a16:creationId xmlns="" xmlns:a16="http://schemas.microsoft.com/office/drawing/2014/main" id="{0B1B4D70-5877-0259-6D1A-A9A4FD4962B4}"/>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58" name="Rectangle 57">
            <a:extLst>
              <a:ext uri="{FF2B5EF4-FFF2-40B4-BE49-F238E27FC236}">
                <a16:creationId xmlns="" xmlns:a16="http://schemas.microsoft.com/office/drawing/2014/main" id="{FF3C70E1-4F83-CC08-F6E1-99C0E3116B01}"/>
              </a:ext>
            </a:extLst>
          </p:cNvPr>
          <p:cNvSpPr/>
          <p:nvPr/>
        </p:nvSpPr>
        <p:spPr>
          <a:xfrm>
            <a:off x="616719" y="2393143"/>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59" name="Rectangle 58">
            <a:extLst>
              <a:ext uri="{FF2B5EF4-FFF2-40B4-BE49-F238E27FC236}">
                <a16:creationId xmlns="" xmlns:a16="http://schemas.microsoft.com/office/drawing/2014/main" id="{2B439D0F-6517-DA17-2347-DB96707D0D89}"/>
              </a:ext>
            </a:extLst>
          </p:cNvPr>
          <p:cNvSpPr/>
          <p:nvPr/>
        </p:nvSpPr>
        <p:spPr>
          <a:xfrm>
            <a:off x="1555957" y="3767197"/>
            <a:ext cx="10402571" cy="1569660"/>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 nhận biết được cách liên tưởng, so sánh,... trong việc xây dựng nhân vật.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60" name="Google Shape;2188;p71">
            <a:extLst>
              <a:ext uri="{FF2B5EF4-FFF2-40B4-BE49-F238E27FC236}">
                <a16:creationId xmlns="" xmlns:a16="http://schemas.microsoft.com/office/drawing/2014/main" id="{DB609AF0-BAA5-7C58-5958-F065EA3EC345}"/>
              </a:ext>
            </a:extLst>
          </p:cNvPr>
          <p:cNvGrpSpPr/>
          <p:nvPr/>
        </p:nvGrpSpPr>
        <p:grpSpPr>
          <a:xfrm>
            <a:off x="355419" y="3813726"/>
            <a:ext cx="1151637" cy="1027031"/>
            <a:chOff x="1492450" y="2713557"/>
            <a:chExt cx="411283" cy="411284"/>
          </a:xfrm>
        </p:grpSpPr>
        <p:sp>
          <p:nvSpPr>
            <p:cNvPr id="61" name="Google Shape;2189;p71">
              <a:extLst>
                <a:ext uri="{FF2B5EF4-FFF2-40B4-BE49-F238E27FC236}">
                  <a16:creationId xmlns="" xmlns:a16="http://schemas.microsoft.com/office/drawing/2014/main" id="{212E0F42-5186-3AEE-4C09-8906B988E6C3}"/>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190;p71">
              <a:extLst>
                <a:ext uri="{FF2B5EF4-FFF2-40B4-BE49-F238E27FC236}">
                  <a16:creationId xmlns="" xmlns:a16="http://schemas.microsoft.com/office/drawing/2014/main" id="{41CFB894-2BC2-034C-826F-A67B889E8F07}"/>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191;p71">
              <a:extLst>
                <a:ext uri="{FF2B5EF4-FFF2-40B4-BE49-F238E27FC236}">
                  <a16:creationId xmlns="" xmlns:a16="http://schemas.microsoft.com/office/drawing/2014/main" id="{8A32DEF1-8224-C204-33D5-ABC270DABC7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192;p71">
              <a:extLst>
                <a:ext uri="{FF2B5EF4-FFF2-40B4-BE49-F238E27FC236}">
                  <a16:creationId xmlns="" xmlns:a16="http://schemas.microsoft.com/office/drawing/2014/main" id="{60874266-436B-AF55-2C5B-E5EB0360D0BC}"/>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193;p71">
              <a:extLst>
                <a:ext uri="{FF2B5EF4-FFF2-40B4-BE49-F238E27FC236}">
                  <a16:creationId xmlns="" xmlns:a16="http://schemas.microsoft.com/office/drawing/2014/main" id="{07AA03E4-F582-8045-457B-E3F499BD0411}"/>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194;p71">
              <a:extLst>
                <a:ext uri="{FF2B5EF4-FFF2-40B4-BE49-F238E27FC236}">
                  <a16:creationId xmlns="" xmlns:a16="http://schemas.microsoft.com/office/drawing/2014/main" id="{90CFC78D-5046-4CD2-50C3-2D4E6A5A19C9}"/>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Rectangle 66">
            <a:extLst>
              <a:ext uri="{FF2B5EF4-FFF2-40B4-BE49-F238E27FC236}">
                <a16:creationId xmlns="" xmlns:a16="http://schemas.microsoft.com/office/drawing/2014/main" id="{E476191B-637D-4D6D-A1B4-452B32A3A129}"/>
              </a:ext>
            </a:extLst>
          </p:cNvPr>
          <p:cNvSpPr/>
          <p:nvPr/>
        </p:nvSpPr>
        <p:spPr>
          <a:xfrm>
            <a:off x="578619" y="3720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pic>
        <p:nvPicPr>
          <p:cNvPr id="70" name="Picture 69">
            <a:extLst>
              <a:ext uri="{FF2B5EF4-FFF2-40B4-BE49-F238E27FC236}">
                <a16:creationId xmlns="" xmlns:a16="http://schemas.microsoft.com/office/drawing/2014/main" id="{E49D2F89-DE4D-C99A-64C5-2846862B2196}"/>
              </a:ext>
            </a:extLst>
          </p:cNvPr>
          <p:cNvPicPr>
            <a:picLocks noChangeAspect="1"/>
          </p:cNvPicPr>
          <p:nvPr/>
        </p:nvPicPr>
        <p:blipFill>
          <a:blip r:embed="rId3"/>
          <a:stretch>
            <a:fillRect/>
          </a:stretch>
        </p:blipFill>
        <p:spPr>
          <a:xfrm>
            <a:off x="1245425" y="128708"/>
            <a:ext cx="10272650" cy="1609483"/>
          </a:xfrm>
          <a:prstGeom prst="rect">
            <a:avLst/>
          </a:prstGeom>
        </p:spPr>
      </p:pic>
      <p:sp>
        <p:nvSpPr>
          <p:cNvPr id="99" name="Rectangle 98">
            <a:extLst>
              <a:ext uri="{FF2B5EF4-FFF2-40B4-BE49-F238E27FC236}">
                <a16:creationId xmlns="" xmlns:a16="http://schemas.microsoft.com/office/drawing/2014/main" id="{0ADEAD66-FBED-1EC7-5AD3-C0CC556220D0}"/>
              </a:ext>
            </a:extLst>
          </p:cNvPr>
          <p:cNvSpPr/>
          <p:nvPr/>
        </p:nvSpPr>
        <p:spPr>
          <a:xfrm>
            <a:off x="1451182" y="5310247"/>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a:t>
            </a:r>
            <a:r>
              <a:rPr lang="vi-VN" sz="3200" b="1" i="1" kern="0" dirty="0">
                <a:solidFill>
                  <a:srgbClr val="17253A"/>
                </a:solidFill>
                <a:latin typeface="Calibri" panose="020F0502020204030204" pitchFamily="34" charset="0"/>
                <a:cs typeface="Calibri" panose="020F0502020204030204" pitchFamily="34" charset="0"/>
                <a:sym typeface="Arial"/>
              </a:rPr>
              <a:t>Những trải nghiệm và khám phá sẽ đem lại niềm vui cho mỗi người.</a:t>
            </a:r>
            <a:endParaRPr lang="en-US" sz="3200" b="1" i="1" kern="0" dirty="0">
              <a:solidFill>
                <a:srgbClr val="17253A"/>
              </a:solidFill>
              <a:latin typeface="Calibri" panose="020F0502020204030204" pitchFamily="34" charset="0"/>
              <a:cs typeface="Calibri" panose="020F0502020204030204" pitchFamily="34" charset="0"/>
              <a:sym typeface="Arial"/>
            </a:endParaRPr>
          </a:p>
        </p:txBody>
      </p:sp>
      <p:grpSp>
        <p:nvGrpSpPr>
          <p:cNvPr id="100" name="Google Shape;2188;p71">
            <a:extLst>
              <a:ext uri="{FF2B5EF4-FFF2-40B4-BE49-F238E27FC236}">
                <a16:creationId xmlns="" xmlns:a16="http://schemas.microsoft.com/office/drawing/2014/main" id="{4F102030-AD39-0776-A033-D363731572C5}"/>
              </a:ext>
            </a:extLst>
          </p:cNvPr>
          <p:cNvGrpSpPr/>
          <p:nvPr/>
        </p:nvGrpSpPr>
        <p:grpSpPr>
          <a:xfrm>
            <a:off x="383994" y="5337726"/>
            <a:ext cx="1151637" cy="1027031"/>
            <a:chOff x="1492450" y="2713557"/>
            <a:chExt cx="411283" cy="411284"/>
          </a:xfrm>
        </p:grpSpPr>
        <p:sp>
          <p:nvSpPr>
            <p:cNvPr id="101" name="Google Shape;2189;p71">
              <a:extLst>
                <a:ext uri="{FF2B5EF4-FFF2-40B4-BE49-F238E27FC236}">
                  <a16:creationId xmlns="" xmlns:a16="http://schemas.microsoft.com/office/drawing/2014/main" id="{63ED7E07-BF76-AC64-C18E-2788F2F420ED}"/>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 xmlns:a16="http://schemas.microsoft.com/office/drawing/2014/main" id="{470B0A77-9B64-82C3-3F85-8C103F1A60FA}"/>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 xmlns:a16="http://schemas.microsoft.com/office/drawing/2014/main" id="{0D639C37-853B-55BF-47E9-EDDA9D69F034}"/>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 xmlns:a16="http://schemas.microsoft.com/office/drawing/2014/main" id="{95FCC2F8-EFD9-C405-7055-6834620579C8}"/>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 xmlns:a16="http://schemas.microsoft.com/office/drawing/2014/main" id="{B3A97E97-2174-86F9-FEEB-330FAE22D988}"/>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 xmlns:a16="http://schemas.microsoft.com/office/drawing/2014/main" id="{C5408FAE-57A2-906E-10CB-A37E442B5DD1}"/>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7" name="Rectangle 106">
            <a:extLst>
              <a:ext uri="{FF2B5EF4-FFF2-40B4-BE49-F238E27FC236}">
                <a16:creationId xmlns="" xmlns:a16="http://schemas.microsoft.com/office/drawing/2014/main" id="{B8308F5B-8B82-91CD-67BA-CB8F96A9A216}"/>
              </a:ext>
            </a:extLst>
          </p:cNvPr>
          <p:cNvSpPr/>
          <p:nvPr/>
        </p:nvSpPr>
        <p:spPr>
          <a:xfrm>
            <a:off x="607194" y="5244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4</a:t>
            </a:r>
            <a:endParaRPr lang="en-US" sz="8000" b="1" kern="0" dirty="0">
              <a:solidFill>
                <a:srgbClr val="FFFFFF"/>
              </a:solidFill>
              <a:latin typeface="Arial"/>
              <a:cs typeface="Arial"/>
              <a:sym typeface="Arial"/>
            </a:endParaRPr>
          </a:p>
        </p:txBody>
      </p:sp>
    </p:spTree>
    <p:extLst>
      <p:ext uri="{BB962C8B-B14F-4D97-AF65-F5344CB8AC3E}">
        <p14:creationId xmlns:p14="http://schemas.microsoft.com/office/powerpoint/2010/main" val="318794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inVertical)">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9" grpId="0"/>
      <p:bldP spid="67" grpId="0"/>
      <p:bldP spid="99" grpId="0"/>
      <p:bldP spid="1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 xmlns:a16="http://schemas.microsoft.com/office/drawing/2014/main"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 xmlns:a16="http://schemas.microsoft.com/office/drawing/2014/main"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 xmlns:a16="http://schemas.microsoft.com/office/drawing/2014/main"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 xmlns:a16="http://schemas.microsoft.com/office/drawing/2014/main"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 xmlns:a16="http://schemas.microsoft.com/office/drawing/2014/main"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 xmlns:a16="http://schemas.microsoft.com/office/drawing/2014/main"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 xmlns:a16="http://schemas.microsoft.com/office/drawing/2014/main"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1" i="0" dirty="0" err="1">
                  <a:solidFill>
                    <a:srgbClr val="000000"/>
                  </a:solidFill>
                  <a:effectLst/>
                  <a:latin typeface="Calibri" panose="020F0502020204030204" pitchFamily="34" charset="0"/>
                  <a:cs typeface="Calibri" panose="020F0502020204030204" pitchFamily="34" charset="0"/>
                </a:rPr>
                <a:t>Nhà</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thơ</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Phạm</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Hổ</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sáng</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tác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nhiều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bài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thơ</a:t>
              </a:r>
              <a:r>
                <a:rPr lang="en-US" sz="4400" b="1" i="0" dirty="0">
                  <a:solidFill>
                    <a:srgbClr val="000000"/>
                  </a:solidFill>
                  <a:effectLst/>
                  <a:latin typeface="Calibri" panose="020F0502020204030204" pitchFamily="34" charset="0"/>
                  <a:cs typeface="Calibri" panose="020F0502020204030204" pitchFamily="34" charset="0"/>
                </a:rPr>
                <a:t> hay </a:t>
              </a:r>
              <a:r>
                <a:rPr lang="en-US" sz="4400" b="1" i="0" dirty="0" err="1">
                  <a:solidFill>
                    <a:srgbClr val="000000"/>
                  </a:solidFill>
                  <a:effectLst/>
                  <a:latin typeface="Calibri" panose="020F0502020204030204" pitchFamily="34" charset="0"/>
                  <a:cs typeface="Calibri" panose="020F0502020204030204" pitchFamily="34" charset="0"/>
                </a:rPr>
                <a:t>cho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thiếu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nhi</a:t>
              </a:r>
              <a:r>
                <a:rPr lang="en-US" sz="4400" b="1" i="0" dirty="0">
                  <a:solidFill>
                    <a:srgbClr val="000000"/>
                  </a:solidFill>
                  <a:effectLst/>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 xmlns:a16="http://schemas.microsoft.com/office/drawing/2014/main"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 xmlns:a16="http://schemas.microsoft.com/office/drawing/2014/main"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Calibri" panose="020F0502020204030204" pitchFamily="34" charset="0"/>
                <a:cs typeface="Calibri" panose="020F0502020204030204" pitchFamily="34" charset="0"/>
              </a:rPr>
              <a:t>ồ</a:t>
            </a:r>
            <a:r>
              <a:rPr lang="vi-VN" sz="2200" b="0" i="0" dirty="0">
                <a:solidFill>
                  <a:srgbClr val="000000"/>
                </a:solidFill>
                <a:effectLst/>
                <a:latin typeface="Calibri" panose="020F0502020204030204" pitchFamily="34" charset="0"/>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Ma Văn Kháng)</a:t>
            </a:r>
          </a:p>
        </p:txBody>
      </p:sp>
    </p:spTree>
    <p:extLst>
      <p:ext uri="{BB962C8B-B14F-4D97-AF65-F5344CB8AC3E}">
        <p14:creationId xmlns:p14="http://schemas.microsoft.com/office/powerpoint/2010/main" val="12687403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 xmlns:a16="http://schemas.microsoft.com/office/drawing/2014/main"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 xmlns:a16="http://schemas.microsoft.com/office/drawing/2014/main" id="{FE26D4FE-76AE-E042-64C3-849963B1FDF3}"/>
              </a:ext>
            </a:extLst>
          </p:cNvPr>
          <p:cNvGrpSpPr/>
          <p:nvPr/>
        </p:nvGrpSpPr>
        <p:grpSpPr>
          <a:xfrm>
            <a:off x="592628" y="2896788"/>
            <a:ext cx="3519067" cy="3014865"/>
            <a:chOff x="444471" y="2172590"/>
            <a:chExt cx="2639300" cy="2261149"/>
          </a:xfrm>
        </p:grpSpPr>
        <p:sp>
          <p:nvSpPr>
            <p:cNvPr id="3" name="Rectangle: Rounded Corners 26">
              <a:extLst>
                <a:ext uri="{FF2B5EF4-FFF2-40B4-BE49-F238E27FC236}">
                  <a16:creationId xmlns="" xmlns:a16="http://schemas.microsoft.com/office/drawing/2014/main"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 xmlns:a16="http://schemas.microsoft.com/office/drawing/2014/main"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 xmlns:a16="http://schemas.microsoft.com/office/drawing/2014/main"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 xmlns:a16="http://schemas.microsoft.com/office/drawing/2014/main" id="{81942B29-0134-D7F9-1FDB-83ACEE06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 xmlns:a16="http://schemas.microsoft.com/office/drawing/2014/main" id="{1F27A399-FB1D-A6F5-82FF-1216C333500B}"/>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 xmlns:a16="http://schemas.microsoft.com/office/drawing/2014/main" id="{EF0501D6-AE5E-63EB-731D-E571702EB919}"/>
              </a:ext>
            </a:extLst>
          </p:cNvPr>
          <p:cNvGrpSpPr/>
          <p:nvPr/>
        </p:nvGrpSpPr>
        <p:grpSpPr>
          <a:xfrm>
            <a:off x="4460240" y="1808385"/>
            <a:ext cx="3804544" cy="3008908"/>
            <a:chOff x="3345180" y="1356289"/>
            <a:chExt cx="2853408" cy="2256681"/>
          </a:xfrm>
        </p:grpSpPr>
        <p:grpSp>
          <p:nvGrpSpPr>
            <p:cNvPr id="10" name="Group 9">
              <a:extLst>
                <a:ext uri="{FF2B5EF4-FFF2-40B4-BE49-F238E27FC236}">
                  <a16:creationId xmlns="" xmlns:a16="http://schemas.microsoft.com/office/drawing/2014/main"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 xmlns:a16="http://schemas.microsoft.com/office/drawing/2014/main"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 xmlns:a16="http://schemas.microsoft.com/office/drawing/2014/main"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 xmlns:a16="http://schemas.microsoft.com/office/drawing/2014/main"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 xmlns:a16="http://schemas.microsoft.com/office/drawing/2014/main" id="{B86645FB-C707-2CAB-3262-9107640D84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1" name="Rectangle 10">
              <a:extLst>
                <a:ext uri="{FF2B5EF4-FFF2-40B4-BE49-F238E27FC236}">
                  <a16:creationId xmlns="" xmlns:a16="http://schemas.microsoft.com/office/drawing/2014/main" id="{3F6EEF92-3B98-75C7-3045-14ED2B98258C}"/>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16" name="Group 15">
            <a:extLst>
              <a:ext uri="{FF2B5EF4-FFF2-40B4-BE49-F238E27FC236}">
                <a16:creationId xmlns="" xmlns:a16="http://schemas.microsoft.com/office/drawing/2014/main" id="{04BD06D5-00FA-00A1-536A-C1A0B5F8C4A8}"/>
              </a:ext>
            </a:extLst>
          </p:cNvPr>
          <p:cNvGrpSpPr/>
          <p:nvPr/>
        </p:nvGrpSpPr>
        <p:grpSpPr>
          <a:xfrm>
            <a:off x="8414869" y="3297467"/>
            <a:ext cx="3519067" cy="3039653"/>
            <a:chOff x="6311152" y="2473100"/>
            <a:chExt cx="2639300" cy="2279740"/>
          </a:xfrm>
        </p:grpSpPr>
        <p:grpSp>
          <p:nvGrpSpPr>
            <p:cNvPr id="17" name="Group 16">
              <a:extLst>
                <a:ext uri="{FF2B5EF4-FFF2-40B4-BE49-F238E27FC236}">
                  <a16:creationId xmlns="" xmlns:a16="http://schemas.microsoft.com/office/drawing/2014/main"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 xmlns:a16="http://schemas.microsoft.com/office/drawing/2014/main"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 xmlns:a16="http://schemas.microsoft.com/office/drawing/2014/main"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 xmlns:a16="http://schemas.microsoft.com/office/drawing/2014/main"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 xmlns:a16="http://schemas.microsoft.com/office/drawing/2014/main" id="{FEA5FC78-9195-1D91-0389-724AF282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 xmlns:a16="http://schemas.microsoft.com/office/drawing/2014/main" id="{49D64A2A-8532-8367-D3FC-5FE637D05B33}"/>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 xmlns:a16="http://schemas.microsoft.com/office/drawing/2014/main" id="{2FB2A632-B8D7-6325-1516-48E946BAB6DC}"/>
              </a:ext>
            </a:extLst>
          </p:cNvPr>
          <p:cNvPicPr>
            <a:picLocks noChangeAspect="1"/>
          </p:cNvPicPr>
          <p:nvPr/>
        </p:nvPicPr>
        <p:blipFill>
          <a:blip r:embed="rId6"/>
          <a:stretch>
            <a:fillRect/>
          </a:stretch>
        </p:blipFill>
        <p:spPr>
          <a:xfrm>
            <a:off x="3081640" y="-226044"/>
            <a:ext cx="6200169" cy="2566638"/>
          </a:xfrm>
          <a:prstGeom prst="rect">
            <a:avLst/>
          </a:prstGeom>
        </p:spPr>
      </p:pic>
    </p:spTree>
    <p:extLst>
      <p:ext uri="{BB962C8B-B14F-4D97-AF65-F5344CB8AC3E}">
        <p14:creationId xmlns:p14="http://schemas.microsoft.com/office/powerpoint/2010/main" val="299089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 xmlns:a16="http://schemas.microsoft.com/office/drawing/2014/main" id="{93FA7FE6-3EFB-CD24-0799-DA8A49B7D08E}"/>
              </a:ext>
            </a:extLst>
          </p:cNvPr>
          <p:cNvSpPr txBox="1">
            <a:spLocks noChangeArrowheads="1"/>
          </p:cNvSpPr>
          <p:nvPr/>
        </p:nvSpPr>
        <p:spPr bwMode="auto">
          <a:xfrm>
            <a:off x="875339" y="1665219"/>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các</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chàng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công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tử</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a:solidFill>
                  <a:srgbClr val="0070C0"/>
                </a:solidFill>
                <a:cs typeface="Calibri" panose="020F0502020204030204" pitchFamily="34" charset="0"/>
                <a:sym typeface="Arial" panose="020B0604020202020204"/>
              </a:rPr>
              <a:t>con </a:t>
            </a:r>
            <a:r>
              <a:rPr lang="en-US" sz="4400" b="1" kern="0" dirty="0" err="1">
                <a:solidFill>
                  <a:srgbClr val="0070C0"/>
                </a:solidFill>
                <a:cs typeface="Calibri" panose="020F0502020204030204" pitchFamily="34" charset="0"/>
                <a:sym typeface="Arial" panose="020B0604020202020204"/>
              </a:rPr>
              <a:t>mắt</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lá</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răm</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 xmlns:a16="http://schemas.microsoft.com/office/drawing/2014/main"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 xmlns:a16="http://schemas.microsoft.com/office/drawing/2014/main"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 xmlns:a16="http://schemas.microsoft.com/office/drawing/2014/main"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 xmlns:a16="http://schemas.microsoft.com/office/drawing/2014/main"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 xmlns:a16="http://schemas.microsoft.com/office/drawing/2014/main"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 xmlns:a16="http://schemas.microsoft.com/office/drawing/2014/main"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 xmlns:a16="http://schemas.microsoft.com/office/drawing/2014/main"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 xmlns:a16="http://schemas.microsoft.com/office/drawing/2014/main"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 xmlns:a16="http://schemas.microsoft.com/office/drawing/2014/main"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 xmlns:a16="http://schemas.microsoft.com/office/drawing/2014/main"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 xmlns:a16="http://schemas.microsoft.com/office/drawing/2014/main"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 xmlns:a16="http://schemas.microsoft.com/office/drawing/2014/main" id="{10E8A58B-0693-8A53-FFC4-B35A475B2A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 xmlns:a16="http://schemas.microsoft.com/office/drawing/2014/main"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 xmlns:a16="http://schemas.microsoft.com/office/drawing/2014/main"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 xmlns:a16="http://schemas.microsoft.com/office/drawing/2014/main"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 xmlns:a16="http://schemas.microsoft.com/office/drawing/2014/main"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a:t>
            </a:r>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 xmlns:a16="http://schemas.microsoft.com/office/drawing/2014/main" id="{F9859F6A-8663-A382-C561-73F3777CF44D}"/>
              </a:ext>
            </a:extLst>
          </p:cNvPr>
          <p:cNvPicPr>
            <a:picLocks noChangeAspect="1"/>
          </p:cNvPicPr>
          <p:nvPr/>
        </p:nvPicPr>
        <p:blipFill>
          <a:blip r:embed="rId4"/>
          <a:stretch>
            <a:fillRect/>
          </a:stretch>
        </p:blipFill>
        <p:spPr>
          <a:xfrm>
            <a:off x="3033409" y="75535"/>
            <a:ext cx="7427123" cy="1099484"/>
          </a:xfrm>
          <a:prstGeom prst="rect">
            <a:avLst/>
          </a:prstGeom>
        </p:spPr>
      </p:pic>
      <p:pic>
        <p:nvPicPr>
          <p:cNvPr id="15" name="Picture 14">
            <a:extLst>
              <a:ext uri="{FF2B5EF4-FFF2-40B4-BE49-F238E27FC236}">
                <a16:creationId xmlns="" xmlns:a16="http://schemas.microsoft.com/office/drawing/2014/main" id="{ED1B99D1-E782-2A45-274C-AFE5496DA8D1}"/>
              </a:ext>
            </a:extLst>
          </p:cNvPr>
          <p:cNvPicPr>
            <a:picLocks noChangeAspect="1"/>
          </p:cNvPicPr>
          <p:nvPr/>
        </p:nvPicPr>
        <p:blipFill>
          <a:blip r:embed="rId5"/>
          <a:stretch>
            <a:fillRect/>
          </a:stretch>
        </p:blipFill>
        <p:spPr>
          <a:xfrm>
            <a:off x="321904" y="275193"/>
            <a:ext cx="2511769" cy="918544"/>
          </a:xfrm>
          <a:prstGeom prst="rect">
            <a:avLst/>
          </a:prstGeom>
        </p:spPr>
      </p:pic>
    </p:spTree>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1745</Words>
  <Application>Microsoft Office PowerPoint</Application>
  <PresentationFormat>Widescreen</PresentationFormat>
  <Paragraphs>89</Paragraphs>
  <Slides>25</Slides>
  <Notes>5</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25</vt:i4>
      </vt:variant>
    </vt:vector>
  </HeadingPairs>
  <TitlesOfParts>
    <vt:vector size="44" baseType="lpstr">
      <vt:lpstr>Arial</vt:lpstr>
      <vt:lpstr>Arial-Rounded</vt:lpstr>
      <vt:lpstr>Calibri</vt:lpstr>
      <vt:lpstr>Calibri Light</vt:lpstr>
      <vt:lpstr>Cambria</vt:lpstr>
      <vt:lpstr>iCiel Crocante</vt:lpstr>
      <vt:lpstr>PT Sans</vt:lpstr>
      <vt:lpstr>Segoe UI Historic</vt:lpstr>
      <vt:lpstr>Times New Roman</vt:lpstr>
      <vt:lpstr>TsangerYuMo W04</vt:lpstr>
      <vt:lpstr>UVN Bach Dang Nang</vt:lpstr>
      <vt:lpstr>Wingdings</vt:lpstr>
      <vt:lpstr>字魂27号-布丁体</vt:lpstr>
      <vt:lpstr>思源黑体 CN Bold</vt:lpstr>
      <vt:lpstr>思源黑体 CN Light</vt:lpstr>
      <vt:lpstr>等线</vt:lpstr>
      <vt:lpstr>1_Office Theme</vt: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87</cp:revision>
  <dcterms:created xsi:type="dcterms:W3CDTF">2023-08-17T11:22:51Z</dcterms:created>
  <dcterms:modified xsi:type="dcterms:W3CDTF">2025-11-14T05:24:51Z</dcterms:modified>
</cp:coreProperties>
</file>