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61" r:id="rId2"/>
    <p:sldId id="265" r:id="rId3"/>
    <p:sldId id="308" r:id="rId4"/>
    <p:sldId id="266" r:id="rId5"/>
    <p:sldId id="268" r:id="rId6"/>
    <p:sldId id="269" r:id="rId7"/>
    <p:sldId id="271" r:id="rId8"/>
    <p:sldId id="272" r:id="rId9"/>
    <p:sldId id="275" r:id="rId10"/>
    <p:sldId id="309" r:id="rId11"/>
    <p:sldId id="310" r:id="rId12"/>
    <p:sldId id="311" r:id="rId13"/>
    <p:sldId id="312" r:id="rId14"/>
    <p:sldId id="313" r:id="rId15"/>
    <p:sldId id="315" r:id="rId16"/>
    <p:sldId id="31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3EEFA"/>
    <a:srgbClr val="DCEAB1"/>
    <a:srgbClr val="FFDF99"/>
    <a:srgbClr val="A7D19D"/>
    <a:srgbClr val="F6A9A5"/>
    <a:srgbClr val="F7935C"/>
    <a:srgbClr val="078F99"/>
    <a:srgbClr val="B7E5A5"/>
    <a:srgbClr val="0351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342"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47433F-BBD2-42B1-9ECB-B15A7CC2A8B5}"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2F332-9C2F-40F1-9EEA-FE644548683B}" type="slidenum">
              <a:rPr lang="en-US" smtClean="0"/>
              <a:t>‹#›</a:t>
            </a:fld>
            <a:endParaRPr lang="en-US"/>
          </a:p>
        </p:txBody>
      </p:sp>
    </p:spTree>
    <p:extLst>
      <p:ext uri="{BB962C8B-B14F-4D97-AF65-F5344CB8AC3E}">
        <p14:creationId xmlns:p14="http://schemas.microsoft.com/office/powerpoint/2010/main" val="289435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25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27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484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4" name="Picture 23">
            <a:extLst>
              <a:ext uri="{FF2B5EF4-FFF2-40B4-BE49-F238E27FC236}">
                <a16:creationId xmlns="" xmlns:a16="http://schemas.microsoft.com/office/drawing/2014/main" id="{2C38DA38-71FB-4CEB-B777-09292390EC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5" name="Picture 24">
            <a:extLst>
              <a:ext uri="{FF2B5EF4-FFF2-40B4-BE49-F238E27FC236}">
                <a16:creationId xmlns="" xmlns:a16="http://schemas.microsoft.com/office/drawing/2014/main" id="{7B3E06E2-B8CD-4348-A929-48748D52322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6" name="Picture 25">
            <a:extLst>
              <a:ext uri="{FF2B5EF4-FFF2-40B4-BE49-F238E27FC236}">
                <a16:creationId xmlns="" xmlns:a16="http://schemas.microsoft.com/office/drawing/2014/main" id="{D1A0A433-1C81-43D6-86C9-906F9D1CD5C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7" name="Picture 26">
            <a:extLst>
              <a:ext uri="{FF2B5EF4-FFF2-40B4-BE49-F238E27FC236}">
                <a16:creationId xmlns="" xmlns:a16="http://schemas.microsoft.com/office/drawing/2014/main" id="{57AB7940-731C-4B6C-8537-33EBAD98DEB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0" name="Picture 29">
            <a:extLst>
              <a:ext uri="{FF2B5EF4-FFF2-40B4-BE49-F238E27FC236}">
                <a16:creationId xmlns=""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1" name="Picture 30">
            <a:extLst>
              <a:ext uri="{FF2B5EF4-FFF2-40B4-BE49-F238E27FC236}">
                <a16:creationId xmlns=""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2" name="Picture 31">
            <a:extLst>
              <a:ext uri="{FF2B5EF4-FFF2-40B4-BE49-F238E27FC236}">
                <a16:creationId xmlns=""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3" name="Picture 32">
            <a:extLst>
              <a:ext uri="{FF2B5EF4-FFF2-40B4-BE49-F238E27FC236}">
                <a16:creationId xmlns=""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4283298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375" b="100000" l="0" r="100000">
                        <a14:backgroundMark x1="15032" y1="61161" x2="12500" y2="66964"/>
                        <a14:backgroundMark x1="80063" y1="78571" x2="86234" y2="75000"/>
                        <a14:backgroundMark x1="6171" y1="68304" x2="8228" y2="65625"/>
                        <a14:backgroundMark x1="40665" y1="94196" x2="43829" y2="93973"/>
                        <a14:backgroundMark x1="54747" y1="97768" x2="58544" y2="98214"/>
                        <a14:backgroundMark x1="72627" y1="94196" x2="72627" y2="95536"/>
                        <a14:backgroundMark x1="68987" y1="91518" x2="68987" y2="91518"/>
                        <a14:backgroundMark x1="70253" y1="95313" x2="70253" y2="95313"/>
                        <a14:backgroundMark x1="70728" y1="98661" x2="70728" y2="98661"/>
                        <a14:backgroundMark x1="88766" y1="77679" x2="88766" y2="77679"/>
                        <a14:backgroundMark x1="96994" y1="79688" x2="96994" y2="79688"/>
                        <a14:backgroundMark x1="97627" y1="75893" x2="96203" y2="81027"/>
                        <a14:backgroundMark x1="88924" y1="75670" x2="88608" y2="80580"/>
                        <a14:backgroundMark x1="22468" y1="82589" x2="22310" y2="83705"/>
                      </a14:backgroundRemoval>
                    </a14:imgEffect>
                  </a14:imgLayer>
                </a14:imgProps>
              </a:ext>
              <a:ext uri="{28A0092B-C50C-407E-A947-70E740481C1C}">
                <a14:useLocalDpi xmlns:a14="http://schemas.microsoft.com/office/drawing/2010/main" val="0"/>
              </a:ext>
            </a:extLst>
          </a:blip>
          <a:srcRect l="471" t="55783"/>
          <a:stretch/>
        </p:blipFill>
        <p:spPr>
          <a:xfrm>
            <a:off x="0" y="2986269"/>
            <a:ext cx="12192000" cy="3871731"/>
          </a:xfrm>
          <a:prstGeom prst="rect">
            <a:avLst/>
          </a:prstGeom>
        </p:spPr>
      </p:pic>
      <p:pic>
        <p:nvPicPr>
          <p:cNvPr id="2" name="Picture 1"/>
          <p:cNvPicPr>
            <a:picLocks noChangeAspect="1"/>
          </p:cNvPicPr>
          <p:nvPr/>
        </p:nvPicPr>
        <p:blipFill>
          <a:blip r:embed="rId5"/>
          <a:stretch>
            <a:fillRect/>
          </a:stretch>
        </p:blipFill>
        <p:spPr>
          <a:xfrm>
            <a:off x="715518" y="493259"/>
            <a:ext cx="11894327" cy="65659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902" y="-162045"/>
            <a:ext cx="1875098" cy="1875098"/>
          </a:xfrm>
          <a:prstGeom prst="rect">
            <a:avLst/>
          </a:prstGeom>
        </p:spPr>
      </p:pic>
    </p:spTree>
    <p:extLst>
      <p:ext uri="{BB962C8B-B14F-4D97-AF65-F5344CB8AC3E}">
        <p14:creationId xmlns:p14="http://schemas.microsoft.com/office/powerpoint/2010/main" val="97763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155313"/>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814908" y="600062"/>
              <a:ext cx="1871987" cy="923330"/>
            </a:xfrm>
            <a:prstGeom prst="rect">
              <a:avLst/>
            </a:prstGeom>
            <a:noFill/>
          </p:spPr>
          <p:txBody>
            <a:bodyPr wrap="none" rtlCol="0">
              <a:spAutoFit/>
            </a:bodyPr>
            <a:lstStyle/>
            <a:p>
              <a:r>
                <a:rPr lang="en-US" sz="5400" dirty="0" smtClean="0">
                  <a:latin typeface="#9Slide03 AmpleSoft Bold" panose="02000000000000000000" pitchFamily="2" charset="0"/>
                </a:rPr>
                <a:t>CÂU 1</a:t>
              </a:r>
              <a:endParaRPr lang="en-US" sz="5400" dirty="0">
                <a:latin typeface="#9Slide03 AmpleSoft Bold" panose="02000000000000000000" pitchFamily="2" charset="0"/>
              </a:endParaRPr>
            </a:p>
          </p:txBody>
        </p:sp>
      </p:grpSp>
      <p:sp>
        <p:nvSpPr>
          <p:cNvPr id="9" name="TextBox 8"/>
          <p:cNvSpPr txBox="1"/>
          <p:nvPr/>
        </p:nvSpPr>
        <p:spPr>
          <a:xfrm>
            <a:off x="3173031" y="416275"/>
            <a:ext cx="8783617" cy="1323439"/>
          </a:xfrm>
          <a:prstGeom prst="rect">
            <a:avLst/>
          </a:prstGeom>
          <a:noFill/>
        </p:spPr>
        <p:txBody>
          <a:bodyPr wrap="square" rtlCol="0">
            <a:spAutoFit/>
          </a:bodyPr>
          <a:lstStyle/>
          <a:p>
            <a:pPr algn="ctr"/>
            <a:r>
              <a:rPr lang="en-US" sz="4000" b="1" dirty="0" err="1" smtClean="0">
                <a:solidFill>
                  <a:srgbClr val="C00000"/>
                </a:solidFill>
                <a:latin typeface="Cambria" panose="02040503050406030204" pitchFamily="18" charset="0"/>
                <a:ea typeface="Cambria" panose="02040503050406030204" pitchFamily="18" charset="0"/>
              </a:rPr>
              <a:t>Tìm</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trong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bài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thơ</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những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từ</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ngữ</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chỉ</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màu</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sắc</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của</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mỗi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sự</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vật</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dưới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đây</a:t>
            </a:r>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11" name="Rectangle 10"/>
          <p:cNvSpPr/>
          <p:nvPr/>
        </p:nvSpPr>
        <p:spPr>
          <a:xfrm>
            <a:off x="1259067" y="2624719"/>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hoa</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hồng</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0"/>
          <p:cNvSpPr/>
          <p:nvPr/>
        </p:nvSpPr>
        <p:spPr>
          <a:xfrm>
            <a:off x="5391876" y="2624719"/>
            <a:ext cx="2012065"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A7D19D"/>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nắng</a:t>
            </a:r>
            <a:endParaRPr lang="en-US" sz="4000" b="1" dirty="0">
              <a:solidFill>
                <a:schemeClr val="tx1"/>
              </a:solidFill>
              <a:latin typeface="Cambria" panose="02040503050406030204" pitchFamily="18" charset="0"/>
              <a:ea typeface="Cambria" panose="02040503050406030204" pitchFamily="18" charset="0"/>
            </a:endParaRPr>
          </a:p>
        </p:txBody>
      </p:sp>
      <p:sp>
        <p:nvSpPr>
          <p:cNvPr id="13" name="Rectangle 10"/>
          <p:cNvSpPr/>
          <p:nvPr/>
        </p:nvSpPr>
        <p:spPr>
          <a:xfrm>
            <a:off x="8012902" y="2624719"/>
            <a:ext cx="1853235"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đêm</a:t>
            </a:r>
            <a:endParaRPr lang="en-US" sz="4000" b="1" dirty="0">
              <a:solidFill>
                <a:schemeClr val="tx1"/>
              </a:solidFill>
              <a:latin typeface="Cambria" panose="02040503050406030204" pitchFamily="18" charset="0"/>
              <a:ea typeface="Cambria" panose="02040503050406030204" pitchFamily="18" charset="0"/>
            </a:endParaRPr>
          </a:p>
        </p:txBody>
      </p:sp>
      <p:sp>
        <p:nvSpPr>
          <p:cNvPr id="14" name="Rectangle 10"/>
          <p:cNvSpPr/>
          <p:nvPr/>
        </p:nvSpPr>
        <p:spPr>
          <a:xfrm>
            <a:off x="4023630" y="4391641"/>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CEAB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hoàng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hôn</a:t>
            </a:r>
            <a:endParaRPr lang="en-US" sz="4000" b="1" dirty="0">
              <a:solidFill>
                <a:schemeClr val="tx1"/>
              </a:solidFill>
              <a:latin typeface="Cambria" panose="02040503050406030204" pitchFamily="18" charset="0"/>
              <a:ea typeface="Cambria" panose="02040503050406030204" pitchFamily="18" charset="0"/>
            </a:endParaRPr>
          </a:p>
        </p:txBody>
      </p:sp>
      <p:sp>
        <p:nvSpPr>
          <p:cNvPr id="15" name="Rectangle 10"/>
          <p:cNvSpPr/>
          <p:nvPr/>
        </p:nvSpPr>
        <p:spPr>
          <a:xfrm>
            <a:off x="8104213" y="4413960"/>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3EEFA"/>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rừng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đại</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ngàn</a:t>
            </a:r>
            <a:endParaRPr lang="en-US" sz="4000" b="1" dirty="0">
              <a:solidFill>
                <a:schemeClr val="tx1"/>
              </a:solidFill>
              <a:latin typeface="Cambria" panose="02040503050406030204" pitchFamily="18" charset="0"/>
              <a:ea typeface="Cambria" panose="02040503050406030204" pitchFamily="18" charset="0"/>
            </a:endParaRPr>
          </a:p>
        </p:txBody>
      </p:sp>
      <p:sp>
        <p:nvSpPr>
          <p:cNvPr id="17" name="Rectangle 10"/>
          <p:cNvSpPr/>
          <p:nvPr/>
        </p:nvSpPr>
        <p:spPr>
          <a:xfrm>
            <a:off x="421466" y="4391641"/>
            <a:ext cx="3045429"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FDF99"/>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lá</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cây</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24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1" grpId="0" animBg="1"/>
      <p:bldP spid="12" grpId="0" animBg="1"/>
      <p:bldP spid="13" grpId="0" animBg="1"/>
      <p:bldP spid="14" grpId="0" animBg="1"/>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155313"/>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814908" y="600062"/>
              <a:ext cx="1871987" cy="923330"/>
            </a:xfrm>
            <a:prstGeom prst="rect">
              <a:avLst/>
            </a:prstGeom>
            <a:noFill/>
          </p:spPr>
          <p:txBody>
            <a:bodyPr wrap="none" rtlCol="0">
              <a:spAutoFit/>
            </a:bodyPr>
            <a:lstStyle/>
            <a:p>
              <a:r>
                <a:rPr lang="en-US" sz="5400" dirty="0" smtClean="0">
                  <a:latin typeface="#9Slide03 AmpleSoft Bold" panose="02000000000000000000" pitchFamily="2" charset="0"/>
                </a:rPr>
                <a:t>CÂU 1</a:t>
              </a:r>
              <a:endParaRPr lang="en-US" sz="5400" dirty="0">
                <a:latin typeface="#9Slide03 AmpleSoft Bold" panose="02000000000000000000" pitchFamily="2" charset="0"/>
              </a:endParaRPr>
            </a:p>
          </p:txBody>
        </p:sp>
      </p:grpSp>
      <p:sp>
        <p:nvSpPr>
          <p:cNvPr id="9" name="TextBox 8"/>
          <p:cNvSpPr txBox="1"/>
          <p:nvPr/>
        </p:nvSpPr>
        <p:spPr>
          <a:xfrm>
            <a:off x="3173031" y="416275"/>
            <a:ext cx="8783617" cy="1323439"/>
          </a:xfrm>
          <a:prstGeom prst="rect">
            <a:avLst/>
          </a:prstGeom>
          <a:noFill/>
        </p:spPr>
        <p:txBody>
          <a:bodyPr wrap="square" rtlCol="0">
            <a:spAutoFit/>
          </a:bodyPr>
          <a:lstStyle/>
          <a:p>
            <a:pPr algn="ctr"/>
            <a:r>
              <a:rPr lang="en-US" sz="4000" b="1" dirty="0" err="1" smtClean="0">
                <a:solidFill>
                  <a:srgbClr val="C00000"/>
                </a:solidFill>
                <a:latin typeface="Cambria" panose="02040503050406030204" pitchFamily="18" charset="0"/>
                <a:ea typeface="Cambria" panose="02040503050406030204" pitchFamily="18" charset="0"/>
              </a:rPr>
              <a:t>Tìm</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trong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bài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thơ</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những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từ</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ngữ</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chỉ</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màu</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sắc</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của</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mỗi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sự</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vật</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dưới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đây</a:t>
            </a:r>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11" name="Rectangle 10"/>
          <p:cNvSpPr/>
          <p:nvPr/>
        </p:nvSpPr>
        <p:spPr>
          <a:xfrm>
            <a:off x="728199" y="2384381"/>
            <a:ext cx="2444832" cy="847686"/>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hoa</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hồng</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0"/>
          <p:cNvSpPr/>
          <p:nvPr/>
        </p:nvSpPr>
        <p:spPr>
          <a:xfrm>
            <a:off x="5544094" y="2334487"/>
            <a:ext cx="1642739" cy="77823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A7D19D"/>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nắng</a:t>
            </a:r>
            <a:endParaRPr lang="en-US" sz="4000" b="1" dirty="0">
              <a:solidFill>
                <a:schemeClr val="tx1"/>
              </a:solidFill>
              <a:latin typeface="Cambria" panose="02040503050406030204" pitchFamily="18" charset="0"/>
              <a:ea typeface="Cambria" panose="02040503050406030204" pitchFamily="18" charset="0"/>
            </a:endParaRPr>
          </a:p>
        </p:txBody>
      </p:sp>
      <p:sp>
        <p:nvSpPr>
          <p:cNvPr id="13" name="Rectangle 10"/>
          <p:cNvSpPr/>
          <p:nvPr/>
        </p:nvSpPr>
        <p:spPr>
          <a:xfrm>
            <a:off x="728199" y="3822784"/>
            <a:ext cx="1513063" cy="77823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đêm</a:t>
            </a:r>
            <a:endParaRPr lang="en-US" sz="4000" b="1" dirty="0">
              <a:solidFill>
                <a:schemeClr val="tx1"/>
              </a:solidFill>
              <a:latin typeface="Cambria" panose="02040503050406030204" pitchFamily="18" charset="0"/>
              <a:ea typeface="Cambria" panose="02040503050406030204" pitchFamily="18" charset="0"/>
            </a:endParaRPr>
          </a:p>
        </p:txBody>
      </p:sp>
      <p:sp>
        <p:nvSpPr>
          <p:cNvPr id="14" name="Rectangle 10"/>
          <p:cNvSpPr/>
          <p:nvPr/>
        </p:nvSpPr>
        <p:spPr>
          <a:xfrm>
            <a:off x="728199" y="5191739"/>
            <a:ext cx="2874881"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CEAB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hoàng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hôn</a:t>
            </a:r>
            <a:endParaRPr lang="en-US" sz="4000" b="1" dirty="0">
              <a:solidFill>
                <a:schemeClr val="tx1"/>
              </a:solidFill>
              <a:latin typeface="Cambria" panose="02040503050406030204" pitchFamily="18" charset="0"/>
              <a:ea typeface="Cambria" panose="02040503050406030204" pitchFamily="18" charset="0"/>
            </a:endParaRPr>
          </a:p>
        </p:txBody>
      </p:sp>
      <p:sp>
        <p:nvSpPr>
          <p:cNvPr id="15" name="Rectangle 10"/>
          <p:cNvSpPr/>
          <p:nvPr/>
        </p:nvSpPr>
        <p:spPr>
          <a:xfrm>
            <a:off x="6001320" y="5177063"/>
            <a:ext cx="3696684"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3EEFA"/>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rừng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đại</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ngàn</a:t>
            </a:r>
            <a:endParaRPr lang="en-US" sz="4000" b="1" dirty="0">
              <a:solidFill>
                <a:schemeClr val="tx1"/>
              </a:solidFill>
              <a:latin typeface="Cambria" panose="02040503050406030204" pitchFamily="18" charset="0"/>
              <a:ea typeface="Cambria" panose="02040503050406030204" pitchFamily="18" charset="0"/>
            </a:endParaRPr>
          </a:p>
        </p:txBody>
      </p:sp>
      <p:sp>
        <p:nvSpPr>
          <p:cNvPr id="17" name="Rectangle 10"/>
          <p:cNvSpPr/>
          <p:nvPr/>
        </p:nvSpPr>
        <p:spPr>
          <a:xfrm>
            <a:off x="7279431" y="3784284"/>
            <a:ext cx="2249056"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FDF99"/>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lá</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cây</a:t>
            </a:r>
            <a:endParaRPr lang="en-US" sz="4000" b="1" dirty="0">
              <a:solidFill>
                <a:schemeClr val="tx1"/>
              </a:solidFill>
              <a:latin typeface="Cambria" panose="02040503050406030204" pitchFamily="18" charset="0"/>
              <a:ea typeface="Cambria" panose="02040503050406030204" pitchFamily="18" charset="0"/>
            </a:endParaRPr>
          </a:p>
        </p:txBody>
      </p:sp>
      <p:sp>
        <p:nvSpPr>
          <p:cNvPr id="16" name="TextBox 15"/>
          <p:cNvSpPr txBox="1"/>
          <p:nvPr/>
        </p:nvSpPr>
        <p:spPr>
          <a:xfrm>
            <a:off x="3121594" y="2446722"/>
            <a:ext cx="2342802"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đỏ</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19" name="TextBox 18"/>
          <p:cNvSpPr txBox="1"/>
          <p:nvPr/>
        </p:nvSpPr>
        <p:spPr>
          <a:xfrm>
            <a:off x="7133383" y="2446722"/>
            <a:ext cx="2928763"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vàng</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0" name="TextBox 19"/>
          <p:cNvSpPr txBox="1"/>
          <p:nvPr/>
        </p:nvSpPr>
        <p:spPr>
          <a:xfrm>
            <a:off x="2240649" y="3843007"/>
            <a:ext cx="5021194"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mực</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đen</a:t>
            </a:r>
            <a:r>
              <a:rPr lang="en-US" sz="4000" b="1" dirty="0" smtClean="0">
                <a:solidFill>
                  <a:schemeClr val="accent4">
                    <a:lumMod val="75000"/>
                  </a:schemeClr>
                </a:solidFill>
                <a:latin typeface="Cambria" panose="02040503050406030204" pitchFamily="18" charset="0"/>
                <a:ea typeface="Cambria" panose="02040503050406030204" pitchFamily="18" charset="0"/>
              </a:rPr>
              <a:t>)</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1" name="TextBox 20"/>
          <p:cNvSpPr txBox="1"/>
          <p:nvPr/>
        </p:nvSpPr>
        <p:spPr>
          <a:xfrm>
            <a:off x="9502977" y="3832524"/>
            <a:ext cx="2537766"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xanh</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2" name="TextBox 21"/>
          <p:cNvSpPr txBox="1"/>
          <p:nvPr/>
        </p:nvSpPr>
        <p:spPr>
          <a:xfrm>
            <a:off x="3603080" y="5246955"/>
            <a:ext cx="2323158"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tím</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3" name="TextBox 22"/>
          <p:cNvSpPr txBox="1"/>
          <p:nvPr/>
        </p:nvSpPr>
        <p:spPr>
          <a:xfrm>
            <a:off x="9651006" y="5212009"/>
            <a:ext cx="2323158"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nâu</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585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 calcmode="lin" valueType="num">
                                      <p:cBhvr>
                                        <p:cTn id="9" dur="250" fill="hold"/>
                                        <p:tgtEl>
                                          <p:spTgt spid="11"/>
                                        </p:tgtEl>
                                        <p:attrNameLst>
                                          <p:attrName>style.rotation</p:attrName>
                                        </p:attrNameLst>
                                      </p:cBhvr>
                                      <p:tavLst>
                                        <p:tav tm="0">
                                          <p:val>
                                            <p:fltVal val="90"/>
                                          </p:val>
                                        </p:tav>
                                        <p:tav tm="100000">
                                          <p:val>
                                            <p:fltVal val="0"/>
                                          </p:val>
                                        </p:tav>
                                      </p:tavLst>
                                    </p:anim>
                                    <p:animEffect transition="in" filter="fade">
                                      <p:cBhvr>
                                        <p:cTn id="10" dur="250"/>
                                        <p:tgtEl>
                                          <p:spTgt spid="11"/>
                                        </p:tgtEl>
                                      </p:cBhvr>
                                    </p:animEffect>
                                  </p:childTnLst>
                                </p:cTn>
                              </p:par>
                            </p:childTnLst>
                          </p:cTn>
                        </p:par>
                        <p:par>
                          <p:cTn id="11" fill="hold">
                            <p:stCondLst>
                              <p:cond delay="250"/>
                            </p:stCondLst>
                            <p:childTnLst>
                              <p:par>
                                <p:cTn id="12" presetID="3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50" fill="hold"/>
                                        <p:tgtEl>
                                          <p:spTgt spid="12"/>
                                        </p:tgtEl>
                                        <p:attrNameLst>
                                          <p:attrName>ppt_w</p:attrName>
                                        </p:attrNameLst>
                                      </p:cBhvr>
                                      <p:tavLst>
                                        <p:tav tm="0">
                                          <p:val>
                                            <p:fltVal val="0"/>
                                          </p:val>
                                        </p:tav>
                                        <p:tav tm="100000">
                                          <p:val>
                                            <p:strVal val="#ppt_w"/>
                                          </p:val>
                                        </p:tav>
                                      </p:tavLst>
                                    </p:anim>
                                    <p:anim calcmode="lin" valueType="num">
                                      <p:cBhvr>
                                        <p:cTn id="15" dur="250" fill="hold"/>
                                        <p:tgtEl>
                                          <p:spTgt spid="12"/>
                                        </p:tgtEl>
                                        <p:attrNameLst>
                                          <p:attrName>ppt_h</p:attrName>
                                        </p:attrNameLst>
                                      </p:cBhvr>
                                      <p:tavLst>
                                        <p:tav tm="0">
                                          <p:val>
                                            <p:fltVal val="0"/>
                                          </p:val>
                                        </p:tav>
                                        <p:tav tm="100000">
                                          <p:val>
                                            <p:strVal val="#ppt_h"/>
                                          </p:val>
                                        </p:tav>
                                      </p:tavLst>
                                    </p:anim>
                                    <p:anim calcmode="lin" valueType="num">
                                      <p:cBhvr>
                                        <p:cTn id="16" dur="250" fill="hold"/>
                                        <p:tgtEl>
                                          <p:spTgt spid="12"/>
                                        </p:tgtEl>
                                        <p:attrNameLst>
                                          <p:attrName>style.rotation</p:attrName>
                                        </p:attrNameLst>
                                      </p:cBhvr>
                                      <p:tavLst>
                                        <p:tav tm="0">
                                          <p:val>
                                            <p:fltVal val="90"/>
                                          </p:val>
                                        </p:tav>
                                        <p:tav tm="100000">
                                          <p:val>
                                            <p:fltVal val="0"/>
                                          </p:val>
                                        </p:tav>
                                      </p:tavLst>
                                    </p:anim>
                                    <p:animEffect transition="in" filter="fade">
                                      <p:cBhvr>
                                        <p:cTn id="17" dur="250"/>
                                        <p:tgtEl>
                                          <p:spTgt spid="12"/>
                                        </p:tgtEl>
                                      </p:cBhvr>
                                    </p:animEffect>
                                  </p:childTnLst>
                                </p:cTn>
                              </p:par>
                            </p:childTnLst>
                          </p:cTn>
                        </p:par>
                        <p:par>
                          <p:cTn id="18" fill="hold">
                            <p:stCondLst>
                              <p:cond delay="500"/>
                            </p:stCondLst>
                            <p:childTnLst>
                              <p:par>
                                <p:cTn id="19" presetID="3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50" fill="hold"/>
                                        <p:tgtEl>
                                          <p:spTgt spid="13"/>
                                        </p:tgtEl>
                                        <p:attrNameLst>
                                          <p:attrName>ppt_w</p:attrName>
                                        </p:attrNameLst>
                                      </p:cBhvr>
                                      <p:tavLst>
                                        <p:tav tm="0">
                                          <p:val>
                                            <p:fltVal val="0"/>
                                          </p:val>
                                        </p:tav>
                                        <p:tav tm="100000">
                                          <p:val>
                                            <p:strVal val="#ppt_w"/>
                                          </p:val>
                                        </p:tav>
                                      </p:tavLst>
                                    </p:anim>
                                    <p:anim calcmode="lin" valueType="num">
                                      <p:cBhvr>
                                        <p:cTn id="22" dur="250" fill="hold"/>
                                        <p:tgtEl>
                                          <p:spTgt spid="13"/>
                                        </p:tgtEl>
                                        <p:attrNameLst>
                                          <p:attrName>ppt_h</p:attrName>
                                        </p:attrNameLst>
                                      </p:cBhvr>
                                      <p:tavLst>
                                        <p:tav tm="0">
                                          <p:val>
                                            <p:fltVal val="0"/>
                                          </p:val>
                                        </p:tav>
                                        <p:tav tm="100000">
                                          <p:val>
                                            <p:strVal val="#ppt_h"/>
                                          </p:val>
                                        </p:tav>
                                      </p:tavLst>
                                    </p:anim>
                                    <p:anim calcmode="lin" valueType="num">
                                      <p:cBhvr>
                                        <p:cTn id="23" dur="250" fill="hold"/>
                                        <p:tgtEl>
                                          <p:spTgt spid="13"/>
                                        </p:tgtEl>
                                        <p:attrNameLst>
                                          <p:attrName>style.rotation</p:attrName>
                                        </p:attrNameLst>
                                      </p:cBhvr>
                                      <p:tavLst>
                                        <p:tav tm="0">
                                          <p:val>
                                            <p:fltVal val="90"/>
                                          </p:val>
                                        </p:tav>
                                        <p:tav tm="100000">
                                          <p:val>
                                            <p:fltVal val="0"/>
                                          </p:val>
                                        </p:tav>
                                      </p:tavLst>
                                    </p:anim>
                                    <p:animEffect transition="in" filter="fade">
                                      <p:cBhvr>
                                        <p:cTn id="24" dur="250"/>
                                        <p:tgtEl>
                                          <p:spTgt spid="13"/>
                                        </p:tgtEl>
                                      </p:cBhvr>
                                    </p:animEffect>
                                  </p:childTnLst>
                                </p:cTn>
                              </p:par>
                            </p:childTnLst>
                          </p:cTn>
                        </p:par>
                        <p:par>
                          <p:cTn id="25" fill="hold">
                            <p:stCondLst>
                              <p:cond delay="750"/>
                            </p:stCondLst>
                            <p:childTnLst>
                              <p:par>
                                <p:cTn id="26" presetID="3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 calcmode="lin" valueType="num">
                                      <p:cBhvr>
                                        <p:cTn id="30" dur="250" fill="hold"/>
                                        <p:tgtEl>
                                          <p:spTgt spid="17"/>
                                        </p:tgtEl>
                                        <p:attrNameLst>
                                          <p:attrName>style.rotation</p:attrName>
                                        </p:attrNameLst>
                                      </p:cBhvr>
                                      <p:tavLst>
                                        <p:tav tm="0">
                                          <p:val>
                                            <p:fltVal val="90"/>
                                          </p:val>
                                        </p:tav>
                                        <p:tav tm="100000">
                                          <p:val>
                                            <p:fltVal val="0"/>
                                          </p:val>
                                        </p:tav>
                                      </p:tavLst>
                                    </p:anim>
                                    <p:animEffect transition="in" filter="fade">
                                      <p:cBhvr>
                                        <p:cTn id="31" dur="250"/>
                                        <p:tgtEl>
                                          <p:spTgt spid="17"/>
                                        </p:tgtEl>
                                      </p:cBhvr>
                                    </p:animEffect>
                                  </p:childTnLst>
                                </p:cTn>
                              </p:par>
                            </p:childTnLst>
                          </p:cTn>
                        </p:par>
                        <p:par>
                          <p:cTn id="32" fill="hold">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fltVal val="0"/>
                                          </p:val>
                                        </p:tav>
                                        <p:tav tm="100000">
                                          <p:val>
                                            <p:strVal val="#ppt_w"/>
                                          </p:val>
                                        </p:tav>
                                      </p:tavLst>
                                    </p:anim>
                                    <p:anim calcmode="lin" valueType="num">
                                      <p:cBhvr>
                                        <p:cTn id="36" dur="250" fill="hold"/>
                                        <p:tgtEl>
                                          <p:spTgt spid="14"/>
                                        </p:tgtEl>
                                        <p:attrNameLst>
                                          <p:attrName>ppt_h</p:attrName>
                                        </p:attrNameLst>
                                      </p:cBhvr>
                                      <p:tavLst>
                                        <p:tav tm="0">
                                          <p:val>
                                            <p:fltVal val="0"/>
                                          </p:val>
                                        </p:tav>
                                        <p:tav tm="100000">
                                          <p:val>
                                            <p:strVal val="#ppt_h"/>
                                          </p:val>
                                        </p:tav>
                                      </p:tavLst>
                                    </p:anim>
                                    <p:anim calcmode="lin" valueType="num">
                                      <p:cBhvr>
                                        <p:cTn id="37" dur="250" fill="hold"/>
                                        <p:tgtEl>
                                          <p:spTgt spid="14"/>
                                        </p:tgtEl>
                                        <p:attrNameLst>
                                          <p:attrName>style.rotation</p:attrName>
                                        </p:attrNameLst>
                                      </p:cBhvr>
                                      <p:tavLst>
                                        <p:tav tm="0">
                                          <p:val>
                                            <p:fltVal val="90"/>
                                          </p:val>
                                        </p:tav>
                                        <p:tav tm="100000">
                                          <p:val>
                                            <p:fltVal val="0"/>
                                          </p:val>
                                        </p:tav>
                                      </p:tavLst>
                                    </p:anim>
                                    <p:animEffect transition="in" filter="fade">
                                      <p:cBhvr>
                                        <p:cTn id="38" dur="250"/>
                                        <p:tgtEl>
                                          <p:spTgt spid="14"/>
                                        </p:tgtEl>
                                      </p:cBhvr>
                                    </p:animEffect>
                                  </p:childTnLst>
                                </p:cTn>
                              </p:par>
                            </p:childTnLst>
                          </p:cTn>
                        </p:par>
                        <p:par>
                          <p:cTn id="39" fill="hold">
                            <p:stCondLst>
                              <p:cond delay="1250"/>
                            </p:stCondLst>
                            <p:childTnLst>
                              <p:par>
                                <p:cTn id="40" presetID="31"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250" fill="hold"/>
                                        <p:tgtEl>
                                          <p:spTgt spid="15"/>
                                        </p:tgtEl>
                                        <p:attrNameLst>
                                          <p:attrName>ppt_w</p:attrName>
                                        </p:attrNameLst>
                                      </p:cBhvr>
                                      <p:tavLst>
                                        <p:tav tm="0">
                                          <p:val>
                                            <p:fltVal val="0"/>
                                          </p:val>
                                        </p:tav>
                                        <p:tav tm="100000">
                                          <p:val>
                                            <p:strVal val="#ppt_w"/>
                                          </p:val>
                                        </p:tav>
                                      </p:tavLst>
                                    </p:anim>
                                    <p:anim calcmode="lin" valueType="num">
                                      <p:cBhvr>
                                        <p:cTn id="43" dur="250" fill="hold"/>
                                        <p:tgtEl>
                                          <p:spTgt spid="15"/>
                                        </p:tgtEl>
                                        <p:attrNameLst>
                                          <p:attrName>ppt_h</p:attrName>
                                        </p:attrNameLst>
                                      </p:cBhvr>
                                      <p:tavLst>
                                        <p:tav tm="0">
                                          <p:val>
                                            <p:fltVal val="0"/>
                                          </p:val>
                                        </p:tav>
                                        <p:tav tm="100000">
                                          <p:val>
                                            <p:strVal val="#ppt_h"/>
                                          </p:val>
                                        </p:tav>
                                      </p:tavLst>
                                    </p:anim>
                                    <p:anim calcmode="lin" valueType="num">
                                      <p:cBhvr>
                                        <p:cTn id="44" dur="250" fill="hold"/>
                                        <p:tgtEl>
                                          <p:spTgt spid="15"/>
                                        </p:tgtEl>
                                        <p:attrNameLst>
                                          <p:attrName>style.rotation</p:attrName>
                                        </p:attrNameLst>
                                      </p:cBhvr>
                                      <p:tavLst>
                                        <p:tav tm="0">
                                          <p:val>
                                            <p:fltVal val="90"/>
                                          </p:val>
                                        </p:tav>
                                        <p:tav tm="100000">
                                          <p:val>
                                            <p:fltVal val="0"/>
                                          </p:val>
                                        </p:tav>
                                      </p:tavLst>
                                    </p:anim>
                                    <p:animEffect transition="in" filter="fade">
                                      <p:cBhvr>
                                        <p:cTn id="45" dur="25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fltVal val="0"/>
                                          </p:val>
                                        </p:tav>
                                        <p:tav tm="100000">
                                          <p:val>
                                            <p:strVal val="#ppt_w"/>
                                          </p:val>
                                        </p:tav>
                                      </p:tavLst>
                                    </p:anim>
                                    <p:anim calcmode="lin" valueType="num">
                                      <p:cBhvr>
                                        <p:cTn id="79" dur="500" fill="hold"/>
                                        <p:tgtEl>
                                          <p:spTgt spid="22"/>
                                        </p:tgtEl>
                                        <p:attrNameLst>
                                          <p:attrName>ppt_h</p:attrName>
                                        </p:attrNameLst>
                                      </p:cBhvr>
                                      <p:tavLst>
                                        <p:tav tm="0">
                                          <p:val>
                                            <p:fltVal val="0"/>
                                          </p:val>
                                        </p:tav>
                                        <p:tav tm="100000">
                                          <p:val>
                                            <p:strVal val="#ppt_h"/>
                                          </p:val>
                                        </p:tav>
                                      </p:tavLst>
                                    </p:anim>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 fill="hold"/>
                                        <p:tgtEl>
                                          <p:spTgt spid="23"/>
                                        </p:tgtEl>
                                        <p:attrNameLst>
                                          <p:attrName>ppt_w</p:attrName>
                                        </p:attrNameLst>
                                      </p:cBhvr>
                                      <p:tavLst>
                                        <p:tav tm="0">
                                          <p:val>
                                            <p:fltVal val="0"/>
                                          </p:val>
                                        </p:tav>
                                        <p:tav tm="100000">
                                          <p:val>
                                            <p:strVal val="#ppt_w"/>
                                          </p:val>
                                        </p:tav>
                                      </p:tavLst>
                                    </p:anim>
                                    <p:anim calcmode="lin" valueType="num">
                                      <p:cBhvr>
                                        <p:cTn id="86" dur="500" fill="hold"/>
                                        <p:tgtEl>
                                          <p:spTgt spid="23"/>
                                        </p:tgtEl>
                                        <p:attrNameLst>
                                          <p:attrName>ppt_h</p:attrName>
                                        </p:attrNameLst>
                                      </p:cBhvr>
                                      <p:tavLst>
                                        <p:tav tm="0">
                                          <p:val>
                                            <p:fltVal val="0"/>
                                          </p:val>
                                        </p:tav>
                                        <p:tav tm="100000">
                                          <p:val>
                                            <p:strVal val="#ppt_h"/>
                                          </p:val>
                                        </p:tav>
                                      </p:tavLst>
                                    </p:anim>
                                    <p:animEffect transition="in" filter="fade">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6" grpId="0"/>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409957"/>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smtClean="0">
                  <a:solidFill>
                    <a:schemeClr val="bg1"/>
                  </a:solidFill>
                  <a:latin typeface="#9Slide03 AmpleSoft Bold" panose="02000000000000000000" pitchFamily="2" charset="0"/>
                </a:rPr>
                <a:t>CÂU 2</a:t>
              </a:r>
              <a:endParaRPr lang="en-US" sz="5400" dirty="0">
                <a:solidFill>
                  <a:schemeClr val="bg1"/>
                </a:solidFill>
                <a:latin typeface="#9Slide03 AmpleSoft Bold" panose="02000000000000000000" pitchFamily="2" charset="0"/>
              </a:endParaRPr>
            </a:p>
          </p:txBody>
        </p:sp>
      </p:grpSp>
      <p:sp>
        <p:nvSpPr>
          <p:cNvPr id="9" name="TextBox 8"/>
          <p:cNvSpPr txBox="1"/>
          <p:nvPr/>
        </p:nvSpPr>
        <p:spPr>
          <a:xfrm>
            <a:off x="3080433" y="416274"/>
            <a:ext cx="8968813" cy="1323439"/>
          </a:xfrm>
          <a:prstGeom prst="rect">
            <a:avLst/>
          </a:prstGeom>
          <a:noFill/>
        </p:spPr>
        <p:txBody>
          <a:bodyPr wrap="square" rtlCol="0">
            <a:spAutoFit/>
          </a:bodyPr>
          <a:lstStyle/>
          <a:p>
            <a:pPr algn="ctr"/>
            <a:r>
              <a:rPr lang="vi-VN" sz="4000" dirty="0">
                <a:solidFill>
                  <a:schemeClr val="accent2">
                    <a:lumMod val="50000"/>
                  </a:schemeClr>
                </a:solidFill>
              </a:rPr>
              <a:t>Các khổ thơ 2, 3, 4 nói về màu sắc của cảnh vật ở những thời điểm nào? </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2" name="Rectangle 1"/>
          <p:cNvSpPr/>
          <p:nvPr/>
        </p:nvSpPr>
        <p:spPr>
          <a:xfrm>
            <a:off x="741595" y="2945843"/>
            <a:ext cx="3723189"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Bình minh treo trên mây </a:t>
            </a:r>
          </a:p>
          <a:p>
            <a:pPr algn="just" fontAlgn="t"/>
            <a:r>
              <a:rPr lang="vi-VN" sz="2400" dirty="0">
                <a:latin typeface="Calibri" panose="020F0502020204030204" pitchFamily="34" charset="0"/>
                <a:cs typeface="Calibri" panose="020F0502020204030204" pitchFamily="34" charset="0"/>
              </a:rPr>
              <a:t>Thả nắng vàng xuống đất</a:t>
            </a:r>
          </a:p>
          <a:p>
            <a:pPr algn="just" fontAlgn="t"/>
            <a:r>
              <a:rPr lang="vi-VN" sz="2400" dirty="0">
                <a:latin typeface="Calibri" panose="020F0502020204030204" pitchFamily="34" charset="0"/>
                <a:cs typeface="Calibri" panose="020F0502020204030204" pitchFamily="34" charset="0"/>
              </a:rPr>
              <a:t>Gió mang theo hương ngát </a:t>
            </a:r>
          </a:p>
          <a:p>
            <a:pPr algn="just" fontAlgn="t"/>
            <a:r>
              <a:rPr lang="vi-VN" sz="2400" dirty="0">
                <a:latin typeface="Calibri" panose="020F0502020204030204" pitchFamily="34" charset="0"/>
                <a:cs typeface="Calibri" panose="020F0502020204030204" pitchFamily="34" charset="0"/>
              </a:rPr>
              <a:t>Cho ong giỏ mật đầy</a:t>
            </a:r>
            <a:r>
              <a:rPr lang="vi-VN" sz="2400" dirty="0" smtClean="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3" name="Rectangle 2"/>
          <p:cNvSpPr/>
          <p:nvPr/>
        </p:nvSpPr>
        <p:spPr>
          <a:xfrm>
            <a:off x="4681814" y="2981175"/>
            <a:ext cx="4524306"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Còn chiếc áo tím này </a:t>
            </a:r>
          </a:p>
          <a:p>
            <a:pPr algn="just" fontAlgn="t"/>
            <a:r>
              <a:rPr lang="vi-VN" sz="2400" dirty="0">
                <a:latin typeface="Calibri" panose="020F0502020204030204" pitchFamily="34" charset="0"/>
                <a:cs typeface="Calibri" panose="020F0502020204030204" pitchFamily="34" charset="0"/>
              </a:rPr>
              <a:t>Tặng hoàng hôn sắm tối </a:t>
            </a:r>
          </a:p>
          <a:p>
            <a:pPr algn="just" fontAlgn="t"/>
            <a:r>
              <a:rPr lang="vi-VN" sz="2400" dirty="0">
                <a:latin typeface="Calibri" panose="020F0502020204030204" pitchFamily="34" charset="0"/>
                <a:cs typeface="Calibri" panose="020F0502020204030204" pitchFamily="34" charset="0"/>
              </a:rPr>
              <a:t>Những đôi mắt biết nói</a:t>
            </a:r>
          </a:p>
          <a:p>
            <a:pPr algn="just" fontAlgn="t"/>
            <a:r>
              <a:rPr lang="vi-VN" sz="2400" dirty="0">
                <a:latin typeface="Calibri" panose="020F0502020204030204" pitchFamily="34" charset="0"/>
                <a:cs typeface="Calibri" panose="020F0502020204030204" pitchFamily="34" charset="0"/>
              </a:rPr>
              <a:t>Vẽ màu biển biếc trong</a:t>
            </a:r>
            <a:r>
              <a:rPr lang="vi-VN"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4" name="Rectangle 3"/>
          <p:cNvSpPr/>
          <p:nvPr/>
        </p:nvSpPr>
        <p:spPr>
          <a:xfrm>
            <a:off x="8386977" y="2981240"/>
            <a:ext cx="3562403" cy="1569660"/>
          </a:xfrm>
          <a:prstGeom prst="rect">
            <a:avLst/>
          </a:prstGeom>
        </p:spPr>
        <p:txBody>
          <a:bodyPr wrap="square">
            <a:spAutoFit/>
          </a:bodyPr>
          <a:lstStyle/>
          <a:p>
            <a:pPr algn="just" fontAlgn="t"/>
            <a:r>
              <a:rPr lang="vi-VN" sz="2400" dirty="0" smtClean="0">
                <a:latin typeface="Calibri" panose="020F0502020204030204" pitchFamily="34" charset="0"/>
                <a:cs typeface="Calibri" panose="020F0502020204030204" pitchFamily="34" charset="0"/>
              </a:rPr>
              <a:t>Màu </a:t>
            </a:r>
            <a:r>
              <a:rPr lang="vi-VN" sz="2400" dirty="0">
                <a:latin typeface="Calibri" panose="020F0502020204030204" pitchFamily="34" charset="0"/>
                <a:cs typeface="Calibri" panose="020F0502020204030204" pitchFamily="34" charset="0"/>
              </a:rPr>
              <a:t>nâu này biết không </a:t>
            </a:r>
          </a:p>
          <a:p>
            <a:pPr algn="just" fontAlgn="t"/>
            <a:r>
              <a:rPr lang="vi-VN" sz="2400" dirty="0">
                <a:latin typeface="Calibri" panose="020F0502020204030204" pitchFamily="34" charset="0"/>
                <a:cs typeface="Calibri" panose="020F0502020204030204" pitchFamily="34" charset="0"/>
              </a:rPr>
              <a:t>Từ đại ngàn xa thẳm </a:t>
            </a:r>
          </a:p>
          <a:p>
            <a:pPr algn="just" fontAlgn="t"/>
            <a:r>
              <a:rPr lang="vi-VN" sz="2400" dirty="0">
                <a:latin typeface="Calibri" panose="020F0502020204030204" pitchFamily="34" charset="0"/>
                <a:cs typeface="Calibri" panose="020F0502020204030204" pitchFamily="34" charset="0"/>
              </a:rPr>
              <a:t>Riêng đêm như màu mực </a:t>
            </a:r>
          </a:p>
          <a:p>
            <a:pPr algn="just" fontAlgn="t"/>
            <a:r>
              <a:rPr lang="vi-VN" sz="2400" dirty="0">
                <a:latin typeface="Calibri" panose="020F0502020204030204" pitchFamily="34" charset="0"/>
                <a:cs typeface="Calibri" panose="020F0502020204030204" pitchFamily="34" charset="0"/>
              </a:rPr>
              <a:t>Để thắp sao lên trời.</a:t>
            </a:r>
          </a:p>
        </p:txBody>
      </p:sp>
      <p:grpSp>
        <p:nvGrpSpPr>
          <p:cNvPr id="10" name="Group 9"/>
          <p:cNvGrpSpPr/>
          <p:nvPr/>
        </p:nvGrpSpPr>
        <p:grpSpPr>
          <a:xfrm>
            <a:off x="1659410" y="2078648"/>
            <a:ext cx="931530" cy="931530"/>
            <a:chOff x="0" y="1672201"/>
            <a:chExt cx="931530" cy="931530"/>
          </a:xfrm>
        </p:grpSpPr>
        <p:pic>
          <p:nvPicPr>
            <p:cNvPr id="19" name="Picture 18" descr="A picture containing vector graphics&#10;&#10;Description automatically generated">
              <a:extLst>
                <a:ext uri="{FF2B5EF4-FFF2-40B4-BE49-F238E27FC236}">
                  <a16:creationId xmlns=""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0" name="TextBox 19">
              <a:extLst>
                <a:ext uri="{FF2B5EF4-FFF2-40B4-BE49-F238E27FC236}">
                  <a16:creationId xmlns=""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nvGrpSpPr>
          <p:cNvPr id="21" name="Group 20"/>
          <p:cNvGrpSpPr/>
          <p:nvPr/>
        </p:nvGrpSpPr>
        <p:grpSpPr>
          <a:xfrm>
            <a:off x="5722376" y="2112128"/>
            <a:ext cx="931530" cy="931530"/>
            <a:chOff x="0" y="1672201"/>
            <a:chExt cx="931530" cy="931530"/>
          </a:xfrm>
        </p:grpSpPr>
        <p:pic>
          <p:nvPicPr>
            <p:cNvPr id="22" name="Picture 21" descr="A picture containing vector graphics&#10;&#10;Description automatically generated">
              <a:extLst>
                <a:ext uri="{FF2B5EF4-FFF2-40B4-BE49-F238E27FC236}">
                  <a16:creationId xmlns=""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3" name="TextBox 22">
              <a:extLst>
                <a:ext uri="{FF2B5EF4-FFF2-40B4-BE49-F238E27FC236}">
                  <a16:creationId xmlns=""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9Slide07 Stormtrooper" panose="020B0500000000000000" pitchFamily="34" charset="0"/>
                  <a:cs typeface="+mn-cs"/>
                </a:rPr>
                <a:t>3</a:t>
              </a:r>
              <a:endPar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endParaRPr>
            </a:p>
          </p:txBody>
        </p:sp>
      </p:grpSp>
      <p:grpSp>
        <p:nvGrpSpPr>
          <p:cNvPr id="24" name="Group 23"/>
          <p:cNvGrpSpPr/>
          <p:nvPr/>
        </p:nvGrpSpPr>
        <p:grpSpPr>
          <a:xfrm>
            <a:off x="9447040" y="2112128"/>
            <a:ext cx="931530" cy="931530"/>
            <a:chOff x="0" y="1672201"/>
            <a:chExt cx="931530" cy="931530"/>
          </a:xfrm>
        </p:grpSpPr>
        <p:pic>
          <p:nvPicPr>
            <p:cNvPr id="25" name="Picture 24" descr="A picture containing vector graphics&#10;&#10;Description automatically generated">
              <a:extLst>
                <a:ext uri="{FF2B5EF4-FFF2-40B4-BE49-F238E27FC236}">
                  <a16:creationId xmlns="" xmlns:a16="http://schemas.microsoft.com/office/drawing/2014/main"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6" name="TextBox 25">
              <a:extLst>
                <a:ext uri="{FF2B5EF4-FFF2-40B4-BE49-F238E27FC236}">
                  <a16:creationId xmlns="" xmlns:a16="http://schemas.microsoft.com/office/drawing/2014/main"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9Slide07 Stormtrooper" panose="020B0500000000000000" pitchFamily="34" charset="0"/>
                  <a:cs typeface="+mn-cs"/>
                </a:rPr>
                <a:t>4</a:t>
              </a:r>
              <a:endPar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endParaRPr>
            </a:p>
          </p:txBody>
        </p:sp>
      </p:grpSp>
      <p:sp>
        <p:nvSpPr>
          <p:cNvPr id="16" name="Rectangle 15"/>
          <p:cNvSpPr/>
          <p:nvPr/>
        </p:nvSpPr>
        <p:spPr>
          <a:xfrm>
            <a:off x="779252" y="4691687"/>
            <a:ext cx="3098765" cy="1200329"/>
          </a:xfrm>
          <a:prstGeom prst="rect">
            <a:avLst/>
          </a:prstGeom>
          <a:solidFill>
            <a:schemeClr val="accent4">
              <a:lumMod val="20000"/>
              <a:lumOff val="80000"/>
            </a:schemeClr>
          </a:solidFill>
          <a:ln w="28575">
            <a:solidFill>
              <a:schemeClr val="tx1"/>
            </a:solidFill>
          </a:ln>
        </p:spPr>
        <p:txBody>
          <a:bodyPr wrap="square">
            <a:spAutoFit/>
          </a:bodyPr>
          <a:lstStyle/>
          <a:p>
            <a:pPr algn="ctr"/>
            <a:r>
              <a:rPr lang="en-US" sz="2400" dirty="0" err="1" smtClean="0">
                <a:solidFill>
                  <a:srgbClr val="000000"/>
                </a:solidFill>
                <a:latin typeface="OpenSans"/>
              </a:rPr>
              <a:t>Nói</a:t>
            </a:r>
            <a:r>
              <a:rPr lang="en-US" sz="2400" dirty="0" smtClean="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a:solidFill>
                  <a:srgbClr val="000000"/>
                </a:solidFill>
                <a:latin typeface="OpenSans"/>
              </a:rPr>
              <a:t>bình</a:t>
            </a:r>
            <a:r>
              <a:rPr lang="en-US" sz="2400" dirty="0">
                <a:solidFill>
                  <a:srgbClr val="000000"/>
                </a:solidFill>
                <a:latin typeface="OpenSans"/>
              </a:rPr>
              <a:t> minh.</a:t>
            </a:r>
            <a:endParaRPr lang="en-US" sz="2400" dirty="0"/>
          </a:p>
        </p:txBody>
      </p:sp>
      <p:sp>
        <p:nvSpPr>
          <p:cNvPr id="27" name="Rectangle 26"/>
          <p:cNvSpPr/>
          <p:nvPr/>
        </p:nvSpPr>
        <p:spPr>
          <a:xfrm>
            <a:off x="4769467" y="4725166"/>
            <a:ext cx="3098765" cy="1200329"/>
          </a:xfrm>
          <a:prstGeom prst="rect">
            <a:avLst/>
          </a:prstGeom>
          <a:solidFill>
            <a:schemeClr val="accent2">
              <a:lumMod val="40000"/>
              <a:lumOff val="60000"/>
            </a:schemeClr>
          </a:solidFill>
          <a:ln w="28575">
            <a:solidFill>
              <a:schemeClr val="tx1"/>
            </a:solidFill>
          </a:ln>
        </p:spPr>
        <p:txBody>
          <a:bodyPr wrap="square">
            <a:spAutoFit/>
          </a:bodyPr>
          <a:lstStyle/>
          <a:p>
            <a:pPr algn="ctr"/>
            <a:r>
              <a:rPr lang="en-US" sz="2400" dirty="0" err="1" smtClean="0">
                <a:solidFill>
                  <a:srgbClr val="000000"/>
                </a:solidFill>
                <a:latin typeface="OpenSans"/>
              </a:rPr>
              <a:t>Nói</a:t>
            </a:r>
            <a:r>
              <a:rPr lang="en-US" sz="2400" dirty="0" smtClean="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smtClean="0">
                <a:solidFill>
                  <a:srgbClr val="000000"/>
                </a:solidFill>
                <a:latin typeface="OpenSans"/>
              </a:rPr>
              <a:t>hoàng</a:t>
            </a:r>
            <a:r>
              <a:rPr lang="en-US" sz="2400" dirty="0" smtClean="0">
                <a:solidFill>
                  <a:srgbClr val="000000"/>
                </a:solidFill>
                <a:latin typeface="OpenSans"/>
              </a:rPr>
              <a:t> </a:t>
            </a:r>
            <a:r>
              <a:rPr lang="en-US" sz="2400" dirty="0" err="1" smtClean="0">
                <a:solidFill>
                  <a:srgbClr val="000000"/>
                </a:solidFill>
                <a:latin typeface="OpenSans"/>
              </a:rPr>
              <a:t>hôn</a:t>
            </a:r>
            <a:r>
              <a:rPr lang="en-US" sz="2400" dirty="0" smtClean="0">
                <a:solidFill>
                  <a:srgbClr val="000000"/>
                </a:solidFill>
                <a:latin typeface="OpenSans"/>
              </a:rPr>
              <a:t>.</a:t>
            </a:r>
            <a:endParaRPr lang="en-US" sz="2400" dirty="0"/>
          </a:p>
        </p:txBody>
      </p:sp>
      <p:sp>
        <p:nvSpPr>
          <p:cNvPr id="28" name="Rectangle 27"/>
          <p:cNvSpPr/>
          <p:nvPr/>
        </p:nvSpPr>
        <p:spPr>
          <a:xfrm>
            <a:off x="8613851" y="4725165"/>
            <a:ext cx="3098765" cy="1200329"/>
          </a:xfrm>
          <a:prstGeom prst="rect">
            <a:avLst/>
          </a:prstGeom>
          <a:solidFill>
            <a:schemeClr val="bg1">
              <a:lumMod val="85000"/>
            </a:schemeClr>
          </a:solidFill>
          <a:ln w="28575">
            <a:solidFill>
              <a:schemeClr val="tx1"/>
            </a:solidFill>
          </a:ln>
        </p:spPr>
        <p:txBody>
          <a:bodyPr wrap="square">
            <a:spAutoFit/>
          </a:bodyPr>
          <a:lstStyle/>
          <a:p>
            <a:pPr algn="ctr"/>
            <a:r>
              <a:rPr lang="en-US" sz="2400" dirty="0" err="1" smtClean="0">
                <a:solidFill>
                  <a:srgbClr val="000000"/>
                </a:solidFill>
                <a:latin typeface="OpenSans"/>
              </a:rPr>
              <a:t>Nói</a:t>
            </a:r>
            <a:r>
              <a:rPr lang="en-US" sz="2400" dirty="0" smtClean="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smtClean="0">
                <a:solidFill>
                  <a:srgbClr val="000000"/>
                </a:solidFill>
                <a:latin typeface="OpenSans"/>
              </a:rPr>
              <a:t>đêm</a:t>
            </a:r>
            <a:r>
              <a:rPr lang="en-US" sz="2400" dirty="0" smtClean="0">
                <a:solidFill>
                  <a:srgbClr val="000000"/>
                </a:solidFill>
                <a:latin typeface="OpenSans"/>
              </a:rPr>
              <a:t>.</a:t>
            </a:r>
            <a:endParaRPr lang="en-US" sz="2400" dirty="0"/>
          </a:p>
        </p:txBody>
      </p:sp>
    </p:spTree>
    <p:extLst>
      <p:ext uri="{BB962C8B-B14F-4D97-AF65-F5344CB8AC3E}">
        <p14:creationId xmlns:p14="http://schemas.microsoft.com/office/powerpoint/2010/main" val="418814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8"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0-#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8"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0-#ppt_w/2"/>
                                          </p:val>
                                        </p:tav>
                                        <p:tav tm="100000">
                                          <p:val>
                                            <p:strVal val="#ppt_x"/>
                                          </p:val>
                                        </p:tav>
                                      </p:tavLst>
                                    </p:anim>
                                    <p:anim calcmode="lin" valueType="num">
                                      <p:cBhvr additive="base">
                                        <p:cTn id="4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randombar(horizontal)">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2" grpId="0"/>
      <p:bldP spid="3" grpId="0"/>
      <p:bldP spid="4" grpId="0"/>
      <p:bldP spid="16"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smtClean="0">
                  <a:solidFill>
                    <a:schemeClr val="accent2">
                      <a:lumMod val="50000"/>
                    </a:schemeClr>
                  </a:solidFill>
                  <a:latin typeface="#9Slide03 AmpleSoft Bold" panose="02000000000000000000" pitchFamily="2" charset="0"/>
                </a:rPr>
                <a:t>CÂU 3</a:t>
              </a:r>
              <a:endParaRPr lang="en-US" sz="5400" dirty="0">
                <a:solidFill>
                  <a:schemeClr val="accent2">
                    <a:lumMod val="50000"/>
                  </a:schemeClr>
                </a:solidFill>
                <a:latin typeface="#9Slide03 AmpleSoft Bold" panose="02000000000000000000" pitchFamily="2" charset="0"/>
              </a:endParaRPr>
            </a:p>
          </p:txBody>
        </p:sp>
      </p:grpSp>
      <p:sp>
        <p:nvSpPr>
          <p:cNvPr id="9" name="TextBox 8"/>
          <p:cNvSpPr txBox="1"/>
          <p:nvPr/>
        </p:nvSpPr>
        <p:spPr>
          <a:xfrm>
            <a:off x="2987836" y="304042"/>
            <a:ext cx="8864640" cy="1938992"/>
          </a:xfrm>
          <a:prstGeom prst="rect">
            <a:avLst/>
          </a:prstGeom>
          <a:noFill/>
        </p:spPr>
        <p:txBody>
          <a:bodyPr wrap="square" rtlCol="0">
            <a:spAutoFit/>
          </a:bodyPr>
          <a:lstStyle/>
          <a:p>
            <a:pPr algn="ctr"/>
            <a:r>
              <a:rPr lang="en-US" sz="4000" dirty="0" smtClean="0">
                <a:solidFill>
                  <a:schemeClr val="accent2">
                    <a:lumMod val="50000"/>
                  </a:schemeClr>
                </a:solidFill>
              </a:rPr>
              <a:t>Theo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bạn</a:t>
            </a:r>
            <a:r>
              <a:rPr lang="en-US" sz="4000" dirty="0" smtClean="0">
                <a:solidFill>
                  <a:schemeClr val="accent2">
                    <a:lumMod val="50000"/>
                  </a:schemeClr>
                </a:solidFill>
              </a:rPr>
              <a:t> </a:t>
            </a:r>
            <a:r>
              <a:rPr lang="en-US" sz="4000" dirty="0" err="1" smtClean="0">
                <a:solidFill>
                  <a:schemeClr val="accent2">
                    <a:lumMod val="50000"/>
                  </a:schemeClr>
                </a:solidFill>
              </a:rPr>
              <a:t>nhỏ</a:t>
            </a:r>
            <a:r>
              <a:rPr lang="en-US" sz="4000" dirty="0" smtClean="0">
                <a:solidFill>
                  <a:schemeClr val="accent2">
                    <a:lumMod val="50000"/>
                  </a:schemeClr>
                </a:solidFill>
              </a:rPr>
              <a:t> </a:t>
            </a:r>
            <a:r>
              <a:rPr lang="en-US" sz="4000" dirty="0" err="1" smtClean="0">
                <a:solidFill>
                  <a:schemeClr val="accent2">
                    <a:lumMod val="50000"/>
                  </a:schemeClr>
                </a:solidFill>
              </a:rPr>
              <a:t>muốn</a:t>
            </a:r>
            <a:r>
              <a:rPr lang="en-US" sz="4000" dirty="0" smtClean="0">
                <a:solidFill>
                  <a:schemeClr val="accent2">
                    <a:lumMod val="50000"/>
                  </a:schemeClr>
                </a:solidFill>
              </a:rPr>
              <a:t> </a:t>
            </a:r>
            <a:r>
              <a:rPr lang="en-US" sz="4000" dirty="0" err="1" smtClean="0">
                <a:solidFill>
                  <a:schemeClr val="accent2">
                    <a:lumMod val="50000"/>
                  </a:schemeClr>
                </a:solidFill>
              </a:rPr>
              <a:t>nói</a:t>
            </a:r>
            <a:r>
              <a:rPr lang="en-US" sz="4000" dirty="0" smtClean="0">
                <a:solidFill>
                  <a:schemeClr val="accent2">
                    <a:lumMod val="50000"/>
                  </a:schemeClr>
                </a:solidFill>
              </a:rPr>
              <a:t> </a:t>
            </a:r>
            <a:r>
              <a:rPr lang="en-US" sz="4000" dirty="0" err="1" smtClean="0">
                <a:solidFill>
                  <a:schemeClr val="accent2">
                    <a:lumMod val="50000"/>
                  </a:schemeClr>
                </a:solidFill>
              </a:rPr>
              <a:t>gì</a:t>
            </a:r>
            <a:r>
              <a:rPr lang="en-US" sz="4000" dirty="0" smtClean="0">
                <a:solidFill>
                  <a:schemeClr val="accent2">
                    <a:lumMod val="50000"/>
                  </a:schemeClr>
                </a:solidFill>
              </a:rPr>
              <a:t> qua </a:t>
            </a:r>
            <a:r>
              <a:rPr lang="en-US" sz="4000" dirty="0" err="1" smtClean="0">
                <a:solidFill>
                  <a:schemeClr val="accent2">
                    <a:lumMod val="50000"/>
                  </a:schemeClr>
                </a:solidFill>
              </a:rPr>
              <a:t>hai</a:t>
            </a:r>
            <a:r>
              <a:rPr lang="en-US" sz="4000" dirty="0" smtClean="0">
                <a:solidFill>
                  <a:schemeClr val="accent2">
                    <a:lumMod val="50000"/>
                  </a:schemeClr>
                </a:solidFill>
              </a:rPr>
              <a:t> </a:t>
            </a:r>
            <a:r>
              <a:rPr lang="en-US" sz="4000" dirty="0" err="1" smtClean="0">
                <a:solidFill>
                  <a:schemeClr val="accent2">
                    <a:lumMod val="50000"/>
                  </a:schemeClr>
                </a:solidFill>
              </a:rPr>
              <a:t>dòng</a:t>
            </a:r>
            <a:r>
              <a:rPr lang="en-US" sz="4000" dirty="0" smtClean="0">
                <a:solidFill>
                  <a:schemeClr val="accent2">
                    <a:lumMod val="50000"/>
                  </a:schemeClr>
                </a:solidFill>
              </a:rPr>
              <a:t> </a:t>
            </a:r>
            <a:r>
              <a:rPr lang="en-US" sz="4000" dirty="0" err="1" smtClean="0">
                <a:solidFill>
                  <a:schemeClr val="accent2">
                    <a:lumMod val="50000"/>
                  </a:schemeClr>
                </a:solidFill>
              </a:rPr>
              <a:t>thơ</a:t>
            </a:r>
            <a:r>
              <a:rPr lang="en-US" sz="4000" dirty="0" smtClean="0">
                <a:solidFill>
                  <a:schemeClr val="accent2">
                    <a:lumMod val="50000"/>
                  </a:schemeClr>
                </a:solidFill>
              </a:rPr>
              <a:t>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tô</a:t>
            </a:r>
            <a:r>
              <a:rPr lang="en-US" sz="4000" dirty="0" smtClean="0">
                <a:solidFill>
                  <a:schemeClr val="accent2">
                    <a:lumMod val="50000"/>
                  </a:schemeClr>
                </a:solidFill>
              </a:rPr>
              <a:t> </a:t>
            </a:r>
            <a:r>
              <a:rPr lang="en-US" sz="4000" dirty="0" err="1" smtClean="0">
                <a:solidFill>
                  <a:schemeClr val="accent2">
                    <a:lumMod val="50000"/>
                  </a:schemeClr>
                </a:solidFill>
              </a:rPr>
              <a:t>thêm</a:t>
            </a:r>
            <a:r>
              <a:rPr lang="en-US" sz="4000" dirty="0" smtClean="0">
                <a:solidFill>
                  <a:schemeClr val="accent2">
                    <a:lumMod val="50000"/>
                  </a:schemeClr>
                </a:solidFill>
              </a:rPr>
              <a:t> </a:t>
            </a:r>
            <a:r>
              <a:rPr lang="en-US" sz="4000" dirty="0" err="1" smtClean="0">
                <a:solidFill>
                  <a:schemeClr val="accent2">
                    <a:lumMod val="50000"/>
                  </a:schemeClr>
                </a:solidFill>
              </a:rPr>
              <a:t>màu</a:t>
            </a:r>
            <a:r>
              <a:rPr lang="en-US" sz="4000" dirty="0" smtClean="0">
                <a:solidFill>
                  <a:schemeClr val="accent2">
                    <a:lumMod val="50000"/>
                  </a:schemeClr>
                </a:solidFill>
              </a:rPr>
              <a:t> </a:t>
            </a:r>
            <a:r>
              <a:rPr lang="en-US" sz="4000" dirty="0" err="1" smtClean="0">
                <a:solidFill>
                  <a:schemeClr val="accent2">
                    <a:lumMod val="50000"/>
                  </a:schemeClr>
                </a:solidFill>
              </a:rPr>
              <a:t>trắng</a:t>
            </a:r>
            <a:r>
              <a:rPr lang="en-US" sz="4000" dirty="0" smtClean="0">
                <a:solidFill>
                  <a:schemeClr val="accent2">
                    <a:lumMod val="50000"/>
                  </a:schemeClr>
                </a:solidFill>
              </a:rPr>
              <a:t>/ </a:t>
            </a:r>
            <a:r>
              <a:rPr lang="en-US" sz="4000" dirty="0" err="1" smtClean="0">
                <a:solidFill>
                  <a:schemeClr val="accent2">
                    <a:lumMod val="50000"/>
                  </a:schemeClr>
                </a:solidFill>
              </a:rPr>
              <a:t>Trên</a:t>
            </a:r>
            <a:r>
              <a:rPr lang="en-US" sz="4000" dirty="0" smtClean="0">
                <a:solidFill>
                  <a:schemeClr val="accent2">
                    <a:lumMod val="50000"/>
                  </a:schemeClr>
                </a:solidFill>
              </a:rPr>
              <a:t> </a:t>
            </a:r>
            <a:r>
              <a:rPr lang="en-US" sz="4000" dirty="0" err="1" smtClean="0">
                <a:solidFill>
                  <a:schemeClr val="accent2">
                    <a:lumMod val="50000"/>
                  </a:schemeClr>
                </a:solidFill>
              </a:rPr>
              <a:t>tóc</a:t>
            </a:r>
            <a:r>
              <a:rPr lang="en-US" sz="4000" dirty="0" smtClean="0">
                <a:solidFill>
                  <a:schemeClr val="accent2">
                    <a:lumMod val="50000"/>
                  </a:schemeClr>
                </a:solidFill>
              </a:rPr>
              <a:t> </a:t>
            </a:r>
            <a:r>
              <a:rPr lang="en-US" sz="4000" dirty="0" err="1" smtClean="0">
                <a:solidFill>
                  <a:schemeClr val="accent2">
                    <a:lumMod val="50000"/>
                  </a:schemeClr>
                </a:solidFill>
              </a:rPr>
              <a:t>mẹ</a:t>
            </a:r>
            <a:r>
              <a:rPr lang="en-US" sz="4000" dirty="0" smtClean="0">
                <a:solidFill>
                  <a:schemeClr val="accent2">
                    <a:lumMod val="50000"/>
                  </a:schemeClr>
                </a:solidFill>
              </a:rPr>
              <a:t> </a:t>
            </a:r>
            <a:r>
              <a:rPr lang="en-US" sz="4000" dirty="0" err="1" smtClean="0">
                <a:solidFill>
                  <a:schemeClr val="accent2">
                    <a:lumMod val="50000"/>
                  </a:schemeClr>
                </a:solidFill>
              </a:rPr>
              <a:t>sương</a:t>
            </a:r>
            <a:r>
              <a:rPr lang="en-US" sz="4000" dirty="0" smtClean="0">
                <a:solidFill>
                  <a:schemeClr val="accent2">
                    <a:lumMod val="50000"/>
                  </a:schemeClr>
                </a:solidFill>
              </a:rPr>
              <a:t> </a:t>
            </a:r>
            <a:r>
              <a:rPr lang="en-US" sz="4000" dirty="0" err="1" smtClean="0">
                <a:solidFill>
                  <a:schemeClr val="accent2">
                    <a:lumMod val="50000"/>
                  </a:schemeClr>
                </a:solidFill>
              </a:rPr>
              <a:t>rơi</a:t>
            </a:r>
            <a:r>
              <a:rPr lang="en-US" sz="4000" dirty="0" smtClean="0">
                <a:solidFill>
                  <a:schemeClr val="accent2">
                    <a:lumMod val="50000"/>
                  </a:schemeClr>
                </a:solidFill>
              </a:rPr>
              <a:t>…”</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4584008" y="2629286"/>
            <a:ext cx="7268468" cy="3970318"/>
          </a:xfrm>
          <a:prstGeom prst="rect">
            <a:avLst/>
          </a:prstGeom>
        </p:spPr>
        <p:txBody>
          <a:bodyPr wrap="square">
            <a:spAutoFit/>
          </a:bodyPr>
          <a:lstStyle/>
          <a:p>
            <a:pPr algn="just"/>
            <a:r>
              <a:rPr lang="en-US" sz="2800" dirty="0" err="1" smtClean="0">
                <a:solidFill>
                  <a:srgbClr val="000000"/>
                </a:solidFill>
                <a:latin typeface="OpenSans"/>
              </a:rPr>
              <a:t>Khi</a:t>
            </a:r>
            <a:r>
              <a:rPr lang="en-US" sz="2800" dirty="0" smtClean="0">
                <a:solidFill>
                  <a:srgbClr val="000000"/>
                </a:solidFill>
                <a:latin typeface="OpenSans"/>
              </a:rPr>
              <a:t> “</a:t>
            </a:r>
            <a:r>
              <a:rPr lang="en-US" sz="2800" dirty="0" err="1" smtClean="0">
                <a:solidFill>
                  <a:srgbClr val="000000"/>
                </a:solidFill>
                <a:latin typeface="OpenSans"/>
              </a:rPr>
              <a:t>tô</a:t>
            </a:r>
            <a:r>
              <a:rPr lang="en-US" sz="2800" dirty="0" smtClean="0">
                <a:solidFill>
                  <a:srgbClr val="000000"/>
                </a:solidFill>
                <a:latin typeface="OpenSans"/>
              </a:rPr>
              <a:t> </a:t>
            </a:r>
            <a:r>
              <a:rPr lang="en-US" sz="2800" dirty="0" err="1" smtClean="0">
                <a:solidFill>
                  <a:srgbClr val="000000"/>
                </a:solidFill>
                <a:latin typeface="OpenSans"/>
              </a:rPr>
              <a:t>thêm</a:t>
            </a:r>
            <a:r>
              <a:rPr lang="en-US" sz="2800" dirty="0" smtClean="0">
                <a:solidFill>
                  <a:srgbClr val="000000"/>
                </a:solidFill>
                <a:latin typeface="OpenSans"/>
              </a:rPr>
              <a:t> </a:t>
            </a:r>
            <a:r>
              <a:rPr lang="en-US" sz="2800" dirty="0" err="1" smtClean="0">
                <a:solidFill>
                  <a:srgbClr val="000000"/>
                </a:solidFill>
                <a:latin typeface="OpenSans"/>
              </a:rPr>
              <a:t>màu</a:t>
            </a:r>
            <a:r>
              <a:rPr lang="en-US" sz="2800" dirty="0" smtClean="0">
                <a:solidFill>
                  <a:srgbClr val="000000"/>
                </a:solidFill>
                <a:latin typeface="OpenSans"/>
              </a:rPr>
              <a:t> </a:t>
            </a:r>
            <a:r>
              <a:rPr lang="en-US" sz="2800" dirty="0" err="1" smtClean="0">
                <a:solidFill>
                  <a:srgbClr val="000000"/>
                </a:solidFill>
                <a:latin typeface="OpenSans"/>
              </a:rPr>
              <a:t>trắng</a:t>
            </a:r>
            <a:r>
              <a:rPr lang="en-US" sz="2800" dirty="0" smtClean="0">
                <a:solidFill>
                  <a:srgbClr val="000000"/>
                </a:solidFill>
                <a:latin typeface="OpenSans"/>
              </a:rPr>
              <a:t> </a:t>
            </a:r>
            <a:r>
              <a:rPr lang="en-US" sz="2800" dirty="0" err="1" smtClean="0">
                <a:solidFill>
                  <a:srgbClr val="000000"/>
                </a:solidFill>
                <a:latin typeface="OpenSans"/>
              </a:rPr>
              <a:t>trên</a:t>
            </a:r>
            <a:r>
              <a:rPr lang="en-US" sz="2800" dirty="0" smtClean="0">
                <a:solidFill>
                  <a:srgbClr val="000000"/>
                </a:solidFill>
                <a:latin typeface="OpenSans"/>
              </a:rPr>
              <a:t> </a:t>
            </a:r>
            <a:r>
              <a:rPr lang="en-US" sz="2800" dirty="0" err="1" smtClean="0">
                <a:solidFill>
                  <a:srgbClr val="000000"/>
                </a:solidFill>
                <a:latin typeface="OpenSans"/>
              </a:rPr>
              <a:t>tóc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có</a:t>
            </a:r>
            <a:r>
              <a:rPr lang="en-US" sz="2800" dirty="0" smtClean="0">
                <a:solidFill>
                  <a:srgbClr val="000000"/>
                </a:solidFill>
                <a:latin typeface="OpenSans"/>
              </a:rPr>
              <a:t> </a:t>
            </a:r>
            <a:r>
              <a:rPr lang="en-US" sz="2800" dirty="0" err="1" smtClean="0">
                <a:solidFill>
                  <a:srgbClr val="000000"/>
                </a:solidFill>
                <a:latin typeface="OpenSans"/>
              </a:rPr>
              <a:t>lẽ</a:t>
            </a:r>
            <a:r>
              <a:rPr lang="en-US" sz="2800" dirty="0" smtClean="0">
                <a:solidFill>
                  <a:srgbClr val="000000"/>
                </a:solidFill>
                <a:latin typeface="OpenSans"/>
              </a:rPr>
              <a:t> </a:t>
            </a:r>
            <a:r>
              <a:rPr lang="en-US" sz="2800" dirty="0" err="1" smtClean="0">
                <a:solidFill>
                  <a:srgbClr val="000000"/>
                </a:solidFill>
                <a:latin typeface="OpenSans"/>
              </a:rPr>
              <a:t>bạn</a:t>
            </a:r>
            <a:r>
              <a:rPr lang="en-US" sz="2800" dirty="0" smtClean="0">
                <a:solidFill>
                  <a:srgbClr val="000000"/>
                </a:solidFill>
                <a:latin typeface="OpenSans"/>
              </a:rPr>
              <a:t> </a:t>
            </a:r>
            <a:r>
              <a:rPr lang="en-US" sz="2800" dirty="0" err="1" smtClean="0">
                <a:solidFill>
                  <a:srgbClr val="000000"/>
                </a:solidFill>
                <a:latin typeface="OpenSans"/>
              </a:rPr>
              <a:t>nhỏ</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hiểu</a:t>
            </a:r>
            <a:r>
              <a:rPr lang="en-US" sz="2800" dirty="0" smtClean="0">
                <a:solidFill>
                  <a:srgbClr val="000000"/>
                </a:solidFill>
                <a:latin typeface="OpenSans"/>
              </a:rPr>
              <a:t> </a:t>
            </a:r>
            <a:r>
              <a:rPr lang="en-US" sz="2800" dirty="0" err="1" smtClean="0">
                <a:solidFill>
                  <a:srgbClr val="000000"/>
                </a:solidFill>
                <a:latin typeface="OpenSans"/>
              </a:rPr>
              <a:t>rằng</a:t>
            </a:r>
            <a:r>
              <a:rPr lang="en-US" sz="2800" dirty="0" smtClean="0">
                <a:solidFill>
                  <a:srgbClr val="000000"/>
                </a:solidFill>
                <a:latin typeface="OpenSans"/>
              </a:rPr>
              <a:t> </a:t>
            </a:r>
            <a:r>
              <a:rPr lang="en-US" sz="2800" dirty="0" err="1" smtClean="0">
                <a:solidFill>
                  <a:srgbClr val="000000"/>
                </a:solidFill>
                <a:latin typeface="OpenSans"/>
              </a:rPr>
              <a:t>tóc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mình</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điểm</a:t>
            </a:r>
            <a:r>
              <a:rPr lang="en-US" sz="2800" dirty="0" smtClean="0">
                <a:solidFill>
                  <a:srgbClr val="000000"/>
                </a:solidFill>
                <a:latin typeface="OpenSans"/>
              </a:rPr>
              <a:t> </a:t>
            </a:r>
            <a:r>
              <a:rPr lang="en-US" sz="2800" dirty="0" err="1" smtClean="0">
                <a:solidFill>
                  <a:srgbClr val="000000"/>
                </a:solidFill>
                <a:latin typeface="OpenSans"/>
              </a:rPr>
              <a:t>bạc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của</a:t>
            </a:r>
            <a:r>
              <a:rPr lang="en-US" sz="2800" dirty="0" smtClean="0">
                <a:solidFill>
                  <a:srgbClr val="000000"/>
                </a:solidFill>
                <a:latin typeface="OpenSans"/>
              </a:rPr>
              <a:t> </a:t>
            </a:r>
            <a:r>
              <a:rPr lang="en-US" sz="2800" dirty="0" err="1" smtClean="0">
                <a:solidFill>
                  <a:srgbClr val="000000"/>
                </a:solidFill>
                <a:latin typeface="OpenSans"/>
              </a:rPr>
              <a:t>mình</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già</a:t>
            </a:r>
            <a:r>
              <a:rPr lang="en-US" sz="2800" dirty="0" smtClean="0">
                <a:solidFill>
                  <a:srgbClr val="000000"/>
                </a:solidFill>
                <a:latin typeface="OpenSans"/>
              </a:rPr>
              <a:t>;</a:t>
            </a:r>
          </a:p>
          <a:p>
            <a:pPr algn="just"/>
            <a:r>
              <a:rPr lang="en-US" sz="2800" dirty="0" smtClean="0">
                <a:solidFill>
                  <a:srgbClr val="000000"/>
                </a:solidFill>
                <a:latin typeface="OpenSans"/>
              </a:rPr>
              <a:t>“</a:t>
            </a:r>
            <a:r>
              <a:rPr lang="en-US" sz="2800" dirty="0" err="1" smtClean="0">
                <a:solidFill>
                  <a:srgbClr val="000000"/>
                </a:solidFill>
                <a:latin typeface="OpenSans"/>
              </a:rPr>
              <a:t>sương</a:t>
            </a:r>
            <a:r>
              <a:rPr lang="en-US" sz="2800" dirty="0" smtClean="0">
                <a:solidFill>
                  <a:srgbClr val="000000"/>
                </a:solidFill>
                <a:latin typeface="OpenSans"/>
              </a:rPr>
              <a:t> </a:t>
            </a:r>
            <a:r>
              <a:rPr lang="en-US" sz="2800" dirty="0" err="1" smtClean="0">
                <a:solidFill>
                  <a:srgbClr val="000000"/>
                </a:solidFill>
                <a:latin typeface="OpenSans"/>
              </a:rPr>
              <a:t>rơi</a:t>
            </a:r>
            <a:r>
              <a:rPr lang="en-US" sz="2800" dirty="0" smtClean="0">
                <a:solidFill>
                  <a:srgbClr val="000000"/>
                </a:solidFill>
                <a:latin typeface="OpenSans"/>
              </a:rPr>
              <a:t>” </a:t>
            </a:r>
            <a:r>
              <a:rPr lang="en-US" sz="2800" dirty="0" err="1" smtClean="0">
                <a:solidFill>
                  <a:srgbClr val="000000"/>
                </a:solidFill>
                <a:latin typeface="OpenSans"/>
              </a:rPr>
              <a:t>trên</a:t>
            </a:r>
            <a:r>
              <a:rPr lang="en-US" sz="2800" dirty="0" smtClean="0">
                <a:solidFill>
                  <a:srgbClr val="000000"/>
                </a:solidFill>
                <a:latin typeface="OpenSans"/>
              </a:rPr>
              <a:t> </a:t>
            </a:r>
            <a:r>
              <a:rPr lang="en-US" sz="2800" dirty="0" err="1" smtClean="0">
                <a:solidFill>
                  <a:srgbClr val="000000"/>
                </a:solidFill>
                <a:latin typeface="OpenSans"/>
              </a:rPr>
              <a:t>tóc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ý </a:t>
            </a:r>
            <a:r>
              <a:rPr lang="en-US" sz="2800" dirty="0" err="1" smtClean="0">
                <a:solidFill>
                  <a:srgbClr val="000000"/>
                </a:solidFill>
                <a:latin typeface="OpenSans"/>
              </a:rPr>
              <a:t>nói</a:t>
            </a:r>
            <a:r>
              <a:rPr lang="en-US" sz="2800" dirty="0" smtClean="0">
                <a:solidFill>
                  <a:srgbClr val="000000"/>
                </a:solidFill>
                <a:latin typeface="OpenSans"/>
              </a:rPr>
              <a:t> </a:t>
            </a:r>
            <a:r>
              <a:rPr lang="en-US" sz="2800" dirty="0" err="1" smtClean="0">
                <a:solidFill>
                  <a:srgbClr val="000000"/>
                </a:solidFill>
                <a:latin typeface="OpenSans"/>
              </a:rPr>
              <a:t>về</a:t>
            </a:r>
            <a:r>
              <a:rPr lang="en-US" sz="2800" dirty="0" smtClean="0">
                <a:solidFill>
                  <a:srgbClr val="000000"/>
                </a:solidFill>
                <a:latin typeface="OpenSans"/>
              </a:rPr>
              <a:t> </a:t>
            </a:r>
            <a:r>
              <a:rPr lang="en-US" sz="2800" dirty="0" err="1" smtClean="0">
                <a:solidFill>
                  <a:srgbClr val="000000"/>
                </a:solidFill>
                <a:latin typeface="OpenSans"/>
              </a:rPr>
              <a:t>sự</a:t>
            </a:r>
            <a:r>
              <a:rPr lang="en-US" sz="2800" dirty="0" smtClean="0">
                <a:solidFill>
                  <a:srgbClr val="000000"/>
                </a:solidFill>
                <a:latin typeface="OpenSans"/>
              </a:rPr>
              <a:t> </a:t>
            </a:r>
            <a:r>
              <a:rPr lang="en-US" sz="2800" dirty="0" err="1" smtClean="0">
                <a:solidFill>
                  <a:srgbClr val="000000"/>
                </a:solidFill>
                <a:latin typeface="OpenSans"/>
              </a:rPr>
              <a:t>vất</a:t>
            </a:r>
            <a:r>
              <a:rPr lang="en-US" sz="2800" dirty="0" smtClean="0">
                <a:solidFill>
                  <a:srgbClr val="000000"/>
                </a:solidFill>
                <a:latin typeface="OpenSans"/>
              </a:rPr>
              <a:t> </a:t>
            </a:r>
            <a:r>
              <a:rPr lang="en-US" sz="2800" dirty="0" err="1" smtClean="0">
                <a:solidFill>
                  <a:srgbClr val="000000"/>
                </a:solidFill>
                <a:latin typeface="OpenSans"/>
              </a:rPr>
              <a:t>vả</a:t>
            </a:r>
            <a:r>
              <a:rPr lang="en-US" sz="2800" dirty="0" smtClean="0">
                <a:solidFill>
                  <a:srgbClr val="000000"/>
                </a:solidFill>
                <a:latin typeface="OpenSans"/>
              </a:rPr>
              <a:t>, </a:t>
            </a:r>
            <a:r>
              <a:rPr lang="en-US" sz="2800" dirty="0" err="1" smtClean="0">
                <a:solidFill>
                  <a:srgbClr val="000000"/>
                </a:solidFill>
                <a:latin typeface="OpenSans"/>
              </a:rPr>
              <a:t>một</a:t>
            </a:r>
            <a:r>
              <a:rPr lang="en-US" sz="2800" dirty="0" smtClean="0">
                <a:solidFill>
                  <a:srgbClr val="000000"/>
                </a:solidFill>
                <a:latin typeface="OpenSans"/>
              </a:rPr>
              <a:t> </a:t>
            </a:r>
            <a:r>
              <a:rPr lang="en-US" sz="2800" dirty="0" err="1" smtClean="0">
                <a:solidFill>
                  <a:srgbClr val="000000"/>
                </a:solidFill>
                <a:latin typeface="OpenSans"/>
              </a:rPr>
              <a:t>nắng</a:t>
            </a:r>
            <a:r>
              <a:rPr lang="en-US" sz="2800" dirty="0" smtClean="0">
                <a:solidFill>
                  <a:srgbClr val="000000"/>
                </a:solidFill>
                <a:latin typeface="OpenSans"/>
              </a:rPr>
              <a:t> </a:t>
            </a:r>
            <a:r>
              <a:rPr lang="en-US" sz="2800" dirty="0" err="1" smtClean="0">
                <a:solidFill>
                  <a:srgbClr val="000000"/>
                </a:solidFill>
                <a:latin typeface="OpenSans"/>
              </a:rPr>
              <a:t>hai</a:t>
            </a:r>
            <a:r>
              <a:rPr lang="en-US" sz="2800" dirty="0" smtClean="0">
                <a:solidFill>
                  <a:srgbClr val="000000"/>
                </a:solidFill>
                <a:latin typeface="OpenSans"/>
              </a:rPr>
              <a:t> </a:t>
            </a:r>
            <a:r>
              <a:rPr lang="en-US" sz="2800" dirty="0" err="1" smtClean="0">
                <a:solidFill>
                  <a:srgbClr val="000000"/>
                </a:solidFill>
                <a:latin typeface="OpenSans"/>
              </a:rPr>
              <a:t>sương</a:t>
            </a:r>
            <a:r>
              <a:rPr lang="en-US" sz="2800" dirty="0" smtClean="0">
                <a:solidFill>
                  <a:srgbClr val="000000"/>
                </a:solidFill>
                <a:latin typeface="OpenSans"/>
              </a:rPr>
              <a:t> </a:t>
            </a:r>
            <a:r>
              <a:rPr lang="en-US" sz="2800" dirty="0" err="1" smtClean="0">
                <a:solidFill>
                  <a:srgbClr val="000000"/>
                </a:solidFill>
                <a:latin typeface="OpenSans"/>
              </a:rPr>
              <a:t>mà</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trải</a:t>
            </a:r>
            <a:r>
              <a:rPr lang="en-US" sz="2800" dirty="0" smtClean="0">
                <a:solidFill>
                  <a:srgbClr val="000000"/>
                </a:solidFill>
                <a:latin typeface="OpenSans"/>
              </a:rPr>
              <a:t> qua.</a:t>
            </a:r>
          </a:p>
          <a:p>
            <a:pPr algn="just"/>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Các</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hình</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ảnh</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thơ</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cho</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thấy</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bạn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nhỏ</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là</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người</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thương</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quan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tâm</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đến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thấu</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hiểu</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nỗi</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vất</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vả</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của</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Bạn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nhỏ</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là</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người</a:t>
            </a:r>
            <a:r>
              <a:rPr lang="en-US" sz="2800" dirty="0" smtClean="0">
                <a:solidFill>
                  <a:srgbClr val="000000"/>
                </a:solidFill>
                <a:latin typeface="OpenSans"/>
                <a:sym typeface="Wingdings" panose="05000000000000000000" pitchFamily="2" charset="2"/>
              </a:rPr>
              <a:t> con </a:t>
            </a:r>
            <a:r>
              <a:rPr lang="en-US" sz="2800" dirty="0" err="1" smtClean="0">
                <a:solidFill>
                  <a:srgbClr val="000000"/>
                </a:solidFill>
                <a:latin typeface="OpenSans"/>
                <a:sym typeface="Wingdings" panose="05000000000000000000" pitchFamily="2" charset="2"/>
              </a:rPr>
              <a:t>rất</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yêu</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thương</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a:t>
            </a:r>
            <a:endParaRPr lang="en-US" sz="2800"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62" y="2282832"/>
            <a:ext cx="4469646" cy="4663227"/>
          </a:xfrm>
          <a:prstGeom prst="rect">
            <a:avLst/>
          </a:prstGeom>
        </p:spPr>
      </p:pic>
    </p:spTree>
    <p:extLst>
      <p:ext uri="{BB962C8B-B14F-4D97-AF65-F5344CB8AC3E}">
        <p14:creationId xmlns:p14="http://schemas.microsoft.com/office/powerpoint/2010/main" val="24176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smtClean="0">
                  <a:solidFill>
                    <a:schemeClr val="accent1">
                      <a:lumMod val="50000"/>
                    </a:schemeClr>
                  </a:solidFill>
                  <a:latin typeface="#9Slide03 AmpleSoft Bold" panose="02000000000000000000" pitchFamily="2" charset="0"/>
                </a:rPr>
                <a:t>CÂU 4</a:t>
              </a:r>
              <a:endParaRPr lang="en-US" sz="5400" dirty="0">
                <a:solidFill>
                  <a:schemeClr val="accent1">
                    <a:lumMod val="50000"/>
                  </a:schemeClr>
                </a:solidFill>
                <a:latin typeface="#9Slide03 AmpleSoft Bold" panose="02000000000000000000" pitchFamily="2" charset="0"/>
              </a:endParaRPr>
            </a:p>
          </p:txBody>
        </p:sp>
      </p:grpSp>
      <p:sp>
        <p:nvSpPr>
          <p:cNvPr id="9" name="TextBox 8"/>
          <p:cNvSpPr txBox="1"/>
          <p:nvPr/>
        </p:nvSpPr>
        <p:spPr>
          <a:xfrm>
            <a:off x="2987836" y="304042"/>
            <a:ext cx="8864640" cy="1938992"/>
          </a:xfrm>
          <a:prstGeom prst="rect">
            <a:avLst/>
          </a:prstGeom>
          <a:noFill/>
        </p:spPr>
        <p:txBody>
          <a:bodyPr wrap="square" rtlCol="0">
            <a:spAutoFit/>
          </a:bodyPr>
          <a:lstStyle/>
          <a:p>
            <a:pPr algn="ctr"/>
            <a:r>
              <a:rPr lang="en-US" sz="4000" dirty="0" err="1" smtClean="0">
                <a:solidFill>
                  <a:schemeClr val="accent2">
                    <a:lumMod val="50000"/>
                  </a:schemeClr>
                </a:solidFill>
              </a:rPr>
              <a:t>Nếu</a:t>
            </a:r>
            <a:r>
              <a:rPr lang="en-US" sz="4000" dirty="0" smtClean="0">
                <a:solidFill>
                  <a:schemeClr val="accent2">
                    <a:lumMod val="50000"/>
                  </a:schemeClr>
                </a:solidFill>
              </a:rPr>
              <a:t> </a:t>
            </a:r>
            <a:r>
              <a:rPr lang="en-US" sz="4000" dirty="0" err="1" smtClean="0">
                <a:solidFill>
                  <a:schemeClr val="accent2">
                    <a:lumMod val="50000"/>
                  </a:schemeClr>
                </a:solidFill>
              </a:rPr>
              <a:t>được</a:t>
            </a:r>
            <a:r>
              <a:rPr lang="en-US" sz="4000" dirty="0" smtClean="0">
                <a:solidFill>
                  <a:schemeClr val="accent2">
                    <a:lumMod val="50000"/>
                  </a:schemeClr>
                </a:solidFill>
              </a:rPr>
              <a:t> </a:t>
            </a:r>
            <a:r>
              <a:rPr lang="en-US" sz="4000" dirty="0" err="1" smtClean="0">
                <a:solidFill>
                  <a:schemeClr val="accent2">
                    <a:lumMod val="50000"/>
                  </a:schemeClr>
                </a:solidFill>
              </a:rPr>
              <a:t>vẽ</a:t>
            </a:r>
            <a:r>
              <a:rPr lang="en-US" sz="4000" dirty="0" smtClean="0">
                <a:solidFill>
                  <a:schemeClr val="accent2">
                    <a:lumMod val="50000"/>
                  </a:schemeClr>
                </a:solidFill>
              </a:rPr>
              <a:t> </a:t>
            </a:r>
            <a:r>
              <a:rPr lang="en-US" sz="4000" dirty="0" err="1" smtClean="0">
                <a:solidFill>
                  <a:schemeClr val="accent2">
                    <a:lumMod val="50000"/>
                  </a:schemeClr>
                </a:solidFill>
              </a:rPr>
              <a:t>một</a:t>
            </a:r>
            <a:r>
              <a:rPr lang="en-US" sz="4000" dirty="0" smtClean="0">
                <a:solidFill>
                  <a:schemeClr val="accent2">
                    <a:lumMod val="50000"/>
                  </a:schemeClr>
                </a:solidFill>
              </a:rPr>
              <a:t> </a:t>
            </a:r>
            <a:r>
              <a:rPr lang="en-US" sz="4000" dirty="0" err="1" smtClean="0">
                <a:solidFill>
                  <a:schemeClr val="accent2">
                    <a:lumMod val="50000"/>
                  </a:schemeClr>
                </a:solidFill>
              </a:rPr>
              <a:t>bức</a:t>
            </a:r>
            <a:r>
              <a:rPr lang="en-US" sz="4000" dirty="0" smtClean="0">
                <a:solidFill>
                  <a:schemeClr val="accent2">
                    <a:lumMod val="50000"/>
                  </a:schemeClr>
                </a:solidFill>
              </a:rPr>
              <a:t> </a:t>
            </a:r>
            <a:r>
              <a:rPr lang="en-US" sz="4000" dirty="0" err="1" smtClean="0">
                <a:solidFill>
                  <a:schemeClr val="accent2">
                    <a:lumMod val="50000"/>
                  </a:schemeClr>
                </a:solidFill>
              </a:rPr>
              <a:t>tranh</a:t>
            </a:r>
            <a:r>
              <a:rPr lang="en-US" sz="4000" dirty="0" smtClean="0">
                <a:solidFill>
                  <a:schemeClr val="accent2">
                    <a:lumMod val="50000"/>
                  </a:schemeClr>
                </a:solidFill>
              </a:rPr>
              <a:t> </a:t>
            </a:r>
            <a:r>
              <a:rPr lang="en-US" sz="4000" dirty="0" err="1" smtClean="0">
                <a:solidFill>
                  <a:schemeClr val="accent2">
                    <a:lumMod val="50000"/>
                  </a:schemeClr>
                </a:solidFill>
              </a:rPr>
              <a:t>với</a:t>
            </a:r>
            <a:r>
              <a:rPr lang="en-US" sz="4000" dirty="0" smtClean="0">
                <a:solidFill>
                  <a:schemeClr val="accent2">
                    <a:lumMod val="50000"/>
                  </a:schemeClr>
                </a:solidFill>
              </a:rPr>
              <a:t> </a:t>
            </a:r>
            <a:r>
              <a:rPr lang="en-US" sz="4000" dirty="0" err="1" smtClean="0">
                <a:solidFill>
                  <a:schemeClr val="accent2">
                    <a:lumMod val="50000"/>
                  </a:schemeClr>
                </a:solidFill>
              </a:rPr>
              <a:t>đề</a:t>
            </a:r>
            <a:r>
              <a:rPr lang="en-US" sz="4000" dirty="0" smtClean="0">
                <a:solidFill>
                  <a:schemeClr val="accent2">
                    <a:lumMod val="50000"/>
                  </a:schemeClr>
                </a:solidFill>
              </a:rPr>
              <a:t> </a:t>
            </a:r>
            <a:r>
              <a:rPr lang="en-US" sz="4000" dirty="0" err="1" smtClean="0">
                <a:solidFill>
                  <a:schemeClr val="accent2">
                    <a:lumMod val="50000"/>
                  </a:schemeClr>
                </a:solidFill>
              </a:rPr>
              <a:t>tài</a:t>
            </a:r>
            <a:r>
              <a:rPr lang="en-US" sz="4000" dirty="0" smtClean="0">
                <a:solidFill>
                  <a:schemeClr val="accent2">
                    <a:lumMod val="50000"/>
                  </a:schemeClr>
                </a:solidFill>
              </a:rPr>
              <a:t> </a:t>
            </a:r>
            <a:r>
              <a:rPr lang="en-US" sz="4000" dirty="0" err="1" smtClean="0">
                <a:solidFill>
                  <a:schemeClr val="accent2">
                    <a:lumMod val="50000"/>
                  </a:schemeClr>
                </a:solidFill>
              </a:rPr>
              <a:t>tự</a:t>
            </a:r>
            <a:r>
              <a:rPr lang="en-US" sz="4000" dirty="0" smtClean="0">
                <a:solidFill>
                  <a:schemeClr val="accent2">
                    <a:lumMod val="50000"/>
                  </a:schemeClr>
                </a:solidFill>
              </a:rPr>
              <a:t> </a:t>
            </a:r>
            <a:r>
              <a:rPr lang="en-US" sz="4000" dirty="0" err="1" smtClean="0">
                <a:solidFill>
                  <a:schemeClr val="accent2">
                    <a:lumMod val="50000"/>
                  </a:schemeClr>
                </a:solidFill>
              </a:rPr>
              <a:t>chọn</a:t>
            </a:r>
            <a:r>
              <a:rPr lang="en-US" sz="4000" dirty="0" smtClean="0">
                <a:solidFill>
                  <a:schemeClr val="accent2">
                    <a:lumMod val="50000"/>
                  </a:schemeClr>
                </a:solidFill>
              </a:rPr>
              <a:t>,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sẽ</a:t>
            </a:r>
            <a:r>
              <a:rPr lang="en-US" sz="4000" dirty="0" smtClean="0">
                <a:solidFill>
                  <a:schemeClr val="accent2">
                    <a:lumMod val="50000"/>
                  </a:schemeClr>
                </a:solidFill>
              </a:rPr>
              <a:t> </a:t>
            </a:r>
            <a:r>
              <a:rPr lang="en-US" sz="4000" dirty="0" err="1" smtClean="0">
                <a:solidFill>
                  <a:schemeClr val="accent2">
                    <a:lumMod val="50000"/>
                  </a:schemeClr>
                </a:solidFill>
              </a:rPr>
              <a:t>vẽ</a:t>
            </a:r>
            <a:r>
              <a:rPr lang="en-US" sz="4000" dirty="0" smtClean="0">
                <a:solidFill>
                  <a:schemeClr val="accent2">
                    <a:lumMod val="50000"/>
                  </a:schemeClr>
                </a:solidFill>
              </a:rPr>
              <a:t> </a:t>
            </a:r>
            <a:r>
              <a:rPr lang="en-US" sz="4000" dirty="0" err="1" smtClean="0">
                <a:solidFill>
                  <a:schemeClr val="accent2">
                    <a:lumMod val="50000"/>
                  </a:schemeClr>
                </a:solidFill>
              </a:rPr>
              <a:t>gì</a:t>
            </a:r>
            <a:r>
              <a:rPr lang="en-US" sz="4000" dirty="0" smtClean="0">
                <a:solidFill>
                  <a:schemeClr val="accent2">
                    <a:lumMod val="50000"/>
                  </a:schemeClr>
                </a:solidFill>
              </a:rPr>
              <a:t>?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chọn</a:t>
            </a:r>
            <a:r>
              <a:rPr lang="en-US" sz="4000" dirty="0" smtClean="0">
                <a:solidFill>
                  <a:schemeClr val="accent2">
                    <a:lumMod val="50000"/>
                  </a:schemeClr>
                </a:solidFill>
              </a:rPr>
              <a:t> </a:t>
            </a:r>
            <a:r>
              <a:rPr lang="en-US" sz="4000" dirty="0" err="1" smtClean="0">
                <a:solidFill>
                  <a:schemeClr val="accent2">
                    <a:lumMod val="50000"/>
                  </a:schemeClr>
                </a:solidFill>
              </a:rPr>
              <a:t>màu</a:t>
            </a:r>
            <a:r>
              <a:rPr lang="en-US" sz="4000" dirty="0" smtClean="0">
                <a:solidFill>
                  <a:schemeClr val="accent2">
                    <a:lumMod val="50000"/>
                  </a:schemeClr>
                </a:solidFill>
              </a:rPr>
              <a:t> </a:t>
            </a:r>
            <a:r>
              <a:rPr lang="en-US" sz="4000" dirty="0" err="1" smtClean="0">
                <a:solidFill>
                  <a:schemeClr val="accent2">
                    <a:lumMod val="50000"/>
                  </a:schemeClr>
                </a:solidFill>
              </a:rPr>
              <a:t>nào</a:t>
            </a:r>
            <a:r>
              <a:rPr lang="en-US" sz="4000" dirty="0" smtClean="0">
                <a:solidFill>
                  <a:schemeClr val="accent2">
                    <a:lumMod val="50000"/>
                  </a:schemeClr>
                </a:solidFill>
              </a:rPr>
              <a:t> </a:t>
            </a:r>
            <a:r>
              <a:rPr lang="en-US" sz="4000" dirty="0" err="1" smtClean="0">
                <a:solidFill>
                  <a:schemeClr val="accent2">
                    <a:lumMod val="50000"/>
                  </a:schemeClr>
                </a:solidFill>
              </a:rPr>
              <a:t>để</a:t>
            </a:r>
            <a:r>
              <a:rPr lang="en-US" sz="4000" dirty="0" smtClean="0">
                <a:solidFill>
                  <a:schemeClr val="accent2">
                    <a:lumMod val="50000"/>
                  </a:schemeClr>
                </a:solidFill>
              </a:rPr>
              <a:t> </a:t>
            </a:r>
            <a:r>
              <a:rPr lang="en-US" sz="4000" dirty="0" err="1" smtClean="0">
                <a:solidFill>
                  <a:schemeClr val="accent2">
                    <a:lumMod val="50000"/>
                  </a:schemeClr>
                </a:solidFill>
              </a:rPr>
              <a:t>vẽ</a:t>
            </a:r>
            <a:r>
              <a:rPr lang="en-US" sz="4000" dirty="0" smtClean="0">
                <a:solidFill>
                  <a:schemeClr val="accent2">
                    <a:lumMod val="50000"/>
                  </a:schemeClr>
                </a:solidFill>
              </a:rPr>
              <a:t>? </a:t>
            </a:r>
            <a:r>
              <a:rPr lang="en-US" sz="4000" dirty="0" err="1" smtClean="0">
                <a:solidFill>
                  <a:schemeClr val="accent2">
                    <a:lumMod val="50000"/>
                  </a:schemeClr>
                </a:solidFill>
              </a:rPr>
              <a:t>Vì</a:t>
            </a:r>
            <a:r>
              <a:rPr lang="en-US" sz="4000" dirty="0" smtClean="0">
                <a:solidFill>
                  <a:schemeClr val="accent2">
                    <a:lumMod val="50000"/>
                  </a:schemeClr>
                </a:solidFill>
              </a:rPr>
              <a:t> </a:t>
            </a:r>
            <a:r>
              <a:rPr lang="en-US" sz="4000" dirty="0" err="1" smtClean="0">
                <a:solidFill>
                  <a:schemeClr val="accent2">
                    <a:lumMod val="50000"/>
                  </a:schemeClr>
                </a:solidFill>
              </a:rPr>
              <a:t>sao</a:t>
            </a:r>
            <a:r>
              <a:rPr lang="en-US" sz="4000" dirty="0" smtClean="0">
                <a:solidFill>
                  <a:schemeClr val="accent2">
                    <a:lumMod val="50000"/>
                  </a:schemeClr>
                </a:solidFill>
              </a:rPr>
              <a:t>?</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756107" y="3013782"/>
            <a:ext cx="7211029" cy="3046988"/>
          </a:xfrm>
          <a:prstGeom prst="rect">
            <a:avLst/>
          </a:prstGeom>
        </p:spPr>
        <p:txBody>
          <a:bodyPr wrap="square">
            <a:spAutoFit/>
          </a:bodyPr>
          <a:lstStyle/>
          <a:p>
            <a:pPr algn="ctr"/>
            <a:r>
              <a:rPr lang="en-US" sz="3200" b="1" dirty="0" err="1" smtClean="0">
                <a:latin typeface="Open Sans" panose="020B0606030504020204" pitchFamily="34" charset="0"/>
                <a:ea typeface="Open Sans" panose="020B0606030504020204" pitchFamily="34" charset="0"/>
                <a:cs typeface="Open Sans" panose="020B0606030504020204" pitchFamily="34" charset="0"/>
              </a:rPr>
              <a:t>Gợi</a:t>
            </a:r>
            <a:r>
              <a:rPr lang="en-US" sz="3200" b="1" dirty="0" smtClean="0">
                <a:latin typeface="Open Sans" panose="020B0606030504020204" pitchFamily="34" charset="0"/>
                <a:ea typeface="Open Sans" panose="020B0606030504020204" pitchFamily="34" charset="0"/>
                <a:cs typeface="Open Sans" panose="020B0606030504020204" pitchFamily="34" charset="0"/>
              </a:rPr>
              <a:t> ý</a:t>
            </a:r>
          </a:p>
          <a:p>
            <a:pPr algn="just"/>
            <a:r>
              <a:rPr lang="vi-VN" sz="3200" dirty="0" smtClean="0">
                <a:latin typeface="Open Sans" panose="020B0606030504020204" pitchFamily="34" charset="0"/>
                <a:ea typeface="Open Sans" panose="020B0606030504020204" pitchFamily="34" charset="0"/>
                <a:cs typeface="Open Sans" panose="020B0606030504020204" pitchFamily="34" charset="0"/>
              </a:rPr>
              <a:t>- </a:t>
            </a:r>
            <a:r>
              <a:rPr lang="vi-VN" sz="3200" dirty="0">
                <a:latin typeface="Open Sans" panose="020B0606030504020204" pitchFamily="34" charset="0"/>
                <a:ea typeface="Open Sans" panose="020B0606030504020204" pitchFamily="34" charset="0"/>
                <a:cs typeface="Open Sans" panose="020B0606030504020204" pitchFamily="34" charset="0"/>
              </a:rPr>
              <a:t>Nếu được vẽ một bức tranh về đề tài tự chọn, em sẽ vẽ bức tranh gia đình em.</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 Em chọn màu hồng để vẽ. Vì màu hồng thể hiện sự hạnh phúc.</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6474" y="2546430"/>
            <a:ext cx="2769581" cy="3981692"/>
          </a:xfrm>
          <a:prstGeom prst="rect">
            <a:avLst/>
          </a:prstGeom>
        </p:spPr>
      </p:pic>
    </p:spTree>
    <p:extLst>
      <p:ext uri="{BB962C8B-B14F-4D97-AF65-F5344CB8AC3E}">
        <p14:creationId xmlns:p14="http://schemas.microsoft.com/office/powerpoint/2010/main" val="140882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39" y="234352"/>
            <a:ext cx="10058400" cy="1470556"/>
          </a:xfrm>
          <a:prstGeom prst="rect">
            <a:avLst/>
          </a:prstGeom>
        </p:spPr>
      </p:pic>
      <p:sp>
        <p:nvSpPr>
          <p:cNvPr id="11" name="矩形: 圆角 13">
            <a:extLst>
              <a:ext uri="{FF2B5EF4-FFF2-40B4-BE49-F238E27FC236}">
                <a16:creationId xmlns="" xmlns:a16="http://schemas.microsoft.com/office/drawing/2014/main" id="{52D4C620-D1F0-03DF-BCF8-ACEA6C30953E}"/>
              </a:ext>
            </a:extLst>
          </p:cNvPr>
          <p:cNvSpPr/>
          <p:nvPr/>
        </p:nvSpPr>
        <p:spPr>
          <a:xfrm>
            <a:off x="141512" y="1643742"/>
            <a:ext cx="11908976" cy="4974771"/>
          </a:xfrm>
          <a:prstGeom prst="roundRect">
            <a:avLst>
              <a:gd name="adj" fmla="val 574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3" name="Group 12">
            <a:extLst>
              <a:ext uri="{FF2B5EF4-FFF2-40B4-BE49-F238E27FC236}">
                <a16:creationId xmlns="" xmlns:a16="http://schemas.microsoft.com/office/drawing/2014/main" id="{57827D7C-9D6E-3C90-E655-80D15A0ADEFC}"/>
              </a:ext>
            </a:extLst>
          </p:cNvPr>
          <p:cNvGrpSpPr/>
          <p:nvPr/>
        </p:nvGrpSpPr>
        <p:grpSpPr>
          <a:xfrm>
            <a:off x="3839582" y="3536332"/>
            <a:ext cx="5013583" cy="2924934"/>
            <a:chOff x="3839582" y="3536332"/>
            <a:chExt cx="5013583" cy="2924934"/>
          </a:xfrm>
        </p:grpSpPr>
        <p:sp>
          <p:nvSpPr>
            <p:cNvPr id="14" name="TextBox 13">
              <a:extLst>
                <a:ext uri="{FF2B5EF4-FFF2-40B4-BE49-F238E27FC236}">
                  <a16:creationId xmlns="" xmlns:a16="http://schemas.microsoft.com/office/drawing/2014/main" id="{8D58D0D9-B6B1-B38D-76DA-94317F381717}"/>
                </a:ext>
              </a:extLst>
            </p:cNvPr>
            <p:cNvSpPr txBox="1"/>
            <p:nvPr/>
          </p:nvSpPr>
          <p:spPr>
            <a:xfrm>
              <a:off x="3839582" y="4399163"/>
              <a:ext cx="5013583"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Còn chiếc áo tím này </a:t>
              </a:r>
            </a:p>
            <a:p>
              <a:pPr algn="just" fontAlgn="t"/>
              <a:r>
                <a:rPr lang="vi-VN" sz="3200" dirty="0">
                  <a:latin typeface="Calibri" panose="020F0502020204030204" pitchFamily="34" charset="0"/>
                  <a:cs typeface="Calibri" panose="020F0502020204030204" pitchFamily="34" charset="0"/>
                </a:rPr>
                <a:t>Tặng hoàng hôn sắm tối </a:t>
              </a:r>
            </a:p>
            <a:p>
              <a:pPr algn="just" fontAlgn="t"/>
              <a:r>
                <a:rPr lang="vi-VN" sz="3200" dirty="0">
                  <a:latin typeface="Calibri" panose="020F0502020204030204" pitchFamily="34" charset="0"/>
                  <a:cs typeface="Calibri" panose="020F0502020204030204" pitchFamily="34" charset="0"/>
                </a:rPr>
                <a:t>Những đôi mắt biết nói</a:t>
              </a:r>
            </a:p>
            <a:p>
              <a:pPr algn="just" fontAlgn="t"/>
              <a:r>
                <a:rPr lang="vi-VN" sz="3200" dirty="0">
                  <a:latin typeface="Calibri" panose="020F0502020204030204" pitchFamily="34" charset="0"/>
                  <a:cs typeface="Calibri" panose="020F0502020204030204" pitchFamily="34" charset="0"/>
                </a:rPr>
                <a:t>Vẽ màu biển biếc trong.</a:t>
              </a:r>
              <a:endParaRPr lang="en-US" sz="32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 xmlns:a16="http://schemas.microsoft.com/office/drawing/2014/main" id="{E95CAAFE-38C6-FD2B-5B9E-C53DC5EA2E46}"/>
                </a:ext>
              </a:extLst>
            </p:cNvPr>
            <p:cNvGrpSpPr/>
            <p:nvPr/>
          </p:nvGrpSpPr>
          <p:grpSpPr>
            <a:xfrm>
              <a:off x="5414843" y="3536332"/>
              <a:ext cx="931530" cy="931530"/>
              <a:chOff x="1920" y="624476"/>
              <a:chExt cx="931530" cy="931530"/>
            </a:xfrm>
          </p:grpSpPr>
          <p:pic>
            <p:nvPicPr>
              <p:cNvPr id="16" name="Picture 15" descr="A picture containing vector graphics&#10;&#10;Description automatically generated">
                <a:extLst>
                  <a:ext uri="{FF2B5EF4-FFF2-40B4-BE49-F238E27FC236}">
                    <a16:creationId xmlns="" xmlns:a16="http://schemas.microsoft.com/office/drawing/2014/main" id="{03A603DB-3D60-1C0E-EA1D-6633E7CE6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7" name="TextBox 16">
                <a:extLst>
                  <a:ext uri="{FF2B5EF4-FFF2-40B4-BE49-F238E27FC236}">
                    <a16:creationId xmlns="" xmlns:a16="http://schemas.microsoft.com/office/drawing/2014/main" id="{29E54D15-5BB7-AE67-42A4-3E3E341EED7D}"/>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9" name="Group 18">
            <a:extLst>
              <a:ext uri="{FF2B5EF4-FFF2-40B4-BE49-F238E27FC236}">
                <a16:creationId xmlns="" xmlns:a16="http://schemas.microsoft.com/office/drawing/2014/main" id="{959C81A2-36A7-2D66-45D8-3CE33607F904}"/>
              </a:ext>
            </a:extLst>
          </p:cNvPr>
          <p:cNvGrpSpPr/>
          <p:nvPr/>
        </p:nvGrpSpPr>
        <p:grpSpPr>
          <a:xfrm>
            <a:off x="7339338" y="1985242"/>
            <a:ext cx="4711150" cy="3137079"/>
            <a:chOff x="7339338" y="1985242"/>
            <a:chExt cx="4711150" cy="3137079"/>
          </a:xfrm>
        </p:grpSpPr>
        <p:sp>
          <p:nvSpPr>
            <p:cNvPr id="20" name="TextBox 19">
              <a:extLst>
                <a:ext uri="{FF2B5EF4-FFF2-40B4-BE49-F238E27FC236}">
                  <a16:creationId xmlns="" xmlns:a16="http://schemas.microsoft.com/office/drawing/2014/main" id="{44DF92BE-E0AF-CB4A-1311-A703300981C8}"/>
                </a:ext>
              </a:extLst>
            </p:cNvPr>
            <p:cNvSpPr txBox="1"/>
            <p:nvPr/>
          </p:nvSpPr>
          <p:spPr>
            <a:xfrm>
              <a:off x="7339338" y="1985242"/>
              <a:ext cx="4711150"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Màu nâu này biết không </a:t>
              </a:r>
            </a:p>
            <a:p>
              <a:pPr algn="just" fontAlgn="t"/>
              <a:r>
                <a:rPr lang="vi-VN" sz="3200" dirty="0">
                  <a:latin typeface="Calibri" panose="020F0502020204030204" pitchFamily="34" charset="0"/>
                  <a:cs typeface="Calibri" panose="020F0502020204030204" pitchFamily="34" charset="0"/>
                </a:rPr>
                <a:t>Từ đại ngàn xa thẳm </a:t>
              </a:r>
            </a:p>
            <a:p>
              <a:pPr algn="just" fontAlgn="t"/>
              <a:r>
                <a:rPr lang="vi-VN" sz="3200" dirty="0">
                  <a:latin typeface="Calibri" panose="020F0502020204030204" pitchFamily="34" charset="0"/>
                  <a:cs typeface="Calibri" panose="020F0502020204030204" pitchFamily="34" charset="0"/>
                </a:rPr>
                <a:t>Riêng đêm như màu mực </a:t>
              </a:r>
            </a:p>
            <a:p>
              <a:pPr algn="just" fontAlgn="t"/>
              <a:r>
                <a:rPr lang="vi-VN" sz="3200" dirty="0">
                  <a:latin typeface="Calibri" panose="020F0502020204030204" pitchFamily="34" charset="0"/>
                  <a:cs typeface="Calibri" panose="020F0502020204030204" pitchFamily="34" charset="0"/>
                </a:rPr>
                <a:t>Để thắp sao lên trời.</a:t>
              </a:r>
            </a:p>
          </p:txBody>
        </p:sp>
        <p:grpSp>
          <p:nvGrpSpPr>
            <p:cNvPr id="21" name="Group 20">
              <a:extLst>
                <a:ext uri="{FF2B5EF4-FFF2-40B4-BE49-F238E27FC236}">
                  <a16:creationId xmlns="" xmlns:a16="http://schemas.microsoft.com/office/drawing/2014/main" id="{F7667433-BF35-A0B8-B309-A5150A279AB0}"/>
                </a:ext>
              </a:extLst>
            </p:cNvPr>
            <p:cNvGrpSpPr/>
            <p:nvPr/>
          </p:nvGrpSpPr>
          <p:grpSpPr>
            <a:xfrm>
              <a:off x="9119243" y="4190791"/>
              <a:ext cx="931530" cy="931530"/>
              <a:chOff x="1920" y="624476"/>
              <a:chExt cx="931530" cy="931530"/>
            </a:xfrm>
          </p:grpSpPr>
          <p:pic>
            <p:nvPicPr>
              <p:cNvPr id="22" name="Picture 21" descr="A picture containing vector graphics&#10;&#10;Description automatically generated">
                <a:extLst>
                  <a:ext uri="{FF2B5EF4-FFF2-40B4-BE49-F238E27FC236}">
                    <a16:creationId xmlns="" xmlns:a16="http://schemas.microsoft.com/office/drawing/2014/main" id="{F6A8B305-565E-0C16-AD31-85F1D6218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3" name="TextBox 22">
                <a:extLst>
                  <a:ext uri="{FF2B5EF4-FFF2-40B4-BE49-F238E27FC236}">
                    <a16:creationId xmlns="" xmlns:a16="http://schemas.microsoft.com/office/drawing/2014/main" id="{5D9AD9FD-05F4-E086-E3A0-4D26A0B9BFCF}"/>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24" name="Group 23">
            <a:extLst>
              <a:ext uri="{FF2B5EF4-FFF2-40B4-BE49-F238E27FC236}">
                <a16:creationId xmlns="" xmlns:a16="http://schemas.microsoft.com/office/drawing/2014/main" id="{DF7EB5B0-FBF0-D0D1-8143-4A09463C8352}"/>
              </a:ext>
            </a:extLst>
          </p:cNvPr>
          <p:cNvGrpSpPr/>
          <p:nvPr/>
        </p:nvGrpSpPr>
        <p:grpSpPr>
          <a:xfrm>
            <a:off x="283820" y="2234982"/>
            <a:ext cx="5041015" cy="2960255"/>
            <a:chOff x="283820" y="2234982"/>
            <a:chExt cx="5041015" cy="2960255"/>
          </a:xfrm>
        </p:grpSpPr>
        <p:sp>
          <p:nvSpPr>
            <p:cNvPr id="25" name="TextBox 24">
              <a:extLst>
                <a:ext uri="{FF2B5EF4-FFF2-40B4-BE49-F238E27FC236}">
                  <a16:creationId xmlns="" xmlns:a16="http://schemas.microsoft.com/office/drawing/2014/main" id="{57D3B954-4976-DC9B-3047-11CEDCD47B5F}"/>
                </a:ext>
              </a:extLst>
            </p:cNvPr>
            <p:cNvSpPr txBox="1"/>
            <p:nvPr/>
          </p:nvSpPr>
          <p:spPr>
            <a:xfrm>
              <a:off x="283820" y="2234982"/>
              <a:ext cx="5041015" cy="2062103"/>
            </a:xfrm>
            <a:prstGeom prst="rect">
              <a:avLst/>
            </a:prstGeom>
            <a:noFill/>
          </p:spPr>
          <p:txBody>
            <a:bodyPr wrap="square" rtlCol="0">
              <a:spAutoFit/>
            </a:bodyPr>
            <a:lstStyle/>
            <a:p>
              <a:pPr fontAlgn="t"/>
              <a:r>
                <a:rPr lang="vi-VN" sz="3200" dirty="0">
                  <a:latin typeface="Calibri" panose="020F0502020204030204" pitchFamily="34" charset="0"/>
                  <a:cs typeface="Calibri" panose="020F0502020204030204" pitchFamily="34" charset="0"/>
                </a:rPr>
                <a:t>Bình minh treo trên mây </a:t>
              </a:r>
            </a:p>
            <a:p>
              <a:pPr fontAlgn="t"/>
              <a:r>
                <a:rPr lang="vi-VN" sz="3200" dirty="0">
                  <a:latin typeface="Calibri" panose="020F0502020204030204" pitchFamily="34" charset="0"/>
                  <a:cs typeface="Calibri" panose="020F0502020204030204" pitchFamily="34" charset="0"/>
                </a:rPr>
                <a:t>Thả nắng vàng xuống đất</a:t>
              </a:r>
            </a:p>
            <a:p>
              <a:pPr fontAlgn="t"/>
              <a:r>
                <a:rPr lang="vi-VN" sz="3200" dirty="0">
                  <a:latin typeface="Calibri" panose="020F0502020204030204" pitchFamily="34" charset="0"/>
                  <a:cs typeface="Calibri" panose="020F0502020204030204" pitchFamily="34" charset="0"/>
                </a:rPr>
                <a:t>Gió mang theo hương ngát </a:t>
              </a:r>
            </a:p>
            <a:p>
              <a:pPr fontAlgn="t"/>
              <a:r>
                <a:rPr lang="vi-VN" sz="3200" dirty="0">
                  <a:latin typeface="Calibri" panose="020F0502020204030204" pitchFamily="34" charset="0"/>
                  <a:cs typeface="Calibri" panose="020F0502020204030204" pitchFamily="34" charset="0"/>
                </a:rPr>
                <a:t>Cho ong giỏ mật đầy.</a:t>
              </a:r>
            </a:p>
          </p:txBody>
        </p:sp>
        <p:grpSp>
          <p:nvGrpSpPr>
            <p:cNvPr id="26" name="Group 25">
              <a:extLst>
                <a:ext uri="{FF2B5EF4-FFF2-40B4-BE49-F238E27FC236}">
                  <a16:creationId xmlns="" xmlns:a16="http://schemas.microsoft.com/office/drawing/2014/main" id="{104C1EF6-A72C-91D8-DF3D-24AD2C9EA867}"/>
                </a:ext>
              </a:extLst>
            </p:cNvPr>
            <p:cNvGrpSpPr/>
            <p:nvPr/>
          </p:nvGrpSpPr>
          <p:grpSpPr>
            <a:xfrm>
              <a:off x="1576651" y="4263707"/>
              <a:ext cx="931530" cy="931530"/>
              <a:chOff x="1920" y="624476"/>
              <a:chExt cx="931530" cy="931530"/>
            </a:xfrm>
          </p:grpSpPr>
          <p:pic>
            <p:nvPicPr>
              <p:cNvPr id="27" name="Picture 26" descr="A picture containing vector graphics&#10;&#10;Description automatically generated">
                <a:extLst>
                  <a:ext uri="{FF2B5EF4-FFF2-40B4-BE49-F238E27FC236}">
                    <a16:creationId xmlns="" xmlns:a16="http://schemas.microsoft.com/office/drawing/2014/main" id="{79B1FF94-4B06-AD03-E33C-185236BE6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8" name="TextBox 27">
                <a:extLst>
                  <a:ext uri="{FF2B5EF4-FFF2-40B4-BE49-F238E27FC236}">
                    <a16:creationId xmlns="" xmlns:a16="http://schemas.microsoft.com/office/drawing/2014/main" id="{18D1AF97-3560-EC11-6F5C-DEC777A7E8C1}"/>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spTree>
    <p:extLst>
      <p:ext uri="{BB962C8B-B14F-4D97-AF65-F5344CB8AC3E}">
        <p14:creationId xmlns:p14="http://schemas.microsoft.com/office/powerpoint/2010/main" val="23112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3333508" y="2048719"/>
            <a:ext cx="8715737" cy="4190035"/>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11"/>
          <p:cNvSpPr/>
          <p:nvPr/>
        </p:nvSpPr>
        <p:spPr>
          <a:xfrm>
            <a:off x="4000869" y="2539220"/>
            <a:ext cx="7828457" cy="2800767"/>
          </a:xfrm>
          <a:prstGeom prst="rect">
            <a:avLst/>
          </a:prstGeom>
        </p:spPr>
        <p:txBody>
          <a:bodyPr wrap="square">
            <a:spAutoFit/>
          </a:bodyPr>
          <a:lstStyle/>
          <a:p>
            <a:pPr algn="ctr"/>
            <a:r>
              <a:rPr lang="pt-BR" sz="4400" dirty="0"/>
              <a:t>Qua bài thơ, em cảm nhận được điều gì về tình cảm của bạn nhỏ với mẹ? Em đã làm gì để thể hiện tình cảm của mình đối với mẹ?</a:t>
            </a:r>
            <a:endParaRPr lang="vi-VN" sz="6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075" y="71787"/>
            <a:ext cx="7515560" cy="196382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62" y="2282832"/>
            <a:ext cx="4469646" cy="4663227"/>
          </a:xfrm>
          <a:prstGeom prst="rect">
            <a:avLst/>
          </a:prstGeom>
        </p:spPr>
      </p:pic>
    </p:spTree>
    <p:extLst>
      <p:ext uri="{BB962C8B-B14F-4D97-AF65-F5344CB8AC3E}">
        <p14:creationId xmlns:p14="http://schemas.microsoft.com/office/powerpoint/2010/main" val="127108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 xmlns:a16="http://schemas.microsoft.com/office/drawing/2014/main" id="{F2849753-48A0-4EE5-ADDD-D965E336B816}"/>
              </a:ext>
            </a:extLst>
          </p:cNvPr>
          <p:cNvSpPr/>
          <p:nvPr/>
        </p:nvSpPr>
        <p:spPr>
          <a:xfrm>
            <a:off x="275227" y="859809"/>
            <a:ext cx="11728087" cy="57621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12" name="TextBox 11">
            <a:extLst>
              <a:ext uri="{FF2B5EF4-FFF2-40B4-BE49-F238E27FC236}">
                <a16:creationId xmlns="" xmlns:a16="http://schemas.microsoft.com/office/drawing/2014/main" id="{93D16A45-3889-3C49-33EC-4E4D25085013}"/>
              </a:ext>
            </a:extLst>
          </p:cNvPr>
          <p:cNvSpPr txBox="1"/>
          <p:nvPr/>
        </p:nvSpPr>
        <p:spPr>
          <a:xfrm>
            <a:off x="441593" y="1416376"/>
            <a:ext cx="11308809" cy="4832092"/>
          </a:xfrm>
          <a:prstGeom prst="rect">
            <a:avLst/>
          </a:prstGeom>
          <a:noFill/>
        </p:spPr>
        <p:txBody>
          <a:bodyPr wrap="square" rtlCol="0">
            <a:spAutoFit/>
          </a:bodyPr>
          <a:lstStyle/>
          <a:p>
            <a:pPr algn="just"/>
            <a:r>
              <a:rPr lang="en-US" sz="2800" dirty="0"/>
              <a:t>* </a:t>
            </a:r>
            <a:r>
              <a:rPr lang="en-US" sz="2800" dirty="0" err="1"/>
              <a:t>Năng</a:t>
            </a:r>
            <a:r>
              <a:rPr lang="en-US" sz="2800" dirty="0"/>
              <a:t> </a:t>
            </a:r>
            <a:r>
              <a:rPr lang="en-US" sz="2800" dirty="0" err="1"/>
              <a:t>lực</a:t>
            </a:r>
            <a:r>
              <a:rPr lang="en-US" sz="2800" dirty="0"/>
              <a:t> </a:t>
            </a:r>
            <a:r>
              <a:rPr lang="en-US" sz="2800" dirty="0" err="1"/>
              <a:t>đặc</a:t>
            </a:r>
            <a:r>
              <a:rPr lang="en-US" sz="2800" dirty="0"/>
              <a:t> </a:t>
            </a:r>
            <a:r>
              <a:rPr lang="en-US" sz="2800" dirty="0" err="1"/>
              <a:t>thù</a:t>
            </a:r>
            <a:r>
              <a:rPr lang="en-US" sz="2800" dirty="0"/>
              <a:t>:</a:t>
            </a:r>
          </a:p>
          <a:p>
            <a:pPr algn="just"/>
            <a:r>
              <a:rPr lang="en-US" sz="2800" dirty="0"/>
              <a:t>- </a:t>
            </a:r>
            <a:r>
              <a:rPr lang="en-US" sz="2800" dirty="0" err="1"/>
              <a:t>Đọc</a:t>
            </a:r>
            <a:r>
              <a:rPr lang="en-US" sz="2800" dirty="0"/>
              <a:t> </a:t>
            </a:r>
            <a:r>
              <a:rPr lang="en-US" sz="2800" dirty="0" err="1"/>
              <a:t>đúng</a:t>
            </a:r>
            <a:r>
              <a:rPr lang="en-US" sz="2800" dirty="0"/>
              <a:t> </a:t>
            </a:r>
            <a:r>
              <a:rPr lang="en-US" sz="2800" dirty="0" err="1"/>
              <a:t>và</a:t>
            </a:r>
            <a:r>
              <a:rPr lang="en-US" sz="2800" dirty="0"/>
              <a:t> </a:t>
            </a:r>
            <a:r>
              <a:rPr lang="en-US" sz="2800" dirty="0" err="1"/>
              <a:t>diễn</a:t>
            </a:r>
            <a:r>
              <a:rPr lang="en-US" sz="2800" dirty="0"/>
              <a:t> </a:t>
            </a:r>
            <a:r>
              <a:rPr lang="en-US" sz="2800" dirty="0" err="1"/>
              <a:t>cảm</a:t>
            </a:r>
            <a:r>
              <a:rPr lang="en-US" sz="2800" dirty="0"/>
              <a:t> </a:t>
            </a:r>
            <a:r>
              <a:rPr lang="en-US" sz="2800" dirty="0" err="1"/>
              <a:t>bài</a:t>
            </a:r>
            <a:r>
              <a:rPr lang="en-US" sz="2800" dirty="0"/>
              <a:t> </a:t>
            </a:r>
            <a:r>
              <a:rPr lang="en-US" sz="2800" dirty="0" err="1"/>
              <a:t>thơ</a:t>
            </a:r>
            <a:r>
              <a:rPr lang="en-US" sz="2800" dirty="0"/>
              <a:t> </a:t>
            </a:r>
            <a:r>
              <a:rPr lang="en-US" sz="2800" dirty="0" err="1"/>
              <a:t>Vẽ</a:t>
            </a:r>
            <a:r>
              <a:rPr lang="en-US" sz="2800" dirty="0"/>
              <a:t> </a:t>
            </a:r>
            <a:r>
              <a:rPr lang="en-US" sz="2800" dirty="0" err="1"/>
              <a:t>màu</a:t>
            </a:r>
            <a:r>
              <a:rPr lang="en-US" sz="2800" dirty="0"/>
              <a:t>, </a:t>
            </a:r>
            <a:r>
              <a:rPr lang="en-US" sz="2800" dirty="0" err="1"/>
              <a:t>biết</a:t>
            </a:r>
            <a:r>
              <a:rPr lang="en-US" sz="2800" dirty="0"/>
              <a:t> </a:t>
            </a:r>
            <a:r>
              <a:rPr lang="en-US" sz="2800" dirty="0" err="1"/>
              <a:t>nhấn</a:t>
            </a:r>
            <a:r>
              <a:rPr lang="en-US" sz="2800" dirty="0"/>
              <a:t> </a:t>
            </a:r>
            <a:r>
              <a:rPr lang="en-US" sz="2800" dirty="0" err="1"/>
              <a:t>giọng</a:t>
            </a:r>
            <a:r>
              <a:rPr lang="en-US" sz="2800" dirty="0"/>
              <a:t> </a:t>
            </a:r>
            <a:r>
              <a:rPr lang="en-US" sz="2800" dirty="0" err="1"/>
              <a:t>vào</a:t>
            </a:r>
            <a:r>
              <a:rPr lang="en-US" sz="2800" dirty="0"/>
              <a:t> </a:t>
            </a:r>
            <a:r>
              <a:rPr lang="en-US" sz="2800" dirty="0" err="1"/>
              <a:t>những</a:t>
            </a:r>
            <a:r>
              <a:rPr lang="en-US" sz="2800" dirty="0"/>
              <a:t> </a:t>
            </a:r>
            <a:r>
              <a:rPr lang="en-US" sz="2800" dirty="0" err="1"/>
              <a:t>từ</a:t>
            </a:r>
            <a:r>
              <a:rPr lang="en-US" sz="2800" dirty="0"/>
              <a:t> </a:t>
            </a:r>
            <a:r>
              <a:rPr lang="en-US" sz="2800" dirty="0" err="1"/>
              <a:t>ngữ</a:t>
            </a:r>
            <a:r>
              <a:rPr lang="en-US" sz="2800" dirty="0"/>
              <a:t> </a:t>
            </a:r>
            <a:r>
              <a:rPr lang="en-US" sz="2800" dirty="0" err="1"/>
              <a:t>cần</a:t>
            </a:r>
            <a:r>
              <a:rPr lang="en-US" sz="2800" dirty="0"/>
              <a:t> </a:t>
            </a:r>
            <a:r>
              <a:rPr lang="en-US" sz="2800" dirty="0" err="1"/>
              <a:t>thiết</a:t>
            </a:r>
            <a:r>
              <a:rPr lang="en-US" sz="2800" dirty="0"/>
              <a:t> </a:t>
            </a:r>
            <a:r>
              <a:rPr lang="en-US" sz="2800" dirty="0" err="1"/>
              <a:t>để</a:t>
            </a:r>
            <a:r>
              <a:rPr lang="en-US" sz="2800" dirty="0"/>
              <a:t> </a:t>
            </a:r>
            <a:r>
              <a:rPr lang="en-US" sz="2800" dirty="0" err="1"/>
              <a:t>thể</a:t>
            </a:r>
            <a:r>
              <a:rPr lang="en-US" sz="2800" dirty="0"/>
              <a:t> </a:t>
            </a:r>
            <a:r>
              <a:rPr lang="en-US" sz="2800" dirty="0" err="1"/>
              <a:t>hiện</a:t>
            </a:r>
            <a:r>
              <a:rPr lang="en-US" sz="2800" dirty="0"/>
              <a:t> </a:t>
            </a:r>
            <a:r>
              <a:rPr lang="en-US" sz="2800" dirty="0" err="1"/>
              <a:t>cảm</a:t>
            </a:r>
            <a:r>
              <a:rPr lang="en-US" sz="2800" dirty="0"/>
              <a:t> </a:t>
            </a:r>
            <a:r>
              <a:rPr lang="en-US" sz="2800" dirty="0" err="1"/>
              <a:t>xúc</a:t>
            </a:r>
            <a:r>
              <a:rPr lang="en-US" sz="2800" dirty="0"/>
              <a:t>, </a:t>
            </a:r>
            <a:r>
              <a:rPr lang="en-US" sz="2800" dirty="0" err="1"/>
              <a:t>suy</a:t>
            </a:r>
            <a:r>
              <a:rPr lang="en-US" sz="2800" dirty="0"/>
              <a:t> </a:t>
            </a:r>
            <a:r>
              <a:rPr lang="en-US" sz="2800" dirty="0" err="1"/>
              <a:t>nghĩ</a:t>
            </a:r>
            <a:r>
              <a:rPr lang="en-US" sz="2800" dirty="0"/>
              <a:t> </a:t>
            </a:r>
            <a:r>
              <a:rPr lang="en-US" sz="2800" dirty="0" err="1"/>
              <a:t>của</a:t>
            </a:r>
            <a:r>
              <a:rPr lang="en-US" sz="2800" dirty="0"/>
              <a:t> </a:t>
            </a:r>
            <a:r>
              <a:rPr lang="en-US" sz="2800" dirty="0" err="1"/>
              <a:t>bạn</a:t>
            </a:r>
            <a:r>
              <a:rPr lang="en-US" sz="2800" dirty="0"/>
              <a:t> </a:t>
            </a:r>
            <a:r>
              <a:rPr lang="en-US" sz="2800" dirty="0" err="1"/>
              <a:t>nhỏ</a:t>
            </a:r>
            <a:r>
              <a:rPr lang="en-US" sz="2800" dirty="0"/>
              <a:t> </a:t>
            </a:r>
            <a:r>
              <a:rPr lang="en-US" sz="2800" dirty="0" err="1"/>
              <a:t>khi</a:t>
            </a:r>
            <a:r>
              <a:rPr lang="en-US" sz="2800" dirty="0"/>
              <a:t> </a:t>
            </a:r>
            <a:r>
              <a:rPr lang="en-US" sz="2800" dirty="0" err="1"/>
              <a:t>vẽ</a:t>
            </a:r>
            <a:r>
              <a:rPr lang="en-US" sz="2800" dirty="0"/>
              <a:t> </a:t>
            </a:r>
            <a:r>
              <a:rPr lang="en-US" sz="2800" dirty="0" err="1"/>
              <a:t>tranh</a:t>
            </a:r>
            <a:r>
              <a:rPr lang="en-US" sz="2800" dirty="0"/>
              <a:t>.</a:t>
            </a:r>
          </a:p>
          <a:p>
            <a:pPr algn="just"/>
            <a:r>
              <a:rPr lang="en-US" sz="2800" dirty="0"/>
              <a:t>- </a:t>
            </a:r>
            <a:r>
              <a:rPr lang="en-US" sz="2800" dirty="0" err="1"/>
              <a:t>Nhận</a:t>
            </a:r>
            <a:r>
              <a:rPr lang="en-US" sz="2800" dirty="0"/>
              <a:t> </a:t>
            </a:r>
            <a:r>
              <a:rPr lang="en-US" sz="2800" dirty="0" err="1"/>
              <a:t>biết</a:t>
            </a:r>
            <a:r>
              <a:rPr lang="en-US" sz="2800" dirty="0"/>
              <a:t> </a:t>
            </a:r>
            <a:r>
              <a:rPr lang="en-US" sz="2800" dirty="0" err="1"/>
              <a:t>được</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các</a:t>
            </a:r>
            <a:r>
              <a:rPr lang="en-US" sz="2800" dirty="0"/>
              <a:t> </a:t>
            </a:r>
            <a:r>
              <a:rPr lang="en-US" sz="2800" dirty="0" err="1"/>
              <a:t>sự</a:t>
            </a:r>
            <a:r>
              <a:rPr lang="en-US" sz="2800" dirty="0"/>
              <a:t> </a:t>
            </a:r>
            <a:r>
              <a:rPr lang="en-US" sz="2800" dirty="0" err="1"/>
              <a:t>vật</a:t>
            </a:r>
            <a:r>
              <a:rPr lang="en-US" sz="2800" dirty="0"/>
              <a:t>, </a:t>
            </a:r>
            <a:r>
              <a:rPr lang="en-US" sz="2800" dirty="0" err="1"/>
              <a:t>cách</a:t>
            </a:r>
            <a:r>
              <a:rPr lang="en-US" sz="2800" dirty="0"/>
              <a:t> </a:t>
            </a:r>
            <a:r>
              <a:rPr lang="en-US" sz="2800" dirty="0" err="1"/>
              <a:t>gọi</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sự</a:t>
            </a:r>
            <a:r>
              <a:rPr lang="en-US" sz="2800" dirty="0"/>
              <a:t> </a:t>
            </a:r>
            <a:r>
              <a:rPr lang="en-US" sz="2800" dirty="0" err="1"/>
              <a:t>vật</a:t>
            </a:r>
            <a:r>
              <a:rPr lang="en-US" sz="2800" dirty="0"/>
              <a:t> </a:t>
            </a:r>
            <a:r>
              <a:rPr lang="en-US" sz="2800" dirty="0" err="1"/>
              <a:t>trong</a:t>
            </a:r>
            <a:r>
              <a:rPr lang="en-US" sz="2800" dirty="0"/>
              <a:t> </a:t>
            </a:r>
            <a:r>
              <a:rPr lang="en-US" sz="2800" dirty="0" err="1"/>
              <a:t>bài</a:t>
            </a:r>
            <a:r>
              <a:rPr lang="en-US" sz="2800" dirty="0"/>
              <a:t> </a:t>
            </a:r>
            <a:r>
              <a:rPr lang="en-US" sz="2800" dirty="0" err="1"/>
              <a:t>thơ</a:t>
            </a:r>
            <a:r>
              <a:rPr lang="en-US" sz="2800" dirty="0"/>
              <a:t>; </a:t>
            </a:r>
            <a:r>
              <a:rPr lang="en-US" sz="2800" dirty="0" err="1"/>
              <a:t>nhận</a:t>
            </a:r>
            <a:r>
              <a:rPr lang="en-US" sz="2800" dirty="0"/>
              <a:t> </a:t>
            </a:r>
            <a:r>
              <a:rPr lang="en-US" sz="2800" dirty="0" err="1"/>
              <a:t>xét</a:t>
            </a:r>
            <a:r>
              <a:rPr lang="en-US" sz="2800" dirty="0"/>
              <a:t> </a:t>
            </a:r>
            <a:r>
              <a:rPr lang="en-US" sz="2800" dirty="0" err="1"/>
              <a:t>được</a:t>
            </a:r>
            <a:r>
              <a:rPr lang="en-US" sz="2800" dirty="0"/>
              <a:t> </a:t>
            </a:r>
            <a:r>
              <a:rPr lang="en-US" sz="2800" dirty="0" err="1"/>
              <a:t>đặc</a:t>
            </a:r>
            <a:r>
              <a:rPr lang="en-US" sz="2800" dirty="0"/>
              <a:t> </a:t>
            </a:r>
            <a:r>
              <a:rPr lang="en-US" sz="2800" dirty="0" err="1"/>
              <a:t>điểm</a:t>
            </a:r>
            <a:r>
              <a:rPr lang="en-US" sz="2800" dirty="0"/>
              <a:t>, </a:t>
            </a:r>
            <a:r>
              <a:rPr lang="en-US" sz="2800" dirty="0" err="1"/>
              <a:t>cách</a:t>
            </a:r>
            <a:r>
              <a:rPr lang="en-US" sz="2800" dirty="0"/>
              <a:t> </a:t>
            </a:r>
            <a:r>
              <a:rPr lang="en-US" sz="2800" dirty="0" err="1"/>
              <a:t>gợi</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sự</a:t>
            </a:r>
            <a:r>
              <a:rPr lang="en-US" sz="2800" dirty="0"/>
              <a:t> </a:t>
            </a:r>
            <a:r>
              <a:rPr lang="en-US" sz="2800" dirty="0" err="1"/>
              <a:t>vật</a:t>
            </a:r>
            <a:r>
              <a:rPr lang="en-US" sz="2800" dirty="0"/>
              <a:t> </a:t>
            </a:r>
            <a:r>
              <a:rPr lang="en-US" sz="2800" dirty="0" err="1"/>
              <a:t>cùng</a:t>
            </a:r>
            <a:r>
              <a:rPr lang="en-US" sz="2800" dirty="0"/>
              <a:t> </a:t>
            </a:r>
            <a:r>
              <a:rPr lang="en-US" sz="2800" dirty="0" err="1"/>
              <a:t>những</a:t>
            </a:r>
            <a:r>
              <a:rPr lang="en-US" sz="2800" dirty="0"/>
              <a:t> </a:t>
            </a:r>
            <a:r>
              <a:rPr lang="en-US" sz="2800" dirty="0" err="1"/>
              <a:t>cảm</a:t>
            </a:r>
            <a:r>
              <a:rPr lang="en-US" sz="2800" dirty="0"/>
              <a:t> </a:t>
            </a:r>
            <a:r>
              <a:rPr lang="en-US" sz="2800" dirty="0" err="1"/>
              <a:t>xúc</a:t>
            </a:r>
            <a:r>
              <a:rPr lang="en-US" sz="2800" dirty="0"/>
              <a:t>, </a:t>
            </a:r>
            <a:r>
              <a:rPr lang="en-US" sz="2800" dirty="0" err="1"/>
              <a:t>suy</a:t>
            </a:r>
            <a:r>
              <a:rPr lang="en-US" sz="2800" dirty="0"/>
              <a:t> </a:t>
            </a:r>
            <a:r>
              <a:rPr lang="en-US" sz="2800" dirty="0" err="1"/>
              <a:t>nghĩ</a:t>
            </a:r>
            <a:r>
              <a:rPr lang="en-US" sz="2800" dirty="0"/>
              <a:t> </a:t>
            </a:r>
            <a:r>
              <a:rPr lang="en-US" sz="2800" dirty="0" err="1"/>
              <a:t>của</a:t>
            </a:r>
            <a:r>
              <a:rPr lang="en-US" sz="2800" dirty="0"/>
              <a:t> </a:t>
            </a:r>
            <a:r>
              <a:rPr lang="en-US" sz="2800" dirty="0" err="1"/>
              <a:t>bạn</a:t>
            </a:r>
            <a:r>
              <a:rPr lang="en-US" sz="2800" dirty="0"/>
              <a:t> </a:t>
            </a:r>
            <a:r>
              <a:rPr lang="en-US" sz="2800" dirty="0" err="1"/>
              <a:t>nhỏ</a:t>
            </a:r>
            <a:r>
              <a:rPr lang="en-US" sz="2800" dirty="0"/>
              <a:t>. </a:t>
            </a:r>
            <a:r>
              <a:rPr lang="en-US" sz="2800" dirty="0" err="1"/>
              <a:t>Hiểu</a:t>
            </a:r>
            <a:r>
              <a:rPr lang="en-US" sz="2800" dirty="0"/>
              <a:t> </a:t>
            </a:r>
            <a:r>
              <a:rPr lang="en-US" sz="2800" dirty="0" err="1"/>
              <a:t>điều</a:t>
            </a:r>
            <a:r>
              <a:rPr lang="en-US" sz="2800" dirty="0"/>
              <a:t> </a:t>
            </a:r>
            <a:r>
              <a:rPr lang="en-US" sz="2800" dirty="0" err="1"/>
              <a:t>tác</a:t>
            </a:r>
            <a:r>
              <a:rPr lang="en-US" sz="2800" dirty="0"/>
              <a:t> </a:t>
            </a:r>
            <a:r>
              <a:rPr lang="en-US" sz="2800" dirty="0" err="1"/>
              <a:t>giả</a:t>
            </a:r>
            <a:r>
              <a:rPr lang="en-US" sz="2800" dirty="0"/>
              <a:t> </a:t>
            </a:r>
            <a:r>
              <a:rPr lang="en-US" sz="2800" dirty="0" err="1"/>
              <a:t>muốn</a:t>
            </a:r>
            <a:r>
              <a:rPr lang="en-US" sz="2800" dirty="0"/>
              <a:t> </a:t>
            </a:r>
            <a:r>
              <a:rPr lang="en-US" sz="2800" dirty="0" err="1"/>
              <a:t>nói</a:t>
            </a:r>
            <a:r>
              <a:rPr lang="en-US" sz="2800" dirty="0"/>
              <a:t> qua </a:t>
            </a:r>
            <a:r>
              <a:rPr lang="en-US" sz="2800" dirty="0" err="1"/>
              <a:t>bài</a:t>
            </a:r>
            <a:r>
              <a:rPr lang="en-US" sz="2800" dirty="0"/>
              <a:t> </a:t>
            </a:r>
            <a:r>
              <a:rPr lang="en-US" sz="2800" dirty="0" err="1"/>
              <a:t>thơ</a:t>
            </a:r>
            <a:r>
              <a:rPr lang="en-US" sz="2800" dirty="0"/>
              <a:t>: </a:t>
            </a:r>
            <a:r>
              <a:rPr lang="en-US" sz="2800" dirty="0" err="1"/>
              <a:t>Cần</a:t>
            </a:r>
            <a:r>
              <a:rPr lang="en-US" sz="2800" dirty="0"/>
              <a:t> </a:t>
            </a:r>
            <a:r>
              <a:rPr lang="en-US" sz="2800" dirty="0" err="1"/>
              <a:t>trân</a:t>
            </a:r>
            <a:r>
              <a:rPr lang="en-US" sz="2800" dirty="0"/>
              <a:t> </a:t>
            </a:r>
            <a:r>
              <a:rPr lang="en-US" sz="2800" dirty="0" err="1"/>
              <a:t>trọng</a:t>
            </a:r>
            <a:r>
              <a:rPr lang="en-US" sz="2800" dirty="0"/>
              <a:t>, </a:t>
            </a:r>
            <a:r>
              <a:rPr lang="en-US" sz="2800" dirty="0" err="1"/>
              <a:t>phát</a:t>
            </a:r>
            <a:r>
              <a:rPr lang="en-US" sz="2800" dirty="0"/>
              <a:t> </a:t>
            </a:r>
            <a:r>
              <a:rPr lang="en-US" sz="2800" dirty="0" err="1"/>
              <a:t>huy</a:t>
            </a:r>
            <a:r>
              <a:rPr lang="en-US" sz="2800" dirty="0"/>
              <a:t> </a:t>
            </a:r>
            <a:r>
              <a:rPr lang="en-US" sz="2800" dirty="0" err="1"/>
              <a:t>năng</a:t>
            </a:r>
            <a:r>
              <a:rPr lang="en-US" sz="2800" dirty="0"/>
              <a:t> </a:t>
            </a:r>
            <a:r>
              <a:rPr lang="en-US" sz="2800" dirty="0" err="1"/>
              <a:t>lực</a:t>
            </a:r>
            <a:r>
              <a:rPr lang="en-US" sz="2800" dirty="0"/>
              <a:t> </a:t>
            </a:r>
            <a:r>
              <a:rPr lang="en-US" sz="2800" dirty="0" err="1"/>
              <a:t>tưởng</a:t>
            </a:r>
            <a:r>
              <a:rPr lang="en-US" sz="2800" dirty="0"/>
              <a:t> </a:t>
            </a:r>
            <a:r>
              <a:rPr lang="en-US" sz="2800" dirty="0" err="1"/>
              <a:t>tượng</a:t>
            </a:r>
            <a:r>
              <a:rPr lang="en-US" sz="2800" dirty="0"/>
              <a:t>, </a:t>
            </a:r>
            <a:r>
              <a:rPr lang="en-US" sz="2800" dirty="0" err="1"/>
              <a:t>sáng</a:t>
            </a:r>
            <a:r>
              <a:rPr lang="en-US" sz="2800" dirty="0"/>
              <a:t> </a:t>
            </a:r>
            <a:r>
              <a:rPr lang="en-US" sz="2800" dirty="0" err="1"/>
              <a:t>tạo</a:t>
            </a:r>
            <a:r>
              <a:rPr lang="en-US" sz="2800" dirty="0"/>
              <a:t> </a:t>
            </a:r>
            <a:r>
              <a:rPr lang="en-US" sz="2800" dirty="0" err="1"/>
              <a:t>của</a:t>
            </a:r>
            <a:r>
              <a:rPr lang="en-US" sz="2800" dirty="0"/>
              <a:t> </a:t>
            </a:r>
            <a:r>
              <a:rPr lang="en-US" sz="2800" dirty="0" err="1"/>
              <a:t>mỗi</a:t>
            </a:r>
            <a:r>
              <a:rPr lang="en-US" sz="2800" dirty="0"/>
              <a:t> </a:t>
            </a:r>
            <a:r>
              <a:rPr lang="en-US" sz="2800" dirty="0" err="1"/>
              <a:t>cá</a:t>
            </a:r>
            <a:r>
              <a:rPr lang="en-US" sz="2800" dirty="0"/>
              <a:t> </a:t>
            </a:r>
            <a:r>
              <a:rPr lang="en-US" sz="2800" dirty="0" err="1"/>
              <a:t>nhân</a:t>
            </a:r>
            <a:r>
              <a:rPr lang="en-US" sz="2800" dirty="0"/>
              <a:t>. </a:t>
            </a:r>
          </a:p>
          <a:p>
            <a:pPr algn="just"/>
            <a:r>
              <a:rPr lang="en-US" sz="2800" dirty="0"/>
              <a:t>* </a:t>
            </a:r>
            <a:r>
              <a:rPr lang="en-US" sz="2800" dirty="0" err="1"/>
              <a:t>Năng</a:t>
            </a:r>
            <a:r>
              <a:rPr lang="en-US" sz="2800" dirty="0"/>
              <a:t> </a:t>
            </a:r>
            <a:r>
              <a:rPr lang="en-US" sz="2800" dirty="0" err="1"/>
              <a:t>lực</a:t>
            </a:r>
            <a:r>
              <a:rPr lang="en-US" sz="2800" dirty="0"/>
              <a:t> </a:t>
            </a:r>
            <a:r>
              <a:rPr lang="en-US" sz="2800" dirty="0" err="1"/>
              <a:t>chung</a:t>
            </a:r>
            <a:r>
              <a:rPr lang="en-US" sz="2800" dirty="0"/>
              <a:t>: </a:t>
            </a:r>
            <a:r>
              <a:rPr lang="en-US" sz="2800" dirty="0" err="1"/>
              <a:t>năng</a:t>
            </a:r>
            <a:r>
              <a:rPr lang="en-US" sz="2800" dirty="0"/>
              <a:t> </a:t>
            </a:r>
            <a:r>
              <a:rPr lang="en-US" sz="2800" dirty="0" err="1"/>
              <a:t>lực</a:t>
            </a:r>
            <a:r>
              <a:rPr lang="en-US" sz="2800" dirty="0"/>
              <a:t> </a:t>
            </a:r>
            <a:r>
              <a:rPr lang="en-US" sz="2800" dirty="0" err="1"/>
              <a:t>ngôn</a:t>
            </a:r>
            <a:r>
              <a:rPr lang="en-US" sz="2800" dirty="0"/>
              <a:t> </a:t>
            </a:r>
            <a:r>
              <a:rPr lang="en-US" sz="2800" dirty="0" err="1"/>
              <a:t>ngữ</a:t>
            </a:r>
            <a:r>
              <a:rPr lang="en-US" sz="2800" dirty="0"/>
              <a:t>, </a:t>
            </a:r>
            <a:r>
              <a:rPr lang="en-US" sz="2800" dirty="0" err="1"/>
              <a:t>giao</a:t>
            </a:r>
            <a:r>
              <a:rPr lang="en-US" sz="2800" dirty="0"/>
              <a:t> </a:t>
            </a:r>
            <a:r>
              <a:rPr lang="en-US" sz="2800" dirty="0" err="1"/>
              <a:t>tiếp</a:t>
            </a:r>
            <a:r>
              <a:rPr lang="en-US" sz="2800" dirty="0"/>
              <a:t> </a:t>
            </a:r>
            <a:r>
              <a:rPr lang="en-US" sz="2800" dirty="0" err="1"/>
              <a:t>và</a:t>
            </a:r>
            <a:r>
              <a:rPr lang="en-US" sz="2800" dirty="0"/>
              <a:t> </a:t>
            </a:r>
            <a:r>
              <a:rPr lang="en-US" sz="2800" dirty="0" err="1"/>
              <a:t>hợp</a:t>
            </a:r>
            <a:r>
              <a:rPr lang="en-US" sz="2800" dirty="0"/>
              <a:t> </a:t>
            </a:r>
            <a:r>
              <a:rPr lang="en-US" sz="2800" dirty="0" err="1"/>
              <a:t>tác</a:t>
            </a:r>
            <a:r>
              <a:rPr lang="en-US" sz="2800" dirty="0"/>
              <a:t>.</a:t>
            </a:r>
          </a:p>
          <a:p>
            <a:pPr algn="just"/>
            <a:r>
              <a:rPr lang="en-US" sz="2800" dirty="0"/>
              <a:t>* </a:t>
            </a:r>
            <a:r>
              <a:rPr lang="en-US" sz="2800" dirty="0" err="1"/>
              <a:t>Phẩm</a:t>
            </a:r>
            <a:r>
              <a:rPr lang="en-US" sz="2800" dirty="0"/>
              <a:t> </a:t>
            </a:r>
            <a:r>
              <a:rPr lang="en-US" sz="2800" dirty="0" err="1"/>
              <a:t>chất</a:t>
            </a:r>
            <a:r>
              <a:rPr lang="en-US" sz="2800" dirty="0"/>
              <a:t>: </a:t>
            </a:r>
            <a:r>
              <a:rPr lang="en-US" sz="2800" dirty="0" err="1"/>
              <a:t>chăm</a:t>
            </a:r>
            <a:r>
              <a:rPr lang="en-US" sz="2800" dirty="0"/>
              <a:t> </a:t>
            </a:r>
            <a:r>
              <a:rPr lang="en-US" sz="2800" dirty="0" err="1"/>
              <a:t>chỉ</a:t>
            </a:r>
            <a:r>
              <a:rPr lang="en-US" sz="2800" dirty="0"/>
              <a:t>, </a:t>
            </a:r>
            <a:r>
              <a:rPr lang="en-US" sz="2800" dirty="0" err="1"/>
              <a:t>yêu</a:t>
            </a:r>
            <a:r>
              <a:rPr lang="en-US" sz="2800" dirty="0"/>
              <a:t> </a:t>
            </a:r>
            <a:r>
              <a:rPr lang="en-US" sz="2800" dirty="0" err="1"/>
              <a:t>nước</a:t>
            </a:r>
            <a:r>
              <a:rPr lang="en-US" sz="2800" dirty="0"/>
              <a:t>.</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6315" y="575524"/>
            <a:ext cx="5425910" cy="871804"/>
          </a:xfrm>
          <a:prstGeom prst="rect">
            <a:avLst/>
          </a:prstGeom>
        </p:spPr>
      </p:pic>
    </p:spTree>
    <p:extLst>
      <p:ext uri="{BB962C8B-B14F-4D97-AF65-F5344CB8AC3E}">
        <p14:creationId xmlns:p14="http://schemas.microsoft.com/office/powerpoint/2010/main" val="81793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212" y="1675490"/>
            <a:ext cx="8839966" cy="2280102"/>
          </a:xfrm>
          <a:prstGeom prst="rect">
            <a:avLst/>
          </a:prstGeom>
        </p:spPr>
      </p:pic>
    </p:spTree>
    <p:extLst>
      <p:ext uri="{BB962C8B-B14F-4D97-AF65-F5344CB8AC3E}">
        <p14:creationId xmlns:p14="http://schemas.microsoft.com/office/powerpoint/2010/main" val="153786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 xmlns:a16="http://schemas.microsoft.com/office/drawing/2014/main" id="{439F2E60-BBFB-3001-6AB3-4F744528449D}"/>
              </a:ext>
            </a:extLst>
          </p:cNvPr>
          <p:cNvSpPr/>
          <p:nvPr/>
        </p:nvSpPr>
        <p:spPr>
          <a:xfrm>
            <a:off x="345831" y="143302"/>
            <a:ext cx="11705141" cy="6550924"/>
          </a:xfrm>
          <a:prstGeom prst="roundRect">
            <a:avLst>
              <a:gd name="adj" fmla="val 574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TextBox 7">
            <a:extLst>
              <a:ext uri="{FF2B5EF4-FFF2-40B4-BE49-F238E27FC236}">
                <a16:creationId xmlns="" xmlns:a16="http://schemas.microsoft.com/office/drawing/2014/main" id="{467B4A8C-555E-27D9-2103-D6CC2BA77676}"/>
              </a:ext>
            </a:extLst>
          </p:cNvPr>
          <p:cNvSpPr txBox="1"/>
          <p:nvPr/>
        </p:nvSpPr>
        <p:spPr>
          <a:xfrm>
            <a:off x="6483125" y="143302"/>
            <a:ext cx="4596356" cy="6647974"/>
          </a:xfrm>
          <a:prstGeom prst="rect">
            <a:avLst/>
          </a:prstGeom>
          <a:noFill/>
        </p:spPr>
        <p:txBody>
          <a:bodyPr wrap="square" rtlCol="0">
            <a:spAutoFit/>
          </a:bodyPr>
          <a:lstStyle/>
          <a:p>
            <a:pPr algn="just" fontAlgn="t"/>
            <a:r>
              <a:rPr lang="vi-VN" sz="3000" dirty="0" smtClean="0">
                <a:latin typeface="Calibri" panose="020F0502020204030204" pitchFamily="34" charset="0"/>
                <a:cs typeface="Calibri" panose="020F0502020204030204" pitchFamily="34" charset="0"/>
              </a:rPr>
              <a:t>Còn chiếc áo tím này </a:t>
            </a:r>
          </a:p>
          <a:p>
            <a:pPr algn="just" fontAlgn="t"/>
            <a:r>
              <a:rPr lang="vi-VN" sz="3000" dirty="0" smtClean="0">
                <a:latin typeface="Calibri" panose="020F0502020204030204" pitchFamily="34" charset="0"/>
                <a:cs typeface="Calibri" panose="020F0502020204030204" pitchFamily="34" charset="0"/>
              </a:rPr>
              <a:t>Tặng hoàng hôn sắm tối </a:t>
            </a:r>
          </a:p>
          <a:p>
            <a:pPr algn="just" fontAlgn="t"/>
            <a:r>
              <a:rPr lang="vi-VN" sz="3000" dirty="0" smtClean="0">
                <a:latin typeface="Calibri" panose="020F0502020204030204" pitchFamily="34" charset="0"/>
                <a:cs typeface="Calibri" panose="020F0502020204030204" pitchFamily="34" charset="0"/>
              </a:rPr>
              <a:t>Những đôi mắt biết nói</a:t>
            </a:r>
          </a:p>
          <a:p>
            <a:pPr algn="just" fontAlgn="t"/>
            <a:r>
              <a:rPr lang="vi-VN" sz="3000" dirty="0" smtClean="0">
                <a:latin typeface="Calibri" panose="020F0502020204030204" pitchFamily="34" charset="0"/>
                <a:cs typeface="Calibri" panose="020F0502020204030204" pitchFamily="34" charset="0"/>
              </a:rPr>
              <a:t>Vẽ màu biển biếc trong.</a:t>
            </a:r>
          </a:p>
          <a:p>
            <a:pPr algn="just" fontAlgn="t"/>
            <a:endParaRPr lang="en-US" b="0" dirty="0" smtClean="0">
              <a:effectLst/>
              <a:latin typeface="Calibri" panose="020F0502020204030204" pitchFamily="34" charset="0"/>
              <a:cs typeface="Calibri" panose="020F0502020204030204" pitchFamily="34" charset="0"/>
            </a:endParaRPr>
          </a:p>
          <a:p>
            <a:pPr algn="just" fontAlgn="t"/>
            <a:r>
              <a:rPr lang="vi-VN" sz="3000" b="0" dirty="0" smtClean="0">
                <a:effectLst/>
                <a:latin typeface="Calibri" panose="020F0502020204030204" pitchFamily="34" charset="0"/>
                <a:cs typeface="Calibri" panose="020F0502020204030204" pitchFamily="34" charset="0"/>
              </a:rPr>
              <a:t>Màu nâu này biết không </a:t>
            </a:r>
          </a:p>
          <a:p>
            <a:pPr algn="just" fontAlgn="t"/>
            <a:r>
              <a:rPr lang="vi-VN" sz="3000" b="0" dirty="0" smtClean="0">
                <a:effectLst/>
                <a:latin typeface="Calibri" panose="020F0502020204030204" pitchFamily="34" charset="0"/>
                <a:cs typeface="Calibri" panose="020F0502020204030204" pitchFamily="34" charset="0"/>
              </a:rPr>
              <a:t>Từ đại ngàn xa thẳm </a:t>
            </a:r>
          </a:p>
          <a:p>
            <a:pPr algn="just" fontAlgn="t"/>
            <a:r>
              <a:rPr lang="vi-VN" sz="3000" b="0" dirty="0" smtClean="0">
                <a:effectLst/>
                <a:latin typeface="Calibri" panose="020F0502020204030204" pitchFamily="34" charset="0"/>
                <a:cs typeface="Calibri" panose="020F0502020204030204" pitchFamily="34" charset="0"/>
              </a:rPr>
              <a:t>Riêng đêm như màu mực </a:t>
            </a:r>
          </a:p>
          <a:p>
            <a:pPr algn="just" fontAlgn="t"/>
            <a:r>
              <a:rPr lang="vi-VN" sz="3000" b="0" dirty="0" smtClean="0">
                <a:effectLst/>
                <a:latin typeface="Calibri" panose="020F0502020204030204" pitchFamily="34" charset="0"/>
                <a:cs typeface="Calibri" panose="020F0502020204030204" pitchFamily="34" charset="0"/>
              </a:rPr>
              <a:t>Để thắp sao lên trời.</a:t>
            </a:r>
          </a:p>
          <a:p>
            <a:pPr algn="just" fontAlgn="t"/>
            <a:r>
              <a:rPr lang="vi-VN" b="0" dirty="0" smtClean="0">
                <a:effectLst/>
                <a:latin typeface="Calibri" panose="020F0502020204030204" pitchFamily="34" charset="0"/>
                <a:cs typeface="Calibri" panose="020F0502020204030204" pitchFamily="34" charset="0"/>
              </a:rPr>
              <a:t> </a:t>
            </a:r>
          </a:p>
          <a:p>
            <a:pPr algn="just" fontAlgn="t"/>
            <a:r>
              <a:rPr lang="vi-VN" sz="3000" b="0" dirty="0" smtClean="0">
                <a:effectLst/>
                <a:latin typeface="Calibri" panose="020F0502020204030204" pitchFamily="34" charset="0"/>
                <a:cs typeface="Calibri" panose="020F0502020204030204" pitchFamily="34" charset="0"/>
              </a:rPr>
              <a:t>Mắt nhìn khắp muôn nơi </a:t>
            </a:r>
          </a:p>
          <a:p>
            <a:pPr algn="just" fontAlgn="t"/>
            <a:r>
              <a:rPr lang="vi-VN" sz="3000" b="0" dirty="0" smtClean="0">
                <a:effectLst/>
                <a:latin typeface="Calibri" panose="020F0502020204030204" pitchFamily="34" charset="0"/>
                <a:cs typeface="Calibri" panose="020F0502020204030204" pitchFamily="34" charset="0"/>
              </a:rPr>
              <a:t>Sắc màu không kể hết</a:t>
            </a:r>
          </a:p>
          <a:p>
            <a:pPr algn="just" fontAlgn="t"/>
            <a:r>
              <a:rPr lang="vi-VN" sz="3000" b="0" dirty="0" smtClean="0">
                <a:effectLst/>
                <a:latin typeface="Calibri" panose="020F0502020204030204" pitchFamily="34" charset="0"/>
                <a:cs typeface="Calibri" panose="020F0502020204030204" pitchFamily="34" charset="0"/>
              </a:rPr>
              <a:t>Em tô thêm màu trắng </a:t>
            </a:r>
          </a:p>
          <a:p>
            <a:pPr algn="just" fontAlgn="t"/>
            <a:r>
              <a:rPr lang="vi-VN" sz="3000" b="0" dirty="0" smtClean="0">
                <a:effectLst/>
                <a:latin typeface="Calibri" panose="020F0502020204030204" pitchFamily="34" charset="0"/>
                <a:cs typeface="Calibri" panose="020F0502020204030204" pitchFamily="34" charset="0"/>
              </a:rPr>
              <a:t>Trên tóc mẹ sương </a:t>
            </a:r>
            <a:r>
              <a:rPr lang="en-US" sz="3000" b="0" dirty="0" err="1" smtClean="0">
                <a:effectLst/>
                <a:latin typeface="Calibri" panose="020F0502020204030204" pitchFamily="34" charset="0"/>
                <a:cs typeface="Calibri" panose="020F0502020204030204" pitchFamily="34" charset="0"/>
              </a:rPr>
              <a:t>rơi</a:t>
            </a:r>
            <a:r>
              <a:rPr lang="vi-VN" sz="3000" b="0" dirty="0" smtClean="0">
                <a:effectLst/>
                <a:latin typeface="Calibri" panose="020F0502020204030204" pitchFamily="34" charset="0"/>
                <a:cs typeface="Calibri" panose="020F0502020204030204" pitchFamily="34" charset="0"/>
              </a:rPr>
              <a:t>...</a:t>
            </a:r>
            <a:endParaRPr lang="en-US" sz="3000" b="0" dirty="0" smtClean="0">
              <a:effectLst/>
              <a:latin typeface="Calibri" panose="020F0502020204030204" pitchFamily="34" charset="0"/>
              <a:cs typeface="Calibri" panose="020F0502020204030204" pitchFamily="34" charset="0"/>
            </a:endParaRPr>
          </a:p>
          <a:p>
            <a:pPr algn="ctr" fontAlgn="t"/>
            <a:r>
              <a:rPr lang="en-US" sz="3000" i="1" dirty="0">
                <a:latin typeface="Calibri" panose="020F0502020204030204" pitchFamily="34" charset="0"/>
                <a:cs typeface="Calibri" panose="020F0502020204030204" pitchFamily="34" charset="0"/>
              </a:rPr>
              <a:t>(</a:t>
            </a:r>
            <a:r>
              <a:rPr lang="en-US" sz="3000" i="1" dirty="0" err="1" smtClean="0">
                <a:effectLst/>
                <a:latin typeface="Calibri" panose="020F0502020204030204" pitchFamily="34" charset="0"/>
                <a:cs typeface="Calibri" panose="020F0502020204030204" pitchFamily="34" charset="0"/>
              </a:rPr>
              <a:t>Bảo</a:t>
            </a:r>
            <a:r>
              <a:rPr lang="en-US" sz="3000" i="1" dirty="0" smtClean="0">
                <a:effectLst/>
                <a:latin typeface="Calibri" panose="020F0502020204030204" pitchFamily="34" charset="0"/>
                <a:cs typeface="Calibri" panose="020F0502020204030204" pitchFamily="34" charset="0"/>
              </a:rPr>
              <a:t> </a:t>
            </a:r>
            <a:r>
              <a:rPr lang="en-US" sz="3000" i="1" dirty="0" err="1" smtClean="0">
                <a:effectLst/>
                <a:latin typeface="Calibri" panose="020F0502020204030204" pitchFamily="34" charset="0"/>
                <a:cs typeface="Calibri" panose="020F0502020204030204" pitchFamily="34" charset="0"/>
              </a:rPr>
              <a:t>Ngọc</a:t>
            </a:r>
            <a:r>
              <a:rPr lang="en-US" sz="3000" i="1" dirty="0" smtClean="0">
                <a:effectLst/>
                <a:latin typeface="Calibri" panose="020F0502020204030204" pitchFamily="34" charset="0"/>
                <a:cs typeface="Calibri" panose="020F0502020204030204" pitchFamily="34" charset="0"/>
              </a:rPr>
              <a:t>)</a:t>
            </a:r>
            <a:endParaRPr lang="vi-VN" sz="3000" i="1" dirty="0">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127759" y="327359"/>
            <a:ext cx="4226636" cy="1814770"/>
          </a:xfrm>
          <a:prstGeom prst="rect">
            <a:avLst/>
          </a:prstGeom>
        </p:spPr>
      </p:pic>
      <p:sp>
        <p:nvSpPr>
          <p:cNvPr id="4" name="Rectangle 3"/>
          <p:cNvSpPr/>
          <p:nvPr/>
        </p:nvSpPr>
        <p:spPr>
          <a:xfrm>
            <a:off x="1565584" y="2149019"/>
            <a:ext cx="5688655" cy="4708981"/>
          </a:xfrm>
          <a:prstGeom prst="rect">
            <a:avLst/>
          </a:prstGeom>
        </p:spPr>
        <p:txBody>
          <a:bodyPr wrap="square">
            <a:spAutoFit/>
          </a:bodyPr>
          <a:lstStyle/>
          <a:p>
            <a:pPr algn="just" fontAlgn="t"/>
            <a:r>
              <a:rPr lang="vi-VN" sz="3000" dirty="0">
                <a:latin typeface="Calibri" panose="020F0502020204030204" pitchFamily="34" charset="0"/>
                <a:cs typeface="Calibri" panose="020F0502020204030204" pitchFamily="34" charset="0"/>
              </a:rPr>
              <a:t>Màu đỏ cánh hoa hồng</a:t>
            </a:r>
          </a:p>
          <a:p>
            <a:pPr algn="just" fontAlgn="t"/>
            <a:r>
              <a:rPr lang="vi-VN" sz="3000" dirty="0">
                <a:latin typeface="Calibri" panose="020F0502020204030204" pitchFamily="34" charset="0"/>
                <a:cs typeface="Calibri" panose="020F0502020204030204" pitchFamily="34" charset="0"/>
              </a:rPr>
              <a:t>Nhuộm bừng cho đôi má</a:t>
            </a:r>
          </a:p>
          <a:p>
            <a:pPr algn="just" fontAlgn="t"/>
            <a:r>
              <a:rPr lang="vi-VN" sz="3000" dirty="0">
                <a:latin typeface="Calibri" panose="020F0502020204030204" pitchFamily="34" charset="0"/>
                <a:cs typeface="Calibri" panose="020F0502020204030204" pitchFamily="34" charset="0"/>
              </a:rPr>
              <a:t>Còn màu xanh chiếc lá</a:t>
            </a:r>
          </a:p>
          <a:p>
            <a:pPr algn="just" fontAlgn="t"/>
            <a:r>
              <a:rPr lang="vi-VN" sz="3000" dirty="0">
                <a:latin typeface="Calibri" panose="020F0502020204030204" pitchFamily="34" charset="0"/>
                <a:cs typeface="Calibri" panose="020F0502020204030204" pitchFamily="34" charset="0"/>
              </a:rPr>
              <a:t>Làm mát những rặng cây.</a:t>
            </a:r>
          </a:p>
          <a:p>
            <a:pPr algn="just" fontAlgn="t"/>
            <a:r>
              <a:rPr lang="vi-VN" sz="3000" dirty="0">
                <a:latin typeface="Calibri" panose="020F0502020204030204" pitchFamily="34" charset="0"/>
                <a:cs typeface="Calibri" panose="020F0502020204030204" pitchFamily="34" charset="0"/>
              </a:rPr>
              <a:t> </a:t>
            </a:r>
          </a:p>
          <a:p>
            <a:pPr algn="just" fontAlgn="t"/>
            <a:r>
              <a:rPr lang="vi-VN" sz="3000" dirty="0">
                <a:latin typeface="Calibri" panose="020F0502020204030204" pitchFamily="34" charset="0"/>
                <a:cs typeface="Calibri" panose="020F0502020204030204" pitchFamily="34" charset="0"/>
              </a:rPr>
              <a:t>Bình minh treo trên mây </a:t>
            </a:r>
          </a:p>
          <a:p>
            <a:pPr algn="just" fontAlgn="t"/>
            <a:r>
              <a:rPr lang="vi-VN" sz="3000" dirty="0">
                <a:latin typeface="Calibri" panose="020F0502020204030204" pitchFamily="34" charset="0"/>
                <a:cs typeface="Calibri" panose="020F0502020204030204" pitchFamily="34" charset="0"/>
              </a:rPr>
              <a:t>Thả nắng vàng xuống đất</a:t>
            </a:r>
          </a:p>
          <a:p>
            <a:pPr algn="just" fontAlgn="t"/>
            <a:r>
              <a:rPr lang="vi-VN" sz="3000" dirty="0">
                <a:latin typeface="Calibri" panose="020F0502020204030204" pitchFamily="34" charset="0"/>
                <a:cs typeface="Calibri" panose="020F0502020204030204" pitchFamily="34" charset="0"/>
              </a:rPr>
              <a:t>Gió mang theo hương ngát </a:t>
            </a:r>
          </a:p>
          <a:p>
            <a:pPr algn="just" fontAlgn="t"/>
            <a:r>
              <a:rPr lang="vi-VN" sz="3000" dirty="0">
                <a:latin typeface="Calibri" panose="020F0502020204030204" pitchFamily="34" charset="0"/>
                <a:cs typeface="Calibri" panose="020F0502020204030204" pitchFamily="34" charset="0"/>
              </a:rPr>
              <a:t>Cho ong giỏ mật đầy.</a:t>
            </a:r>
          </a:p>
          <a:p>
            <a:pPr algn="just" fontAlgn="t"/>
            <a:r>
              <a:rPr lang="vi-VN" sz="3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1188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8" name="图片 7" descr="图片包含 游戏机, 灯光, 星星&#10;&#10;描述已自动生成">
            <a:extLst>
              <a:ext uri="{FF2B5EF4-FFF2-40B4-BE49-F238E27FC236}">
                <a16:creationId xmlns="" xmlns:a16="http://schemas.microsoft.com/office/drawing/2014/main" id="{E9942DD8-D3F1-43FD-B5FE-8F304FB790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 xmlns:a16="http://schemas.microsoft.com/office/drawing/2014/main" id="{53C3ED0A-D6A9-4AEE-9E31-8CC0ED458F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7" name="矩形 26">
            <a:extLst>
              <a:ext uri="{FF2B5EF4-FFF2-40B4-BE49-F238E27FC236}">
                <a16:creationId xmlns="" xmlns:a16="http://schemas.microsoft.com/office/drawing/2014/main" id="{B4DA896A-E45A-49B9-87C6-B760EE58B2E8}"/>
              </a:ext>
            </a:extLst>
          </p:cNvPr>
          <p:cNvSpPr/>
          <p:nvPr/>
        </p:nvSpPr>
        <p:spPr>
          <a:xfrm>
            <a:off x="7873906" y="2810733"/>
            <a:ext cx="3068469" cy="101566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uLnTx/>
                <a:uFillTx/>
                <a:latin typeface="#9Slide03 AmpleSoft Bold" panose="02000000000000000000" pitchFamily="2" charset="0"/>
                <a:ea typeface="Cambria" panose="02040503050406030204" pitchFamily="18" charset="0"/>
                <a:sym typeface="Arial" panose="020B0604020202020204" pitchFamily="34" charset="0"/>
              </a:rPr>
              <a:t>Chia </a:t>
            </a:r>
            <a:r>
              <a:rPr kumimoji="0" lang="en-US" altLang="zh-CN" sz="6000" b="0" i="0" u="none" strike="noStrike" kern="1200" cap="none" spc="0" normalizeH="0" baseline="0" noProof="0" dirty="0" err="1">
                <a:ln>
                  <a:noFill/>
                </a:ln>
                <a:solidFill>
                  <a:prstClr val="white"/>
                </a:solidFill>
                <a:effectLst/>
                <a:uLnTx/>
                <a:uFillTx/>
                <a:latin typeface="#9Slide03 AmpleSoft Bold" panose="02000000000000000000" pitchFamily="2" charset="0"/>
                <a:ea typeface="Cambria" panose="02040503050406030204" pitchFamily="18" charset="0"/>
                <a:sym typeface="Arial" panose="020B0604020202020204" pitchFamily="34" charset="0"/>
              </a:rPr>
              <a:t>khổ</a:t>
            </a:r>
            <a:endParaRPr kumimoji="0" lang="zh-CN" altLang="en-US" sz="6000" b="0" i="0" u="none" strike="noStrike" kern="1200" cap="none" spc="0" normalizeH="0" baseline="0" noProof="0" dirty="0">
              <a:ln>
                <a:noFill/>
              </a:ln>
              <a:solidFill>
                <a:prstClr val="white"/>
              </a:solidFill>
              <a:effectLst/>
              <a:uLnTx/>
              <a:uFillTx/>
              <a:latin typeface="#9Slide03 AmpleSoft Bold" panose="02000000000000000000" pitchFamily="2" charset="0"/>
              <a:ea typeface="字魂131号-酷乐潮玩体" panose="00000500000000000000" pitchFamily="2" charset="-122"/>
              <a:sym typeface="Arial" panose="020B0604020202020204" pitchFamily="34" charset="0"/>
            </a:endParaRPr>
          </a:p>
        </p:txBody>
      </p:sp>
      <p:pic>
        <p:nvPicPr>
          <p:cNvPr id="11" name="Picture 10">
            <a:extLst>
              <a:ext uri="{FF2B5EF4-FFF2-40B4-BE49-F238E27FC236}">
                <a16:creationId xmlns="" xmlns:a16="http://schemas.microsoft.com/office/drawing/2014/main" id="{C4209F77-0030-33DA-1E63-B7EA449F268A}"/>
              </a:ext>
            </a:extLst>
          </p:cNvPr>
          <p:cNvPicPr>
            <a:picLocks noChangeAspect="1"/>
          </p:cNvPicPr>
          <p:nvPr/>
        </p:nvPicPr>
        <p:blipFill>
          <a:blip r:embed="rId6"/>
          <a:stretch>
            <a:fillRect/>
          </a:stretch>
        </p:blipFill>
        <p:spPr>
          <a:xfrm>
            <a:off x="7011167" y="934241"/>
            <a:ext cx="4938560" cy="2088006"/>
          </a:xfrm>
          <a:prstGeom prst="rect">
            <a:avLst/>
          </a:prstGeom>
        </p:spPr>
      </p:pic>
      <p:pic>
        <p:nvPicPr>
          <p:cNvPr id="9" name="图片 8" descr="图片包含 游戏机, 花, 星星, 鱼&#10;&#10;描述已自动生成">
            <a:extLst>
              <a:ext uri="{FF2B5EF4-FFF2-40B4-BE49-F238E27FC236}">
                <a16:creationId xmlns="" xmlns:a16="http://schemas.microsoft.com/office/drawing/2014/main"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grpSp>
        <p:nvGrpSpPr>
          <p:cNvPr id="14" name="Group 13">
            <a:extLst>
              <a:ext uri="{FF2B5EF4-FFF2-40B4-BE49-F238E27FC236}">
                <a16:creationId xmlns="" xmlns:a16="http://schemas.microsoft.com/office/drawing/2014/main" id="{CFCD3A71-F6C5-E085-5F6A-8A0CEA02C930}"/>
              </a:ext>
            </a:extLst>
          </p:cNvPr>
          <p:cNvGrpSpPr/>
          <p:nvPr/>
        </p:nvGrpSpPr>
        <p:grpSpPr>
          <a:xfrm>
            <a:off x="0" y="612430"/>
            <a:ext cx="7258443" cy="5482138"/>
            <a:chOff x="222512" y="1363701"/>
            <a:chExt cx="5259740" cy="5169315"/>
          </a:xfrm>
        </p:grpSpPr>
        <p:pic>
          <p:nvPicPr>
            <p:cNvPr id="15" name="图片 5">
              <a:extLst>
                <a:ext uri="{FF2B5EF4-FFF2-40B4-BE49-F238E27FC236}">
                  <a16:creationId xmlns="" xmlns:a16="http://schemas.microsoft.com/office/drawing/2014/main" id="{DABD0A8A-E8ED-B24D-B054-ACE125FCC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12" y="1363701"/>
              <a:ext cx="5259740" cy="5169315"/>
            </a:xfrm>
            <a:prstGeom prst="rect">
              <a:avLst/>
            </a:prstGeom>
          </p:spPr>
        </p:pic>
        <p:sp>
          <p:nvSpPr>
            <p:cNvPr id="16" name="矩形 2">
              <a:extLst>
                <a:ext uri="{FF2B5EF4-FFF2-40B4-BE49-F238E27FC236}">
                  <a16:creationId xmlns="" xmlns:a16="http://schemas.microsoft.com/office/drawing/2014/main" id="{D7BDA9EF-A416-8A43-E030-103C9DA17DE2}"/>
                </a:ext>
              </a:extLst>
            </p:cNvPr>
            <p:cNvSpPr/>
            <p:nvPr/>
          </p:nvSpPr>
          <p:spPr>
            <a:xfrm>
              <a:off x="588217" y="3036343"/>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Theo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em</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lang="en-US" altLang="zh-CN" sz="5400" b="1" dirty="0" err="1" smtClean="0">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kumimoji="0" lang="en-US" altLang="zh-CN" sz="5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có</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mấy</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thơ</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5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grpSp>
        <p:nvGrpSpPr>
          <p:cNvPr id="17" name="Group 16">
            <a:extLst>
              <a:ext uri="{FF2B5EF4-FFF2-40B4-BE49-F238E27FC236}">
                <a16:creationId xmlns="" xmlns:a16="http://schemas.microsoft.com/office/drawing/2014/main" id="{BA18C592-9035-CCFA-4CD2-1E3BAA2A63E5}"/>
              </a:ext>
            </a:extLst>
          </p:cNvPr>
          <p:cNvGrpSpPr/>
          <p:nvPr/>
        </p:nvGrpSpPr>
        <p:grpSpPr>
          <a:xfrm>
            <a:off x="121214" y="1126144"/>
            <a:ext cx="7533565" cy="4542520"/>
            <a:chOff x="122830" y="1806702"/>
            <a:chExt cx="5459104" cy="4283314"/>
          </a:xfrm>
        </p:grpSpPr>
        <p:pic>
          <p:nvPicPr>
            <p:cNvPr id="18" name="图片 5">
              <a:extLst>
                <a:ext uri="{FF2B5EF4-FFF2-40B4-BE49-F238E27FC236}">
                  <a16:creationId xmlns="" xmlns:a16="http://schemas.microsoft.com/office/drawing/2014/main" id="{45F9E77E-9EFF-6383-443D-EBB0E099D4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30" y="1806702"/>
              <a:ext cx="5459104" cy="4283314"/>
            </a:xfrm>
            <a:prstGeom prst="rect">
              <a:avLst/>
            </a:prstGeom>
          </p:spPr>
        </p:pic>
        <p:sp>
          <p:nvSpPr>
            <p:cNvPr id="19" name="矩形 2">
              <a:extLst>
                <a:ext uri="{FF2B5EF4-FFF2-40B4-BE49-F238E27FC236}">
                  <a16:creationId xmlns="" xmlns:a16="http://schemas.microsoft.com/office/drawing/2014/main" id="{BD29C7B4-55D0-4511-0C35-AFCD21E96697}"/>
                </a:ext>
              </a:extLst>
            </p:cNvPr>
            <p:cNvSpPr/>
            <p:nvPr/>
          </p:nvSpPr>
          <p:spPr>
            <a:xfrm>
              <a:off x="370429" y="3023921"/>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649148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4"/>
                                        </p:tgtEl>
                                        <p:attrNameLst>
                                          <p:attrName>ppt_w</p:attrName>
                                        </p:attrNameLst>
                                      </p:cBhvr>
                                      <p:tavLst>
                                        <p:tav tm="0">
                                          <p:val>
                                            <p:strVal val="ppt_w"/>
                                          </p:val>
                                        </p:tav>
                                        <p:tav tm="100000">
                                          <p:val>
                                            <p:fltVal val="0"/>
                                          </p:val>
                                        </p:tav>
                                      </p:tavLst>
                                    </p:anim>
                                    <p:anim calcmode="lin" valueType="num">
                                      <p:cBhvr>
                                        <p:cTn id="17" dur="500"/>
                                        <p:tgtEl>
                                          <p:spTgt spid="14"/>
                                        </p:tgtEl>
                                        <p:attrNameLst>
                                          <p:attrName>ppt_h</p:attrName>
                                        </p:attrNameLst>
                                      </p:cBhvr>
                                      <p:tavLst>
                                        <p:tav tm="0">
                                          <p:val>
                                            <p:strVal val="ppt_h"/>
                                          </p:val>
                                        </p:tav>
                                        <p:tav tm="100000">
                                          <p:val>
                                            <p:strVal val="ppt_h"/>
                                          </p:val>
                                        </p:tav>
                                      </p:tavLst>
                                    </p:anim>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A6384E7B-18C1-8ECE-B09D-07BBD5DA38F3}"/>
              </a:ext>
            </a:extLst>
          </p:cNvPr>
          <p:cNvGrpSpPr/>
          <p:nvPr/>
        </p:nvGrpSpPr>
        <p:grpSpPr>
          <a:xfrm>
            <a:off x="-56381" y="4263707"/>
            <a:ext cx="5430237" cy="2377740"/>
            <a:chOff x="-56381" y="4263707"/>
            <a:chExt cx="5430237" cy="2377740"/>
          </a:xfrm>
        </p:grpSpPr>
        <p:sp>
          <p:nvSpPr>
            <p:cNvPr id="3" name="矩形: 圆角 13">
              <a:extLst>
                <a:ext uri="{FF2B5EF4-FFF2-40B4-BE49-F238E27FC236}">
                  <a16:creationId xmlns="" xmlns:a16="http://schemas.microsoft.com/office/drawing/2014/main" id="{5987DBFA-47F0-AAD4-EA7E-E56B513DA232}"/>
                </a:ext>
              </a:extLst>
            </p:cNvPr>
            <p:cNvSpPr/>
            <p:nvPr/>
          </p:nvSpPr>
          <p:spPr>
            <a:xfrm>
              <a:off x="478947" y="4642050"/>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7" name="Group 16">
              <a:extLst>
                <a:ext uri="{FF2B5EF4-FFF2-40B4-BE49-F238E27FC236}">
                  <a16:creationId xmlns="" xmlns:a16="http://schemas.microsoft.com/office/drawing/2014/main" id="{A09EF69C-B32E-1F1C-C50F-B3FF0DE88040}"/>
                </a:ext>
              </a:extLst>
            </p:cNvPr>
            <p:cNvGrpSpPr/>
            <p:nvPr/>
          </p:nvGrpSpPr>
          <p:grpSpPr>
            <a:xfrm>
              <a:off x="-56381" y="4263707"/>
              <a:ext cx="931530" cy="931530"/>
              <a:chOff x="1920" y="624476"/>
              <a:chExt cx="931530" cy="931530"/>
            </a:xfrm>
          </p:grpSpPr>
          <p:pic>
            <p:nvPicPr>
              <p:cNvPr id="15" name="Picture 14" descr="A picture containing vector graphics&#10;&#10;Description automatically generated">
                <a:extLst>
                  <a:ext uri="{FF2B5EF4-FFF2-40B4-BE49-F238E27FC236}">
                    <a16:creationId xmlns="" xmlns:a16="http://schemas.microsoft.com/office/drawing/2014/main" id="{CD925A72-4E5B-D8DD-7C17-CCF55C2CA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6" name="TextBox 15">
                <a:extLst>
                  <a:ext uri="{FF2B5EF4-FFF2-40B4-BE49-F238E27FC236}">
                    <a16:creationId xmlns="" xmlns:a16="http://schemas.microsoft.com/office/drawing/2014/main" id="{C7F858B4-F139-B078-F8EE-C9F8C270C23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12" name="Group 11">
            <a:extLst>
              <a:ext uri="{FF2B5EF4-FFF2-40B4-BE49-F238E27FC236}">
                <a16:creationId xmlns="" xmlns:a16="http://schemas.microsoft.com/office/drawing/2014/main" id="{A093B436-7C56-4ED2-89F0-B85A95BBA550}"/>
              </a:ext>
            </a:extLst>
          </p:cNvPr>
          <p:cNvGrpSpPr/>
          <p:nvPr/>
        </p:nvGrpSpPr>
        <p:grpSpPr>
          <a:xfrm>
            <a:off x="-93175" y="1999914"/>
            <a:ext cx="5467031" cy="2428784"/>
            <a:chOff x="-93175" y="1999914"/>
            <a:chExt cx="5467031" cy="2428784"/>
          </a:xfrm>
        </p:grpSpPr>
        <p:sp>
          <p:nvSpPr>
            <p:cNvPr id="2" name="矩形: 圆角 13">
              <a:extLst>
                <a:ext uri="{FF2B5EF4-FFF2-40B4-BE49-F238E27FC236}">
                  <a16:creationId xmlns="" xmlns:a16="http://schemas.microsoft.com/office/drawing/2014/main" id="{D8393AA4-5AA8-4061-C557-E5B875868FB9}"/>
                </a:ext>
              </a:extLst>
            </p:cNvPr>
            <p:cNvSpPr/>
            <p:nvPr/>
          </p:nvSpPr>
          <p:spPr>
            <a:xfrm>
              <a:off x="478947" y="2429301"/>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0" name="Group 29">
              <a:extLst>
                <a:ext uri="{FF2B5EF4-FFF2-40B4-BE49-F238E27FC236}">
                  <a16:creationId xmlns="" xmlns:a16="http://schemas.microsoft.com/office/drawing/2014/main" id="{5EC458E0-6200-2B00-FB0B-ECD09EADBD7E}"/>
                </a:ext>
              </a:extLst>
            </p:cNvPr>
            <p:cNvGrpSpPr/>
            <p:nvPr/>
          </p:nvGrpSpPr>
          <p:grpSpPr>
            <a:xfrm>
              <a:off x="-93175" y="1999914"/>
              <a:ext cx="931530" cy="931530"/>
              <a:chOff x="1920" y="624476"/>
              <a:chExt cx="931530" cy="931530"/>
            </a:xfrm>
          </p:grpSpPr>
          <p:pic>
            <p:nvPicPr>
              <p:cNvPr id="31" name="Picture 30" descr="A picture containing vector graphics&#10;&#10;Description automatically generated">
                <a:extLst>
                  <a:ext uri="{FF2B5EF4-FFF2-40B4-BE49-F238E27FC236}">
                    <a16:creationId xmlns="" xmlns:a16="http://schemas.microsoft.com/office/drawing/2014/main" id="{FEBAB02C-88E1-1406-EB62-811FF6CCA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2" name="TextBox 31">
                <a:extLst>
                  <a:ext uri="{FF2B5EF4-FFF2-40B4-BE49-F238E27FC236}">
                    <a16:creationId xmlns="" xmlns:a16="http://schemas.microsoft.com/office/drawing/2014/main" id="{46D1D7BF-5308-8AA0-A2E9-5EE9FEB311A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1" name="Group 10">
            <a:extLst>
              <a:ext uri="{FF2B5EF4-FFF2-40B4-BE49-F238E27FC236}">
                <a16:creationId xmlns="" xmlns:a16="http://schemas.microsoft.com/office/drawing/2014/main" id="{8B25130C-1F2D-42F6-6A71-057EA3AC625B}"/>
              </a:ext>
            </a:extLst>
          </p:cNvPr>
          <p:cNvGrpSpPr/>
          <p:nvPr/>
        </p:nvGrpSpPr>
        <p:grpSpPr>
          <a:xfrm>
            <a:off x="-93175" y="-62235"/>
            <a:ext cx="5467031" cy="2204934"/>
            <a:chOff x="-93175" y="-62235"/>
            <a:chExt cx="5467031" cy="2204934"/>
          </a:xfrm>
        </p:grpSpPr>
        <p:sp>
          <p:nvSpPr>
            <p:cNvPr id="6" name="矩形: 圆角 13">
              <a:extLst>
                <a:ext uri="{FF2B5EF4-FFF2-40B4-BE49-F238E27FC236}">
                  <a16:creationId xmlns="" xmlns:a16="http://schemas.microsoft.com/office/drawing/2014/main" id="{439F2E60-BBFB-3001-6AB3-4F744528449D}"/>
                </a:ext>
              </a:extLst>
            </p:cNvPr>
            <p:cNvSpPr/>
            <p:nvPr/>
          </p:nvSpPr>
          <p:spPr>
            <a:xfrm>
              <a:off x="478947" y="143302"/>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3" name="Group 32">
              <a:extLst>
                <a:ext uri="{FF2B5EF4-FFF2-40B4-BE49-F238E27FC236}">
                  <a16:creationId xmlns="" xmlns:a16="http://schemas.microsoft.com/office/drawing/2014/main" id="{8B0A0BCC-48AD-60D0-3F93-59611E235B35}"/>
                </a:ext>
              </a:extLst>
            </p:cNvPr>
            <p:cNvGrpSpPr/>
            <p:nvPr/>
          </p:nvGrpSpPr>
          <p:grpSpPr>
            <a:xfrm>
              <a:off x="-93175" y="-62235"/>
              <a:ext cx="931530" cy="931530"/>
              <a:chOff x="1920" y="624476"/>
              <a:chExt cx="931530" cy="931530"/>
            </a:xfrm>
          </p:grpSpPr>
          <p:pic>
            <p:nvPicPr>
              <p:cNvPr id="34" name="Picture 33" descr="A picture containing vector graphics&#10;&#10;Description automatically generated">
                <a:extLst>
                  <a:ext uri="{FF2B5EF4-FFF2-40B4-BE49-F238E27FC236}">
                    <a16:creationId xmlns="" xmlns:a16="http://schemas.microsoft.com/office/drawing/2014/main" id="{D7AA3E19-0704-E8EF-D681-9900E1477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5" name="TextBox 34">
                <a:extLst>
                  <a:ext uri="{FF2B5EF4-FFF2-40B4-BE49-F238E27FC236}">
                    <a16:creationId xmlns="" xmlns:a16="http://schemas.microsoft.com/office/drawing/2014/main" id="{46183A07-BA0A-A137-0E51-26246E48B4C9}"/>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grpSp>
        <p:nvGrpSpPr>
          <p:cNvPr id="14" name="Group 13">
            <a:extLst>
              <a:ext uri="{FF2B5EF4-FFF2-40B4-BE49-F238E27FC236}">
                <a16:creationId xmlns="" xmlns:a16="http://schemas.microsoft.com/office/drawing/2014/main" id="{23613B1C-C45C-2C8C-2A2B-6575C398D8B3}"/>
              </a:ext>
            </a:extLst>
          </p:cNvPr>
          <p:cNvGrpSpPr/>
          <p:nvPr/>
        </p:nvGrpSpPr>
        <p:grpSpPr>
          <a:xfrm>
            <a:off x="5679888" y="1479273"/>
            <a:ext cx="5529839" cy="2296128"/>
            <a:chOff x="5459982" y="1676934"/>
            <a:chExt cx="5529839" cy="2296128"/>
          </a:xfrm>
        </p:grpSpPr>
        <p:sp>
          <p:nvSpPr>
            <p:cNvPr id="4" name="矩形: 圆角 13">
              <a:extLst>
                <a:ext uri="{FF2B5EF4-FFF2-40B4-BE49-F238E27FC236}">
                  <a16:creationId xmlns="" xmlns:a16="http://schemas.microsoft.com/office/drawing/2014/main" id="{587305E2-1D6E-9B12-0B68-CDBEB221715A}"/>
                </a:ext>
              </a:extLst>
            </p:cNvPr>
            <p:cNvSpPr/>
            <p:nvPr/>
          </p:nvSpPr>
          <p:spPr>
            <a:xfrm>
              <a:off x="6094912" y="1973665"/>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6" name="Group 35">
              <a:extLst>
                <a:ext uri="{FF2B5EF4-FFF2-40B4-BE49-F238E27FC236}">
                  <a16:creationId xmlns="" xmlns:a16="http://schemas.microsoft.com/office/drawing/2014/main" id="{6250644C-F5DD-491B-65CA-AB758E7C9F62}"/>
                </a:ext>
              </a:extLst>
            </p:cNvPr>
            <p:cNvGrpSpPr/>
            <p:nvPr/>
          </p:nvGrpSpPr>
          <p:grpSpPr>
            <a:xfrm>
              <a:off x="5459982" y="1676934"/>
              <a:ext cx="931530" cy="931530"/>
              <a:chOff x="1920" y="624476"/>
              <a:chExt cx="931530" cy="931530"/>
            </a:xfrm>
          </p:grpSpPr>
          <p:pic>
            <p:nvPicPr>
              <p:cNvPr id="37" name="Picture 36" descr="A picture containing vector graphics&#10;&#10;Description automatically generated">
                <a:extLst>
                  <a:ext uri="{FF2B5EF4-FFF2-40B4-BE49-F238E27FC236}">
                    <a16:creationId xmlns="" xmlns:a16="http://schemas.microsoft.com/office/drawing/2014/main" id="{B98892A3-808A-48E6-558A-B65018EAF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8" name="TextBox 37">
                <a:extLst>
                  <a:ext uri="{FF2B5EF4-FFF2-40B4-BE49-F238E27FC236}">
                    <a16:creationId xmlns="" xmlns:a16="http://schemas.microsoft.com/office/drawing/2014/main" id="{74B01D6E-B583-F5C3-CF6B-CCE35220C2B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4</a:t>
                </a:r>
              </a:p>
            </p:txBody>
          </p:sp>
        </p:grpSp>
      </p:grpSp>
      <p:grpSp>
        <p:nvGrpSpPr>
          <p:cNvPr id="18" name="Group 17">
            <a:extLst>
              <a:ext uri="{FF2B5EF4-FFF2-40B4-BE49-F238E27FC236}">
                <a16:creationId xmlns="" xmlns:a16="http://schemas.microsoft.com/office/drawing/2014/main" id="{882C1E49-F85D-D4A4-0AB9-6FE756C6EAD2}"/>
              </a:ext>
            </a:extLst>
          </p:cNvPr>
          <p:cNvGrpSpPr/>
          <p:nvPr/>
        </p:nvGrpSpPr>
        <p:grpSpPr>
          <a:xfrm>
            <a:off x="5840266" y="3561640"/>
            <a:ext cx="5369462" cy="2435635"/>
            <a:chOff x="5620360" y="3759301"/>
            <a:chExt cx="5369462" cy="2435635"/>
          </a:xfrm>
        </p:grpSpPr>
        <p:sp>
          <p:nvSpPr>
            <p:cNvPr id="10" name="矩形: 圆角 13">
              <a:extLst>
                <a:ext uri="{FF2B5EF4-FFF2-40B4-BE49-F238E27FC236}">
                  <a16:creationId xmlns="" xmlns:a16="http://schemas.microsoft.com/office/drawing/2014/main" id="{6771CB13-FBCE-1009-3510-17484610BC8D}"/>
                </a:ext>
              </a:extLst>
            </p:cNvPr>
            <p:cNvSpPr/>
            <p:nvPr/>
          </p:nvSpPr>
          <p:spPr>
            <a:xfrm>
              <a:off x="6094913" y="4195539"/>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9" name="Group 38">
              <a:extLst>
                <a:ext uri="{FF2B5EF4-FFF2-40B4-BE49-F238E27FC236}">
                  <a16:creationId xmlns="" xmlns:a16="http://schemas.microsoft.com/office/drawing/2014/main" id="{BFD62012-830F-22F3-B873-B6CBBB05A3B5}"/>
                </a:ext>
              </a:extLst>
            </p:cNvPr>
            <p:cNvGrpSpPr/>
            <p:nvPr/>
          </p:nvGrpSpPr>
          <p:grpSpPr>
            <a:xfrm>
              <a:off x="5620360" y="3759301"/>
              <a:ext cx="931530" cy="931530"/>
              <a:chOff x="1920" y="624476"/>
              <a:chExt cx="931530" cy="931530"/>
            </a:xfrm>
          </p:grpSpPr>
          <p:pic>
            <p:nvPicPr>
              <p:cNvPr id="40" name="Picture 39" descr="A picture containing vector graphics&#10;&#10;Description automatically generated">
                <a:extLst>
                  <a:ext uri="{FF2B5EF4-FFF2-40B4-BE49-F238E27FC236}">
                    <a16:creationId xmlns="" xmlns:a16="http://schemas.microsoft.com/office/drawing/2014/main" id="{1BAC8952-5EE4-EFEF-AF53-E327BFA0B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1" name="TextBox 40">
                <a:extLst>
                  <a:ext uri="{FF2B5EF4-FFF2-40B4-BE49-F238E27FC236}">
                    <a16:creationId xmlns="" xmlns:a16="http://schemas.microsoft.com/office/drawing/2014/main" id="{CEB87760-DD0B-1D00-7BB6-B70EDEB559C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5</a:t>
                </a:r>
              </a:p>
            </p:txBody>
          </p:sp>
        </p:grpSp>
      </p:grpSp>
      <p:sp>
        <p:nvSpPr>
          <p:cNvPr id="7" name="TextBox 6">
            <a:extLst>
              <a:ext uri="{FF2B5EF4-FFF2-40B4-BE49-F238E27FC236}">
                <a16:creationId xmlns="" xmlns:a16="http://schemas.microsoft.com/office/drawing/2014/main" id="{8453630E-7323-73DA-84B3-2EE896026691}"/>
              </a:ext>
            </a:extLst>
          </p:cNvPr>
          <p:cNvSpPr txBox="1"/>
          <p:nvPr/>
        </p:nvSpPr>
        <p:spPr>
          <a:xfrm>
            <a:off x="834595" y="159057"/>
            <a:ext cx="6839837" cy="6555641"/>
          </a:xfrm>
          <a:prstGeom prst="rect">
            <a:avLst/>
          </a:prstGeom>
          <a:noFill/>
        </p:spPr>
        <p:txBody>
          <a:bodyPr wrap="square" rtlCol="0">
            <a:spAutoFit/>
          </a:bodyPr>
          <a:lstStyle/>
          <a:p>
            <a:pPr algn="just" fontAlgn="t"/>
            <a:r>
              <a:rPr lang="vi-VN" sz="3000" dirty="0" smtClean="0">
                <a:latin typeface="Calibri" panose="020F0502020204030204" pitchFamily="34" charset="0"/>
                <a:cs typeface="Calibri" panose="020F0502020204030204" pitchFamily="34" charset="0"/>
              </a:rPr>
              <a:t>Màu đỏ cánh hoa hồng</a:t>
            </a:r>
          </a:p>
          <a:p>
            <a:pPr algn="just" fontAlgn="t"/>
            <a:r>
              <a:rPr lang="vi-VN" sz="3000" dirty="0" smtClean="0">
                <a:latin typeface="Calibri" panose="020F0502020204030204" pitchFamily="34" charset="0"/>
                <a:cs typeface="Calibri" panose="020F0502020204030204" pitchFamily="34" charset="0"/>
              </a:rPr>
              <a:t>Nhuộm bừng cho đôi má</a:t>
            </a:r>
          </a:p>
          <a:p>
            <a:pPr algn="just" fontAlgn="t"/>
            <a:r>
              <a:rPr lang="vi-VN" sz="3000" dirty="0" smtClean="0">
                <a:latin typeface="Calibri" panose="020F0502020204030204" pitchFamily="34" charset="0"/>
                <a:cs typeface="Calibri" panose="020F0502020204030204" pitchFamily="34" charset="0"/>
              </a:rPr>
              <a:t>Còn màu xanh chiếc lá</a:t>
            </a:r>
          </a:p>
          <a:p>
            <a:pPr algn="just" fontAlgn="t"/>
            <a:r>
              <a:rPr lang="vi-VN" sz="3000" dirty="0" smtClean="0">
                <a:latin typeface="Calibri" panose="020F0502020204030204" pitchFamily="34" charset="0"/>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dirty="0" smtClean="0">
                <a:latin typeface="Calibri" panose="020F0502020204030204" pitchFamily="34" charset="0"/>
                <a:cs typeface="Calibri" panose="020F0502020204030204" pitchFamily="34" charset="0"/>
              </a:rPr>
              <a:t>Bình minh treo trên mây </a:t>
            </a:r>
          </a:p>
          <a:p>
            <a:pPr algn="just" fontAlgn="t"/>
            <a:r>
              <a:rPr lang="vi-VN" sz="3000" dirty="0" smtClean="0">
                <a:latin typeface="Calibri" panose="020F0502020204030204" pitchFamily="34" charset="0"/>
                <a:cs typeface="Calibri" panose="020F0502020204030204" pitchFamily="34" charset="0"/>
              </a:rPr>
              <a:t>Thả nắng vàng xuống đất</a:t>
            </a:r>
          </a:p>
          <a:p>
            <a:pPr algn="just" fontAlgn="t"/>
            <a:r>
              <a:rPr lang="vi-VN" sz="3000" dirty="0" smtClean="0">
                <a:latin typeface="Calibri" panose="020F0502020204030204" pitchFamily="34" charset="0"/>
                <a:cs typeface="Calibri" panose="020F0502020204030204" pitchFamily="34" charset="0"/>
              </a:rPr>
              <a:t>Gió mang theo hương ngát </a:t>
            </a:r>
          </a:p>
          <a:p>
            <a:pPr algn="just" fontAlgn="t"/>
            <a:r>
              <a:rPr lang="vi-VN" sz="3000" dirty="0" smtClean="0">
                <a:latin typeface="Calibri" panose="020F0502020204030204" pitchFamily="34" charset="0"/>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Rounded" panose="020B0500000000000000" pitchFamily="34" charset="0"/>
              <a:sym typeface="+mn-lt"/>
            </a:endParaRPr>
          </a:p>
          <a:p>
            <a:pPr algn="just" fontAlgn="t"/>
            <a:r>
              <a:rPr lang="vi-VN" sz="3000" dirty="0" smtClean="0">
                <a:latin typeface="Calibri" panose="020F0502020204030204" pitchFamily="34" charset="0"/>
                <a:cs typeface="Calibri" panose="020F0502020204030204" pitchFamily="34" charset="0"/>
              </a:rPr>
              <a:t>Còn chiếc áo tím này </a:t>
            </a:r>
          </a:p>
          <a:p>
            <a:pPr algn="just" fontAlgn="t"/>
            <a:r>
              <a:rPr lang="vi-VN" sz="3000" dirty="0" smtClean="0">
                <a:latin typeface="Calibri" panose="020F0502020204030204" pitchFamily="34" charset="0"/>
                <a:cs typeface="Calibri" panose="020F0502020204030204" pitchFamily="34" charset="0"/>
              </a:rPr>
              <a:t>Tặng hoàng hôn sắm tối </a:t>
            </a:r>
          </a:p>
          <a:p>
            <a:pPr algn="just" fontAlgn="t"/>
            <a:r>
              <a:rPr lang="vi-VN" sz="3000" dirty="0" smtClean="0">
                <a:latin typeface="Calibri" panose="020F0502020204030204" pitchFamily="34" charset="0"/>
                <a:cs typeface="Calibri" panose="020F0502020204030204" pitchFamily="34" charset="0"/>
              </a:rPr>
              <a:t>Những đôi mắt biết nói</a:t>
            </a:r>
          </a:p>
          <a:p>
            <a:pPr algn="just" fontAlgn="t"/>
            <a:r>
              <a:rPr lang="vi-VN" sz="3000" dirty="0" smtClean="0">
                <a:latin typeface="Calibri" panose="020F0502020204030204" pitchFamily="34" charset="0"/>
                <a:cs typeface="Calibri" panose="020F0502020204030204" pitchFamily="34" charset="0"/>
              </a:rPr>
              <a:t>Vẽ màu biển biếc trong.</a:t>
            </a:r>
          </a:p>
        </p:txBody>
      </p:sp>
      <p:sp>
        <p:nvSpPr>
          <p:cNvPr id="8" name="TextBox 7">
            <a:extLst>
              <a:ext uri="{FF2B5EF4-FFF2-40B4-BE49-F238E27FC236}">
                <a16:creationId xmlns="" xmlns:a16="http://schemas.microsoft.com/office/drawing/2014/main" id="{467B4A8C-555E-27D9-2103-D6CC2BA77676}"/>
              </a:ext>
            </a:extLst>
          </p:cNvPr>
          <p:cNvSpPr txBox="1"/>
          <p:nvPr/>
        </p:nvSpPr>
        <p:spPr>
          <a:xfrm>
            <a:off x="6818146" y="1693479"/>
            <a:ext cx="6674750" cy="5170646"/>
          </a:xfrm>
          <a:prstGeom prst="rect">
            <a:avLst/>
          </a:prstGeom>
          <a:noFill/>
        </p:spPr>
        <p:txBody>
          <a:bodyPr wrap="square" rtlCol="0">
            <a:spAutoFit/>
          </a:bodyPr>
          <a:lstStyle/>
          <a:p>
            <a:pPr algn="just" fontAlgn="t"/>
            <a:r>
              <a:rPr lang="vi-VN" sz="3000" b="0" dirty="0" smtClean="0">
                <a:effectLst/>
                <a:latin typeface="Calibri" panose="020F0502020204030204" pitchFamily="34" charset="0"/>
                <a:cs typeface="Calibri" panose="020F0502020204030204" pitchFamily="34" charset="0"/>
              </a:rPr>
              <a:t>Màu nâu này biết không </a:t>
            </a:r>
          </a:p>
          <a:p>
            <a:pPr algn="just" fontAlgn="t"/>
            <a:r>
              <a:rPr lang="vi-VN" sz="3000" b="0" dirty="0" smtClean="0">
                <a:effectLst/>
                <a:latin typeface="Calibri" panose="020F0502020204030204" pitchFamily="34" charset="0"/>
                <a:cs typeface="Calibri" panose="020F0502020204030204" pitchFamily="34" charset="0"/>
              </a:rPr>
              <a:t>Từ đại ngàn xa thẳm </a:t>
            </a:r>
          </a:p>
          <a:p>
            <a:pPr algn="just" fontAlgn="t"/>
            <a:r>
              <a:rPr lang="vi-VN" sz="3000" b="0" dirty="0" smtClean="0">
                <a:effectLst/>
                <a:latin typeface="Calibri" panose="020F0502020204030204" pitchFamily="34" charset="0"/>
                <a:cs typeface="Calibri" panose="020F0502020204030204" pitchFamily="34" charset="0"/>
              </a:rPr>
              <a:t>Riêng đêm như màu mực </a:t>
            </a:r>
          </a:p>
          <a:p>
            <a:pPr algn="just" fontAlgn="t"/>
            <a:r>
              <a:rPr lang="vi-VN" sz="3000" b="0" dirty="0" smtClean="0">
                <a:effectLst/>
                <a:latin typeface="Calibri" panose="020F0502020204030204" pitchFamily="34" charset="0"/>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b="0" dirty="0" smtClean="0">
                <a:effectLst/>
                <a:latin typeface="Calibri" panose="020F0502020204030204" pitchFamily="34" charset="0"/>
                <a:cs typeface="Calibri" panose="020F0502020204030204" pitchFamily="34" charset="0"/>
              </a:rPr>
              <a:t>Mắt nhìn khắp muôn nơi </a:t>
            </a:r>
          </a:p>
          <a:p>
            <a:pPr algn="just" fontAlgn="t"/>
            <a:r>
              <a:rPr lang="vi-VN" sz="3000" b="0" dirty="0" smtClean="0">
                <a:effectLst/>
                <a:latin typeface="Calibri" panose="020F0502020204030204" pitchFamily="34" charset="0"/>
                <a:cs typeface="Calibri" panose="020F0502020204030204" pitchFamily="34" charset="0"/>
              </a:rPr>
              <a:t>Sắc màu không kể hết</a:t>
            </a:r>
          </a:p>
          <a:p>
            <a:pPr algn="just" fontAlgn="t"/>
            <a:r>
              <a:rPr lang="vi-VN" sz="3000" b="0" dirty="0" smtClean="0">
                <a:effectLst/>
                <a:latin typeface="Calibri" panose="020F0502020204030204" pitchFamily="34" charset="0"/>
                <a:cs typeface="Calibri" panose="020F0502020204030204" pitchFamily="34" charset="0"/>
              </a:rPr>
              <a:t>Em tô thêm màu trắng </a:t>
            </a:r>
          </a:p>
          <a:p>
            <a:pPr algn="just" fontAlgn="t"/>
            <a:r>
              <a:rPr lang="vi-VN" sz="3000" b="0" dirty="0" smtClean="0">
                <a:effectLst/>
                <a:latin typeface="Calibri" panose="020F0502020204030204" pitchFamily="34" charset="0"/>
                <a:cs typeface="Calibri" panose="020F0502020204030204" pitchFamily="34" charset="0"/>
              </a:rPr>
              <a:t>Trên tóc mẹ sương </a:t>
            </a:r>
            <a:r>
              <a:rPr lang="en-US" sz="3000" b="0" dirty="0" err="1" smtClean="0">
                <a:effectLst/>
                <a:latin typeface="Calibri" panose="020F0502020204030204" pitchFamily="34" charset="0"/>
                <a:cs typeface="Calibri" panose="020F0502020204030204" pitchFamily="34" charset="0"/>
              </a:rPr>
              <a:t>rơi</a:t>
            </a:r>
            <a:r>
              <a:rPr lang="vi-VN" sz="3000" b="0" dirty="0" smtClean="0">
                <a:effectLst/>
                <a:latin typeface="Calibri" panose="020F0502020204030204" pitchFamily="34" charset="0"/>
                <a:cs typeface="Calibri" panose="020F0502020204030204" pitchFamily="34" charset="0"/>
              </a:rPr>
              <a:t>...</a:t>
            </a:r>
            <a:endParaRPr lang="en-US" sz="3000" b="0" dirty="0" smtClean="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lang="en-US" sz="3000" b="1" i="1" dirty="0" err="1" smtClean="0">
                <a:solidFill>
                  <a:srgbClr val="002060"/>
                </a:solidFill>
                <a:latin typeface="Cambria" panose="02040503050406030204" pitchFamily="18" charset="0"/>
                <a:ea typeface="Cambria" panose="02040503050406030204" pitchFamily="18" charset="0"/>
                <a:cs typeface="Arial-Rounded" panose="020B0500000000000000" pitchFamily="34" charset="0"/>
              </a:rPr>
              <a:t>Bảo</a:t>
            </a:r>
            <a:r>
              <a:rPr lang="en-US" sz="3000" b="1" i="1" dirty="0" smtClean="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i="1" dirty="0" err="1" smtClean="0">
                <a:solidFill>
                  <a:srgbClr val="002060"/>
                </a:solidFill>
                <a:latin typeface="Cambria" panose="02040503050406030204" pitchFamily="18" charset="0"/>
                <a:ea typeface="Cambria" panose="02040503050406030204" pitchFamily="18" charset="0"/>
                <a:cs typeface="Arial-Rounded" panose="020B0500000000000000" pitchFamily="34" charset="0"/>
              </a:rPr>
              <a:t>Ngọc</a:t>
            </a:r>
            <a:r>
              <a:rPr kumimoji="0" lang="en-US" sz="3000" b="1"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2" name="Picture 41"/>
          <p:cNvPicPr>
            <a:picLocks noChangeAspect="1"/>
          </p:cNvPicPr>
          <p:nvPr/>
        </p:nvPicPr>
        <p:blipFill>
          <a:blip r:embed="rId3"/>
          <a:stretch>
            <a:fillRect/>
          </a:stretch>
        </p:blipFill>
        <p:spPr>
          <a:xfrm>
            <a:off x="6623683" y="101408"/>
            <a:ext cx="4226636" cy="1814770"/>
          </a:xfrm>
          <a:prstGeom prst="rect">
            <a:avLst/>
          </a:prstGeom>
        </p:spPr>
      </p:pic>
    </p:spTree>
    <p:extLst>
      <p:ext uri="{BB962C8B-B14F-4D97-AF65-F5344CB8AC3E}">
        <p14:creationId xmlns:p14="http://schemas.microsoft.com/office/powerpoint/2010/main" val="7942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 xmlns:a16="http://schemas.microsoft.com/office/drawing/2014/main" id="{F2849753-48A0-4EE5-ADDD-D965E336B816}"/>
              </a:ext>
            </a:extLst>
          </p:cNvPr>
          <p:cNvSpPr/>
          <p:nvPr/>
        </p:nvSpPr>
        <p:spPr>
          <a:xfrm>
            <a:off x="1051546" y="1465362"/>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38" name="Google Shape;1910;p31">
            <a:extLst>
              <a:ext uri="{FF2B5EF4-FFF2-40B4-BE49-F238E27FC236}">
                <a16:creationId xmlns="" xmlns:a16="http://schemas.microsoft.com/office/drawing/2014/main" id="{82801B5A-2781-4DB4-AB28-7C481D8180A1}"/>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endParaRPr kumimoji="0" lang="en-US" sz="12000" b="0" i="0" u="none" strike="noStrike" kern="0" cap="none" spc="0" normalizeH="0" baseline="0" noProof="0">
              <a:ln w="12700">
                <a:solidFill>
                  <a:srgbClr val="FFFFFF"/>
                </a:solidFill>
              </a:ln>
              <a:solidFill>
                <a:srgbClr val="CE2C81"/>
              </a:solidFill>
              <a:effectLst/>
              <a:uLnTx/>
              <a:uFillTx/>
              <a:latin typeface="#9Slide05 SVNSweetie" panose="02000000000000000000" pitchFamily="2" charset="0"/>
              <a:cs typeface="Chango"/>
              <a:sym typeface="Chango"/>
            </a:endParaRPr>
          </a:p>
        </p:txBody>
      </p:sp>
      <p:grpSp>
        <p:nvGrpSpPr>
          <p:cNvPr id="39" name="Group 38">
            <a:extLst>
              <a:ext uri="{FF2B5EF4-FFF2-40B4-BE49-F238E27FC236}">
                <a16:creationId xmlns="" xmlns:a16="http://schemas.microsoft.com/office/drawing/2014/main" id="{64B24C72-9C1D-AB46-CB6E-C48BB7604F3D}"/>
              </a:ext>
            </a:extLst>
          </p:cNvPr>
          <p:cNvGrpSpPr/>
          <p:nvPr/>
        </p:nvGrpSpPr>
        <p:grpSpPr>
          <a:xfrm>
            <a:off x="7171074" y="3646352"/>
            <a:ext cx="3155362" cy="1495643"/>
            <a:chOff x="2120933" y="2221349"/>
            <a:chExt cx="3866191" cy="1860883"/>
          </a:xfrm>
        </p:grpSpPr>
        <p:sp>
          <p:nvSpPr>
            <p:cNvPr id="40" name="Freeform: Shape 39">
              <a:extLst>
                <a:ext uri="{FF2B5EF4-FFF2-40B4-BE49-F238E27FC236}">
                  <a16:creationId xmlns="" xmlns:a16="http://schemas.microsoft.com/office/drawing/2014/main" id="{0D356B49-3126-955A-1267-FC68185B84D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1" name="TextBox 40">
              <a:extLst>
                <a:ext uri="{FF2B5EF4-FFF2-40B4-BE49-F238E27FC236}">
                  <a16:creationId xmlns="" xmlns:a16="http://schemas.microsoft.com/office/drawing/2014/main" id="{20DB2580-7CAA-4B2C-6CB6-52CC64EB13C4}"/>
                </a:ext>
              </a:extLst>
            </p:cNvPr>
            <p:cNvSpPr txBox="1"/>
            <p:nvPr/>
          </p:nvSpPr>
          <p:spPr>
            <a:xfrm>
              <a:off x="2120933" y="280361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sắm</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tối</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2" name="Group 41">
            <a:extLst>
              <a:ext uri="{FF2B5EF4-FFF2-40B4-BE49-F238E27FC236}">
                <a16:creationId xmlns="" xmlns:a16="http://schemas.microsoft.com/office/drawing/2014/main" id="{9C9F28CF-E426-0855-6DE8-85E03400E2C8}"/>
              </a:ext>
            </a:extLst>
          </p:cNvPr>
          <p:cNvGrpSpPr/>
          <p:nvPr/>
        </p:nvGrpSpPr>
        <p:grpSpPr>
          <a:xfrm>
            <a:off x="4318480" y="2270706"/>
            <a:ext cx="3155362" cy="1495643"/>
            <a:chOff x="2157098" y="2221349"/>
            <a:chExt cx="3866191" cy="1860883"/>
          </a:xfrm>
        </p:grpSpPr>
        <p:sp>
          <p:nvSpPr>
            <p:cNvPr id="43" name="Freeform: Shape 42">
              <a:extLst>
                <a:ext uri="{FF2B5EF4-FFF2-40B4-BE49-F238E27FC236}">
                  <a16:creationId xmlns="" xmlns:a16="http://schemas.microsoft.com/office/drawing/2014/main" id="{8154D84C-4715-6119-17A5-6A72B48D88C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4" name="TextBox 43">
              <a:extLst>
                <a:ext uri="{FF2B5EF4-FFF2-40B4-BE49-F238E27FC236}">
                  <a16:creationId xmlns="" xmlns:a16="http://schemas.microsoft.com/office/drawing/2014/main" id="{F6BB0BE3-F5D0-5C99-42FD-73821E584145}"/>
                </a:ext>
              </a:extLst>
            </p:cNvPr>
            <p:cNvSpPr txBox="1"/>
            <p:nvPr/>
          </p:nvSpPr>
          <p:spPr>
            <a:xfrm>
              <a:off x="2157098" y="2726567"/>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rặng</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cây</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5" name="Group 44">
            <a:extLst>
              <a:ext uri="{FF2B5EF4-FFF2-40B4-BE49-F238E27FC236}">
                <a16:creationId xmlns="" xmlns:a16="http://schemas.microsoft.com/office/drawing/2014/main" id="{1579777C-CAA3-0E4E-F557-A418EBC5E912}"/>
              </a:ext>
            </a:extLst>
          </p:cNvPr>
          <p:cNvGrpSpPr/>
          <p:nvPr/>
        </p:nvGrpSpPr>
        <p:grpSpPr>
          <a:xfrm>
            <a:off x="1242467" y="3829859"/>
            <a:ext cx="3155362" cy="1495643"/>
            <a:chOff x="2105101" y="2221349"/>
            <a:chExt cx="3866191" cy="1860883"/>
          </a:xfrm>
        </p:grpSpPr>
        <p:sp>
          <p:nvSpPr>
            <p:cNvPr id="46" name="Freeform: Shape 45">
              <a:extLst>
                <a:ext uri="{FF2B5EF4-FFF2-40B4-BE49-F238E27FC236}">
                  <a16:creationId xmlns="" xmlns:a16="http://schemas.microsoft.com/office/drawing/2014/main" id="{D733FD51-CF28-89DA-5BB4-B5E344AED3F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7" name="TextBox 46">
              <a:extLst>
                <a:ext uri="{FF2B5EF4-FFF2-40B4-BE49-F238E27FC236}">
                  <a16:creationId xmlns="" xmlns:a16="http://schemas.microsoft.com/office/drawing/2014/main" id="{1D00FB2B-2835-89E3-0836-702A454002B0}"/>
                </a:ext>
              </a:extLst>
            </p:cNvPr>
            <p:cNvSpPr txBox="1"/>
            <p:nvPr/>
          </p:nvSpPr>
          <p:spPr>
            <a:xfrm>
              <a:off x="2105101" y="260896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giỏ</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mật</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8" name="Group 47">
            <a:extLst>
              <a:ext uri="{FF2B5EF4-FFF2-40B4-BE49-F238E27FC236}">
                <a16:creationId xmlns="" xmlns:a16="http://schemas.microsoft.com/office/drawing/2014/main" id="{63B28187-EA01-9C96-1728-C84D7257D5B0}"/>
              </a:ext>
            </a:extLst>
          </p:cNvPr>
          <p:cNvGrpSpPr/>
          <p:nvPr/>
        </p:nvGrpSpPr>
        <p:grpSpPr>
          <a:xfrm>
            <a:off x="6909804" y="1281675"/>
            <a:ext cx="3155362" cy="1495643"/>
            <a:chOff x="2109830" y="2221349"/>
            <a:chExt cx="3866191" cy="1860883"/>
          </a:xfrm>
        </p:grpSpPr>
        <p:sp>
          <p:nvSpPr>
            <p:cNvPr id="49" name="Freeform: Shape 48">
              <a:extLst>
                <a:ext uri="{FF2B5EF4-FFF2-40B4-BE49-F238E27FC236}">
                  <a16:creationId xmlns="" xmlns:a16="http://schemas.microsoft.com/office/drawing/2014/main" id="{2CDA1FFF-A7AC-1830-EB3D-04A5866B37A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0" name="TextBox 49">
              <a:extLst>
                <a:ext uri="{FF2B5EF4-FFF2-40B4-BE49-F238E27FC236}">
                  <a16:creationId xmlns="" xmlns:a16="http://schemas.microsoft.com/office/drawing/2014/main" id="{905BE32C-F63F-A7C0-C1B4-70B8102A6199}"/>
                </a:ext>
              </a:extLst>
            </p:cNvPr>
            <p:cNvSpPr txBox="1"/>
            <p:nvPr/>
          </p:nvSpPr>
          <p:spPr>
            <a:xfrm>
              <a:off x="2109830" y="2828517"/>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hương</a:t>
              </a:r>
              <a:r>
                <a:rPr kumimoji="0" lang="en-US" sz="2500" b="1" i="0" u="none" strike="noStrike" kern="0" cap="none" spc="0" normalizeH="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ngát</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1" name="Group 50">
            <a:extLst>
              <a:ext uri="{FF2B5EF4-FFF2-40B4-BE49-F238E27FC236}">
                <a16:creationId xmlns="" xmlns:a16="http://schemas.microsoft.com/office/drawing/2014/main" id="{3BF16F72-AA2C-4525-A74D-87507AFCB0BD}"/>
              </a:ext>
            </a:extLst>
          </p:cNvPr>
          <p:cNvGrpSpPr/>
          <p:nvPr/>
        </p:nvGrpSpPr>
        <p:grpSpPr>
          <a:xfrm>
            <a:off x="4259011" y="4474658"/>
            <a:ext cx="3155362" cy="1495643"/>
            <a:chOff x="2118699" y="2221349"/>
            <a:chExt cx="3866191" cy="1860883"/>
          </a:xfrm>
        </p:grpSpPr>
        <p:sp>
          <p:nvSpPr>
            <p:cNvPr id="52" name="Freeform: Shape 51">
              <a:extLst>
                <a:ext uri="{FF2B5EF4-FFF2-40B4-BE49-F238E27FC236}">
                  <a16:creationId xmlns="" xmlns:a16="http://schemas.microsoft.com/office/drawing/2014/main" id="{0F5DDFEE-C31F-EAE5-95F4-DFB3ACAF2EEA}"/>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3" name="TextBox 52">
              <a:extLst>
                <a:ext uri="{FF2B5EF4-FFF2-40B4-BE49-F238E27FC236}">
                  <a16:creationId xmlns="" xmlns:a16="http://schemas.microsoft.com/office/drawing/2014/main" id="{73BB039C-F595-632B-BC1B-DEC38F40D52E}"/>
                </a:ext>
              </a:extLst>
            </p:cNvPr>
            <p:cNvSpPr txBox="1"/>
            <p:nvPr/>
          </p:nvSpPr>
          <p:spPr>
            <a:xfrm>
              <a:off x="2118699" y="2671312"/>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hoàng</a:t>
              </a:r>
              <a:r>
                <a:rPr lang="en-US" sz="2500" b="1" kern="0" dirty="0" smtClean="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hôn</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4" name="Group 53">
            <a:extLst>
              <a:ext uri="{FF2B5EF4-FFF2-40B4-BE49-F238E27FC236}">
                <a16:creationId xmlns="" xmlns:a16="http://schemas.microsoft.com/office/drawing/2014/main" id="{0ED8BA51-BD46-BF22-D402-4E80280E9041}"/>
              </a:ext>
            </a:extLst>
          </p:cNvPr>
          <p:cNvGrpSpPr/>
          <p:nvPr/>
        </p:nvGrpSpPr>
        <p:grpSpPr>
          <a:xfrm>
            <a:off x="1237348" y="1607270"/>
            <a:ext cx="3155362" cy="1495643"/>
            <a:chOff x="2035835" y="2221349"/>
            <a:chExt cx="3866191" cy="1860883"/>
          </a:xfrm>
        </p:grpSpPr>
        <p:sp>
          <p:nvSpPr>
            <p:cNvPr id="55" name="Freeform: Shape 54">
              <a:extLst>
                <a:ext uri="{FF2B5EF4-FFF2-40B4-BE49-F238E27FC236}">
                  <a16:creationId xmlns="" xmlns:a16="http://schemas.microsoft.com/office/drawing/2014/main" id="{28254F19-5F2A-4BBE-E266-4664D2C9CEE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6" name="TextBox 55">
              <a:extLst>
                <a:ext uri="{FF2B5EF4-FFF2-40B4-BE49-F238E27FC236}">
                  <a16:creationId xmlns="" xmlns:a16="http://schemas.microsoft.com/office/drawing/2014/main" id="{194BDB77-1100-8C14-6733-DA183C88BBCC}"/>
                </a:ext>
              </a:extLst>
            </p:cNvPr>
            <p:cNvSpPr txBox="1"/>
            <p:nvPr/>
          </p:nvSpPr>
          <p:spPr>
            <a:xfrm>
              <a:off x="2035835" y="2781425"/>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nhuộm</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7" name="Group 56">
            <a:extLst>
              <a:ext uri="{FF2B5EF4-FFF2-40B4-BE49-F238E27FC236}">
                <a16:creationId xmlns="" xmlns:a16="http://schemas.microsoft.com/office/drawing/2014/main" id="{9A377E5A-949E-29CB-9F39-ABAA1BDD4314}"/>
              </a:ext>
            </a:extLst>
          </p:cNvPr>
          <p:cNvGrpSpPr/>
          <p:nvPr/>
        </p:nvGrpSpPr>
        <p:grpSpPr>
          <a:xfrm>
            <a:off x="9329260" y="2378338"/>
            <a:ext cx="3155362" cy="1495643"/>
            <a:chOff x="2105101" y="2221349"/>
            <a:chExt cx="3866191" cy="1860883"/>
          </a:xfrm>
        </p:grpSpPr>
        <p:sp>
          <p:nvSpPr>
            <p:cNvPr id="58" name="Freeform: Shape 57">
              <a:extLst>
                <a:ext uri="{FF2B5EF4-FFF2-40B4-BE49-F238E27FC236}">
                  <a16:creationId xmlns="" xmlns:a16="http://schemas.microsoft.com/office/drawing/2014/main" id="{E2CBCD2B-DF8C-6497-4938-33342FB66D9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9" name="TextBox 58">
              <a:extLst>
                <a:ext uri="{FF2B5EF4-FFF2-40B4-BE49-F238E27FC236}">
                  <a16:creationId xmlns="" xmlns:a16="http://schemas.microsoft.com/office/drawing/2014/main" id="{6199E604-942C-7914-886B-8A873081CCBE}"/>
                </a:ext>
              </a:extLst>
            </p:cNvPr>
            <p:cNvSpPr txBox="1"/>
            <p:nvPr/>
          </p:nvSpPr>
          <p:spPr>
            <a:xfrm>
              <a:off x="2105101" y="260896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b="1" kern="0" dirty="0" err="1">
                  <a:solidFill>
                    <a:srgbClr val="6351CA">
                      <a:lumMod val="50000"/>
                    </a:srgbClr>
                  </a:solidFill>
                  <a:latin typeface="UTM Avo" panose="02040603050506020204" pitchFamily="18" charset="0"/>
                  <a:ea typeface="Cambria" panose="02040503050406030204" pitchFamily="18" charset="0"/>
                  <a:sym typeface="Arial"/>
                </a:rPr>
                <a:t>đ</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ại</a:t>
              </a:r>
              <a:r>
                <a:rPr lang="en-US" sz="2500" b="1" kern="0" dirty="0" smtClean="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ngàn</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pic>
        <p:nvPicPr>
          <p:cNvPr id="75" name="Picture 74">
            <a:extLst>
              <a:ext uri="{FF2B5EF4-FFF2-40B4-BE49-F238E27FC236}">
                <a16:creationId xmlns="" xmlns:a16="http://schemas.microsoft.com/office/drawing/2014/main" id="{020B805E-9CFC-DD08-1AF2-9F355FBE04A0}"/>
              </a:ext>
            </a:extLst>
          </p:cNvPr>
          <p:cNvPicPr>
            <a:picLocks noChangeAspect="1"/>
          </p:cNvPicPr>
          <p:nvPr/>
        </p:nvPicPr>
        <p:blipFill>
          <a:blip r:embed="rId6"/>
          <a:stretch>
            <a:fillRect/>
          </a:stretch>
        </p:blipFill>
        <p:spPr>
          <a:xfrm>
            <a:off x="1169646" y="-36474"/>
            <a:ext cx="9852703" cy="3161146"/>
          </a:xfrm>
          <a:prstGeom prst="rect">
            <a:avLst/>
          </a:prstGeom>
        </p:spPr>
      </p:pic>
    </p:spTree>
    <p:extLst>
      <p:ext uri="{BB962C8B-B14F-4D97-AF65-F5344CB8AC3E}">
        <p14:creationId xmlns:p14="http://schemas.microsoft.com/office/powerpoint/2010/main" val="1302715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42" fill="hold" grpId="0" nodeType="withEffect" nodePh="1">
                                  <p:stCondLst>
                                    <p:cond delay="0"/>
                                  </p:stCondLst>
                                  <p:endCondLst>
                                    <p:cond evt="begin" delay="0">
                                      <p:tn val="8"/>
                                    </p:cond>
                                  </p:endCondLst>
                                  <p:childTnLst>
                                    <p:set>
                                      <p:cBhvr>
                                        <p:cTn id="9" dur="1" fill="hold">
                                          <p:stCondLst>
                                            <p:cond delay="0"/>
                                          </p:stCondLst>
                                        </p:cTn>
                                        <p:tgtEl>
                                          <p:spTgt spid="38"/>
                                        </p:tgtEl>
                                        <p:attrNameLst>
                                          <p:attrName>style.visibility</p:attrName>
                                        </p:attrNameLst>
                                      </p:cBhvr>
                                      <p:to>
                                        <p:strVal val="visible"/>
                                      </p:to>
                                    </p:set>
                                    <p:animEffect transition="in" filter="barn(outHorizontal)">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1000" fill="hold"/>
                                        <p:tgtEl>
                                          <p:spTgt spid="54"/>
                                        </p:tgtEl>
                                        <p:attrNameLst>
                                          <p:attrName>ppt_w</p:attrName>
                                        </p:attrNameLst>
                                      </p:cBhvr>
                                      <p:tavLst>
                                        <p:tav tm="0">
                                          <p:val>
                                            <p:strVal val="#ppt_w+.3"/>
                                          </p:val>
                                        </p:tav>
                                        <p:tav tm="100000">
                                          <p:val>
                                            <p:strVal val="#ppt_w"/>
                                          </p:val>
                                        </p:tav>
                                      </p:tavLst>
                                    </p:anim>
                                    <p:anim calcmode="lin" valueType="num">
                                      <p:cBhvr>
                                        <p:cTn id="16" dur="1000" fill="hold"/>
                                        <p:tgtEl>
                                          <p:spTgt spid="54"/>
                                        </p:tgtEl>
                                        <p:attrNameLst>
                                          <p:attrName>ppt_h</p:attrName>
                                        </p:attrNameLst>
                                      </p:cBhvr>
                                      <p:tavLst>
                                        <p:tav tm="0">
                                          <p:val>
                                            <p:strVal val="#ppt_h"/>
                                          </p:val>
                                        </p:tav>
                                        <p:tav tm="100000">
                                          <p:val>
                                            <p:strVal val="#ppt_h"/>
                                          </p:val>
                                        </p:tav>
                                      </p:tavLst>
                                    </p:anim>
                                    <p:animEffect transition="in" filter="fade">
                                      <p:cBhvr>
                                        <p:cTn id="17" dur="1000"/>
                                        <p:tgtEl>
                                          <p:spTgt spid="54"/>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3"/>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1000" fill="hold"/>
                                        <p:tgtEl>
                                          <p:spTgt spid="42"/>
                                        </p:tgtEl>
                                        <p:attrNameLst>
                                          <p:attrName>ppt_w</p:attrName>
                                        </p:attrNameLst>
                                      </p:cBhvr>
                                      <p:tavLst>
                                        <p:tav tm="0">
                                          <p:val>
                                            <p:strVal val="#ppt_w+.3"/>
                                          </p:val>
                                        </p:tav>
                                        <p:tav tm="100000">
                                          <p:val>
                                            <p:strVal val="#ppt_w"/>
                                          </p:val>
                                        </p:tav>
                                      </p:tavLst>
                                    </p:anim>
                                    <p:anim calcmode="lin" valueType="num">
                                      <p:cBhvr>
                                        <p:cTn id="26" dur="1000" fill="hold"/>
                                        <p:tgtEl>
                                          <p:spTgt spid="42"/>
                                        </p:tgtEl>
                                        <p:attrNameLst>
                                          <p:attrName>ppt_h</p:attrName>
                                        </p:attrNameLst>
                                      </p:cBhvr>
                                      <p:tavLst>
                                        <p:tav tm="0">
                                          <p:val>
                                            <p:strVal val="#ppt_h"/>
                                          </p:val>
                                        </p:tav>
                                        <p:tav tm="100000">
                                          <p:val>
                                            <p:strVal val="#ppt_h"/>
                                          </p:val>
                                        </p:tav>
                                      </p:tavLst>
                                    </p:anim>
                                    <p:animEffect transition="in" filter="fade">
                                      <p:cBhvr>
                                        <p:cTn id="27" dur="1000"/>
                                        <p:tgtEl>
                                          <p:spTgt spid="42"/>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1000" fill="hold"/>
                                        <p:tgtEl>
                                          <p:spTgt spid="48"/>
                                        </p:tgtEl>
                                        <p:attrNameLst>
                                          <p:attrName>ppt_w</p:attrName>
                                        </p:attrNameLst>
                                      </p:cBhvr>
                                      <p:tavLst>
                                        <p:tav tm="0">
                                          <p:val>
                                            <p:strVal val="#ppt_w+.3"/>
                                          </p:val>
                                        </p:tav>
                                        <p:tav tm="100000">
                                          <p:val>
                                            <p:strVal val="#ppt_w"/>
                                          </p:val>
                                        </p:tav>
                                      </p:tavLst>
                                    </p:anim>
                                    <p:anim calcmode="lin" valueType="num">
                                      <p:cBhvr>
                                        <p:cTn id="31" dur="1000" fill="hold"/>
                                        <p:tgtEl>
                                          <p:spTgt spid="48"/>
                                        </p:tgtEl>
                                        <p:attrNameLst>
                                          <p:attrName>ppt_h</p:attrName>
                                        </p:attrNameLst>
                                      </p:cBhvr>
                                      <p:tavLst>
                                        <p:tav tm="0">
                                          <p:val>
                                            <p:strVal val="#ppt_h"/>
                                          </p:val>
                                        </p:tav>
                                        <p:tav tm="100000">
                                          <p:val>
                                            <p:strVal val="#ppt_h"/>
                                          </p:val>
                                        </p:tav>
                                      </p:tavLst>
                                    </p:anim>
                                    <p:animEffect transition="in" filter="fade">
                                      <p:cBhvr>
                                        <p:cTn id="32" dur="1000"/>
                                        <p:tgtEl>
                                          <p:spTgt spid="48"/>
                                        </p:tgtEl>
                                      </p:cBhvr>
                                    </p:animEffect>
                                  </p:childTnLst>
                                </p:cTn>
                              </p:par>
                              <p:par>
                                <p:cTn id="33" presetID="50" presetClass="entr" presetSubtype="0" decel="10000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1000" fill="hold"/>
                                        <p:tgtEl>
                                          <p:spTgt spid="51"/>
                                        </p:tgtEl>
                                        <p:attrNameLst>
                                          <p:attrName>ppt_w</p:attrName>
                                        </p:attrNameLst>
                                      </p:cBhvr>
                                      <p:tavLst>
                                        <p:tav tm="0">
                                          <p:val>
                                            <p:strVal val="#ppt_w+.3"/>
                                          </p:val>
                                        </p:tav>
                                        <p:tav tm="100000">
                                          <p:val>
                                            <p:strVal val="#ppt_w"/>
                                          </p:val>
                                        </p:tav>
                                      </p:tavLst>
                                    </p:anim>
                                    <p:anim calcmode="lin" valueType="num">
                                      <p:cBhvr>
                                        <p:cTn id="36" dur="1000" fill="hold"/>
                                        <p:tgtEl>
                                          <p:spTgt spid="51"/>
                                        </p:tgtEl>
                                        <p:attrNameLst>
                                          <p:attrName>ppt_h</p:attrName>
                                        </p:attrNameLst>
                                      </p:cBhvr>
                                      <p:tavLst>
                                        <p:tav tm="0">
                                          <p:val>
                                            <p:strVal val="#ppt_h"/>
                                          </p:val>
                                        </p:tav>
                                        <p:tav tm="100000">
                                          <p:val>
                                            <p:strVal val="#ppt_h"/>
                                          </p:val>
                                        </p:tav>
                                      </p:tavLst>
                                    </p:anim>
                                    <p:animEffect transition="in" filter="fade">
                                      <p:cBhvr>
                                        <p:cTn id="37" dur="1000"/>
                                        <p:tgtEl>
                                          <p:spTgt spid="51"/>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1000" fill="hold"/>
                                        <p:tgtEl>
                                          <p:spTgt spid="39"/>
                                        </p:tgtEl>
                                        <p:attrNameLst>
                                          <p:attrName>ppt_w</p:attrName>
                                        </p:attrNameLst>
                                      </p:cBhvr>
                                      <p:tavLst>
                                        <p:tav tm="0">
                                          <p:val>
                                            <p:strVal val="#ppt_w+.3"/>
                                          </p:val>
                                        </p:tav>
                                        <p:tav tm="100000">
                                          <p:val>
                                            <p:strVal val="#ppt_w"/>
                                          </p:val>
                                        </p:tav>
                                      </p:tavLst>
                                    </p:anim>
                                    <p:anim calcmode="lin" valueType="num">
                                      <p:cBhvr>
                                        <p:cTn id="41" dur="1000" fill="hold"/>
                                        <p:tgtEl>
                                          <p:spTgt spid="39"/>
                                        </p:tgtEl>
                                        <p:attrNameLst>
                                          <p:attrName>ppt_h</p:attrName>
                                        </p:attrNameLst>
                                      </p:cBhvr>
                                      <p:tavLst>
                                        <p:tav tm="0">
                                          <p:val>
                                            <p:strVal val="#ppt_h"/>
                                          </p:val>
                                        </p:tav>
                                        <p:tav tm="100000">
                                          <p:val>
                                            <p:strVal val="#ppt_h"/>
                                          </p:val>
                                        </p:tav>
                                      </p:tavLst>
                                    </p:anim>
                                    <p:animEffect transition="in" filter="fade">
                                      <p:cBhvr>
                                        <p:cTn id="42" dur="1000"/>
                                        <p:tgtEl>
                                          <p:spTgt spid="39"/>
                                        </p:tgtEl>
                                      </p:cBhvr>
                                    </p:animEffect>
                                  </p:childTnLst>
                                </p:cTn>
                              </p:par>
                              <p:par>
                                <p:cTn id="43" presetID="50" presetClass="entr" presetSubtype="0" decel="10000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p:cTn id="45" dur="1000" fill="hold"/>
                                        <p:tgtEl>
                                          <p:spTgt spid="57"/>
                                        </p:tgtEl>
                                        <p:attrNameLst>
                                          <p:attrName>ppt_w</p:attrName>
                                        </p:attrNameLst>
                                      </p:cBhvr>
                                      <p:tavLst>
                                        <p:tav tm="0">
                                          <p:val>
                                            <p:strVal val="#ppt_w+.3"/>
                                          </p:val>
                                        </p:tav>
                                        <p:tav tm="100000">
                                          <p:val>
                                            <p:strVal val="#ppt_w"/>
                                          </p:val>
                                        </p:tav>
                                      </p:tavLst>
                                    </p:anim>
                                    <p:anim calcmode="lin" valueType="num">
                                      <p:cBhvr>
                                        <p:cTn id="46" dur="1000" fill="hold"/>
                                        <p:tgtEl>
                                          <p:spTgt spid="57"/>
                                        </p:tgtEl>
                                        <p:attrNameLst>
                                          <p:attrName>ppt_h</p:attrName>
                                        </p:attrNameLst>
                                      </p:cBhvr>
                                      <p:tavLst>
                                        <p:tav tm="0">
                                          <p:val>
                                            <p:strVal val="#ppt_h"/>
                                          </p:val>
                                        </p:tav>
                                        <p:tav tm="100000">
                                          <p:val>
                                            <p:strVal val="#ppt_h"/>
                                          </p:val>
                                        </p:tav>
                                      </p:tavLst>
                                    </p:anim>
                                    <p:animEffect transition="in" filter="fade">
                                      <p:cBhvr>
                                        <p:cTn id="47"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23"/>
            <a:ext cx="12192000" cy="6858000"/>
          </a:xfrm>
          <a:prstGeom prst="rect">
            <a:avLst/>
          </a:prstGeom>
        </p:spPr>
      </p:pic>
      <p:pic>
        <p:nvPicPr>
          <p:cNvPr id="6" name="图片 5" descr="图片包含 蛋糕, 游戏机, 桌子, 大&#10;&#10;描述已自动生成">
            <a:extLst>
              <a:ext uri="{FF2B5EF4-FFF2-40B4-BE49-F238E27FC236}">
                <a16:creationId xmlns=""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38" name="Google Shape;1910;p31">
            <a:extLst>
              <a:ext uri="{FF2B5EF4-FFF2-40B4-BE49-F238E27FC236}">
                <a16:creationId xmlns="" xmlns:a16="http://schemas.microsoft.com/office/drawing/2014/main" id="{82801B5A-2781-4DB4-AB28-7C481D8180A1}"/>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endParaRPr kumimoji="0" lang="en-US" sz="12000" b="0" i="0" u="none" strike="noStrike" kern="0" cap="none" spc="0" normalizeH="0" baseline="0" noProof="0">
              <a:ln w="12700">
                <a:solidFill>
                  <a:srgbClr val="FFFFFF"/>
                </a:solidFill>
              </a:ln>
              <a:solidFill>
                <a:srgbClr val="CE2C81"/>
              </a:solidFill>
              <a:effectLst/>
              <a:uLnTx/>
              <a:uFillTx/>
              <a:latin typeface="#9Slide05 SVNSweetie" panose="02000000000000000000" pitchFamily="2" charset="0"/>
              <a:cs typeface="Chango"/>
              <a:sym typeface="Chango"/>
            </a:endParaRPr>
          </a:p>
        </p:txBody>
      </p:sp>
      <p:pic>
        <p:nvPicPr>
          <p:cNvPr id="8" name="Picture 7">
            <a:extLst>
              <a:ext uri="{FF2B5EF4-FFF2-40B4-BE49-F238E27FC236}">
                <a16:creationId xmlns="" xmlns:a16="http://schemas.microsoft.com/office/drawing/2014/main" id="{C44D559A-C69B-0835-45CA-3DF95722FDFD}"/>
              </a:ext>
            </a:extLst>
          </p:cNvPr>
          <p:cNvPicPr>
            <a:picLocks noChangeAspect="1"/>
          </p:cNvPicPr>
          <p:nvPr/>
        </p:nvPicPr>
        <p:blipFill>
          <a:blip r:embed="rId6"/>
          <a:stretch>
            <a:fillRect/>
          </a:stretch>
        </p:blipFill>
        <p:spPr>
          <a:xfrm>
            <a:off x="2474704" y="161684"/>
            <a:ext cx="7135524" cy="2441424"/>
          </a:xfrm>
          <a:prstGeom prst="rect">
            <a:avLst/>
          </a:prstGeom>
        </p:spPr>
      </p:pic>
      <p:sp>
        <p:nvSpPr>
          <p:cNvPr id="10" name="TextBox 9">
            <a:extLst>
              <a:ext uri="{FF2B5EF4-FFF2-40B4-BE49-F238E27FC236}">
                <a16:creationId xmlns="" xmlns:a16="http://schemas.microsoft.com/office/drawing/2014/main" id="{D18F28E5-1046-415F-0400-A2EADDA0E40E}"/>
              </a:ext>
            </a:extLst>
          </p:cNvPr>
          <p:cNvSpPr txBox="1"/>
          <p:nvPr/>
        </p:nvSpPr>
        <p:spPr>
          <a:xfrm>
            <a:off x="7569914" y="3220201"/>
            <a:ext cx="4259244" cy="1938992"/>
          </a:xfrm>
          <a:custGeom>
            <a:avLst/>
            <a:gdLst>
              <a:gd name="connsiteX0" fmla="*/ 0 w 5082363"/>
              <a:gd name="connsiteY0" fmla="*/ 130535 h 783193"/>
              <a:gd name="connsiteX1" fmla="*/ 130535 w 5082363"/>
              <a:gd name="connsiteY1" fmla="*/ 0 h 783193"/>
              <a:gd name="connsiteX2" fmla="*/ 4951828 w 5082363"/>
              <a:gd name="connsiteY2" fmla="*/ 0 h 783193"/>
              <a:gd name="connsiteX3" fmla="*/ 5082363 w 5082363"/>
              <a:gd name="connsiteY3" fmla="*/ 130535 h 783193"/>
              <a:gd name="connsiteX4" fmla="*/ 5082363 w 5082363"/>
              <a:gd name="connsiteY4" fmla="*/ 652658 h 783193"/>
              <a:gd name="connsiteX5" fmla="*/ 4951828 w 5082363"/>
              <a:gd name="connsiteY5" fmla="*/ 783193 h 783193"/>
              <a:gd name="connsiteX6" fmla="*/ 130535 w 5082363"/>
              <a:gd name="connsiteY6" fmla="*/ 783193 h 783193"/>
              <a:gd name="connsiteX7" fmla="*/ 0 w 5082363"/>
              <a:gd name="connsiteY7" fmla="*/ 652658 h 783193"/>
              <a:gd name="connsiteX8" fmla="*/ 0 w 5082363"/>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363" h="783193" fill="none" extrusionOk="0">
                <a:moveTo>
                  <a:pt x="0" y="130535"/>
                </a:moveTo>
                <a:cubicBezTo>
                  <a:pt x="34" y="59354"/>
                  <a:pt x="64014" y="9349"/>
                  <a:pt x="130535" y="0"/>
                </a:cubicBezTo>
                <a:cubicBezTo>
                  <a:pt x="1239725" y="72427"/>
                  <a:pt x="3013092" y="61419"/>
                  <a:pt x="4951828" y="0"/>
                </a:cubicBezTo>
                <a:cubicBezTo>
                  <a:pt x="5022562" y="-9347"/>
                  <a:pt x="5078296" y="57213"/>
                  <a:pt x="5082363" y="130535"/>
                </a:cubicBezTo>
                <a:cubicBezTo>
                  <a:pt x="5094810" y="329527"/>
                  <a:pt x="5096598" y="484495"/>
                  <a:pt x="5082363" y="652658"/>
                </a:cubicBezTo>
                <a:cubicBezTo>
                  <a:pt x="5084059" y="716144"/>
                  <a:pt x="5019950" y="778743"/>
                  <a:pt x="4951828" y="783193"/>
                </a:cubicBezTo>
                <a:cubicBezTo>
                  <a:pt x="3324498" y="813020"/>
                  <a:pt x="1928496" y="703887"/>
                  <a:pt x="130535" y="783193"/>
                </a:cubicBezTo>
                <a:cubicBezTo>
                  <a:pt x="61183" y="782883"/>
                  <a:pt x="-5922" y="725921"/>
                  <a:pt x="0" y="652658"/>
                </a:cubicBezTo>
                <a:cubicBezTo>
                  <a:pt x="-14019" y="492013"/>
                  <a:pt x="-46165" y="255654"/>
                  <a:pt x="0" y="130535"/>
                </a:cubicBezTo>
                <a:close/>
              </a:path>
              <a:path w="5082363" h="783193" stroke="0" extrusionOk="0">
                <a:moveTo>
                  <a:pt x="0" y="130535"/>
                </a:moveTo>
                <a:cubicBezTo>
                  <a:pt x="11239" y="61506"/>
                  <a:pt x="63655" y="10859"/>
                  <a:pt x="130535" y="0"/>
                </a:cubicBezTo>
                <a:cubicBezTo>
                  <a:pt x="1631052" y="123000"/>
                  <a:pt x="2555804" y="-96860"/>
                  <a:pt x="4951828" y="0"/>
                </a:cubicBezTo>
                <a:cubicBezTo>
                  <a:pt x="5017887" y="-4598"/>
                  <a:pt x="5083637" y="55875"/>
                  <a:pt x="5082363" y="130535"/>
                </a:cubicBezTo>
                <a:cubicBezTo>
                  <a:pt x="5054965" y="378734"/>
                  <a:pt x="5118760" y="418835"/>
                  <a:pt x="5082363" y="652658"/>
                </a:cubicBezTo>
                <a:cubicBezTo>
                  <a:pt x="5081449" y="725081"/>
                  <a:pt x="5019958" y="782545"/>
                  <a:pt x="4951828" y="783193"/>
                </a:cubicBezTo>
                <a:cubicBezTo>
                  <a:pt x="3762586" y="622486"/>
                  <a:pt x="722799"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solidFill>
                  <a:srgbClr val="002060"/>
                </a:solidFill>
                <a:latin typeface="UTM Avo" panose="02040603050506020204" pitchFamily="18" charset="0"/>
              </a:rPr>
              <a:t>Đại</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ngàn</a:t>
            </a:r>
            <a:r>
              <a:rPr kumimoji="0" lang="en-US" sz="4000" b="1" i="0" u="none" strike="noStrike" kern="1200" cap="none" spc="0" normalizeH="0" baseline="0" noProof="0" dirty="0" smtClean="0">
                <a:ln>
                  <a:noFill/>
                </a:ln>
                <a:solidFill>
                  <a:srgbClr val="002060"/>
                </a:solidFill>
                <a:effectLst/>
                <a:uLnTx/>
                <a:uFillTx/>
                <a:latin typeface="UTM Avo" panose="0204060305050602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2060"/>
                </a:solidFill>
                <a:effectLst/>
                <a:uLnTx/>
                <a:uFillTx/>
                <a:latin typeface="UTM Avo" panose="02040603050506020204" pitchFamily="18" charset="0"/>
                <a:cs typeface="+mn-cs"/>
              </a:rPr>
              <a:t>rừng</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lớn</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và</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rậm</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rạp</a:t>
            </a:r>
            <a:endParaRPr kumimoji="0" lang="en-US" sz="4000" b="1" i="0" u="none" strike="noStrike" kern="1200" cap="none" spc="0" normalizeH="0" baseline="0" noProof="0" dirty="0">
              <a:ln>
                <a:noFill/>
              </a:ln>
              <a:solidFill>
                <a:srgbClr val="002060"/>
              </a:solidFill>
              <a:effectLst/>
              <a:uLnTx/>
              <a:uFillTx/>
              <a:latin typeface="UTM Avo" panose="02040603050506020204" pitchFamily="18" charset="0"/>
              <a:cs typeface="+mn-cs"/>
            </a:endParaRPr>
          </a:p>
        </p:txBody>
      </p:sp>
      <p:pic>
        <p:nvPicPr>
          <p:cNvPr id="4098" name="Picture 2" descr="Khám phá Tây Nguyên hùng vĩ: Bài 2- Trải nghiệm ở đại ngàn bí ẩn | Báo Dân  tộc và Phát triể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552" y="2071011"/>
            <a:ext cx="6562810" cy="4356065"/>
          </a:xfrm>
          <a:prstGeom prst="rect">
            <a:avLst/>
          </a:prstGeom>
          <a:ln w="762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73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8"/>
                                        </p:tgtEl>
                                        <p:attrNameLst>
                                          <p:attrName>style.visibility</p:attrName>
                                        </p:attrNameLst>
                                      </p:cBhvr>
                                      <p:to>
                                        <p:strVal val="visible"/>
                                      </p:to>
                                    </p:set>
                                    <p:animEffect transition="in" filter="barn(outHorizontal)">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4473637" y="1367251"/>
            <a:ext cx="6030277" cy="3486359"/>
          </a:xfrm>
          <a:prstGeom prst="rect">
            <a:avLst/>
          </a:prstGeom>
        </p:spPr>
      </p:pic>
      <p:pic>
        <p:nvPicPr>
          <p:cNvPr id="13" name="图片 21" descr="图片包含 笔记本, 游戏机, 电脑, 花&#10;&#10;描述已自动生成">
            <a:extLst>
              <a:ext uri="{FF2B5EF4-FFF2-40B4-BE49-F238E27FC236}">
                <a16:creationId xmlns=""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175" y="1007966"/>
            <a:ext cx="8521210" cy="2966781"/>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221" y="1875099"/>
            <a:ext cx="5311868" cy="5319296"/>
          </a:xfrm>
          <a:prstGeom prst="rect">
            <a:avLst/>
          </a:prstGeom>
        </p:spPr>
      </p:pic>
    </p:spTree>
    <p:extLst>
      <p:ext uri="{BB962C8B-B14F-4D97-AF65-F5344CB8AC3E}">
        <p14:creationId xmlns:p14="http://schemas.microsoft.com/office/powerpoint/2010/main" val="494240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TotalTime>
  <Words>642</Words>
  <Application>Microsoft Office PowerPoint</Application>
  <PresentationFormat>Widescreen</PresentationFormat>
  <Paragraphs>140</Paragraphs>
  <Slides>16</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16</vt:i4>
      </vt:variant>
    </vt:vector>
  </HeadingPairs>
  <TitlesOfParts>
    <vt:vector size="32" baseType="lpstr">
      <vt:lpstr>#9Slide03 AmpleSoft Bold</vt:lpstr>
      <vt:lpstr>#9Slide05 SVNSweetie</vt:lpstr>
      <vt:lpstr>#9Slide07 Stormtrooper</vt:lpstr>
      <vt:lpstr>Arial</vt:lpstr>
      <vt:lpstr>Arial-Rounded</vt:lpstr>
      <vt:lpstr>Calibri</vt:lpstr>
      <vt:lpstr>Cambria</vt:lpstr>
      <vt:lpstr>Chango</vt:lpstr>
      <vt:lpstr>Open Sans</vt:lpstr>
      <vt:lpstr>OpenSans</vt:lpstr>
      <vt:lpstr>UTM Avo</vt:lpstr>
      <vt:lpstr>Wingdings</vt:lpstr>
      <vt:lpstr>字魂131号-酷乐潮玩体</vt:lpstr>
      <vt:lpstr>思源黑体</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ASUS</cp:lastModifiedBy>
  <cp:revision>26</cp:revision>
  <dcterms:created xsi:type="dcterms:W3CDTF">2023-09-05T02:54:41Z</dcterms:created>
  <dcterms:modified xsi:type="dcterms:W3CDTF">2025-11-14T05:17:59Z</dcterms:modified>
</cp:coreProperties>
</file>