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89" r:id="rId5"/>
    <p:sldId id="281" r:id="rId6"/>
    <p:sldId id="266" r:id="rId7"/>
    <p:sldId id="282" r:id="rId8"/>
    <p:sldId id="260" r:id="rId9"/>
    <p:sldId id="284" r:id="rId10"/>
    <p:sldId id="280" r:id="rId11"/>
    <p:sldId id="28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50" y="-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D184-4222-4B9F-ACF1-B04FA93397CC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B8E4-AD4B-4361-962D-7974FFE05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8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D184-4222-4B9F-ACF1-B04FA93397CC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B8E4-AD4B-4361-962D-7974FFE05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0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D184-4222-4B9F-ACF1-B04FA93397CC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B8E4-AD4B-4361-962D-7974FFE05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106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05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34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10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02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243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736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42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D184-4222-4B9F-ACF1-B04FA93397CC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B8E4-AD4B-4361-962D-7974FFE05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7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3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30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52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D184-4222-4B9F-ACF1-B04FA93397CC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B8E4-AD4B-4361-962D-7974FFE05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6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D184-4222-4B9F-ACF1-B04FA93397CC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B8E4-AD4B-4361-962D-7974FFE05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5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D184-4222-4B9F-ACF1-B04FA93397CC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B8E4-AD4B-4361-962D-7974FFE05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0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D184-4222-4B9F-ACF1-B04FA93397CC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B8E4-AD4B-4361-962D-7974FFE05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3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D184-4222-4B9F-ACF1-B04FA93397CC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B8E4-AD4B-4361-962D-7974FFE05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4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D184-4222-4B9F-ACF1-B04FA93397CC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B8E4-AD4B-4361-962D-7974FFE05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3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D184-4222-4B9F-ACF1-B04FA93397CC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B8E4-AD4B-4361-962D-7974FFE05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1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4D184-4222-4B9F-ACF1-B04FA93397CC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B8E4-AD4B-4361-962D-7974FFE0556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=""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=""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=""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=""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83443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By: Hồng Linh</a:t>
            </a:r>
          </a:p>
        </p:txBody>
      </p:sp>
    </p:spTree>
    <p:extLst>
      <p:ext uri="{BB962C8B-B14F-4D97-AF65-F5344CB8AC3E}">
        <p14:creationId xmlns:p14="http://schemas.microsoft.com/office/powerpoint/2010/main" val="2721420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=""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=""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=""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=""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83443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By: Hồng Linh</a:t>
            </a:r>
          </a:p>
        </p:txBody>
      </p:sp>
    </p:spTree>
    <p:extLst>
      <p:ext uri="{BB962C8B-B14F-4D97-AF65-F5344CB8AC3E}">
        <p14:creationId xmlns:p14="http://schemas.microsoft.com/office/powerpoint/2010/main" val="3034211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B3452DE7-5375-4058-9B4D-A8728722AE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3" r="65568"/>
          <a:stretch/>
        </p:blipFill>
        <p:spPr>
          <a:xfrm>
            <a:off x="70866" y="1116829"/>
            <a:ext cx="4600575" cy="57411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862" y="-39914"/>
            <a:ext cx="1752362" cy="1752362"/>
          </a:xfrm>
          <a:prstGeom prst="rect">
            <a:avLst/>
          </a:prstGeom>
        </p:spPr>
      </p:pic>
      <p:sp>
        <p:nvSpPr>
          <p:cNvPr id="13" name="Freeform 22"/>
          <p:cNvSpPr/>
          <p:nvPr/>
        </p:nvSpPr>
        <p:spPr>
          <a:xfrm>
            <a:off x="11203043" y="4948089"/>
            <a:ext cx="1118112" cy="1808929"/>
          </a:xfrm>
          <a:custGeom>
            <a:avLst/>
            <a:gdLst/>
            <a:ahLst/>
            <a:cxnLst/>
            <a:rect l="l" t="t" r="r" b="b"/>
            <a:pathLst>
              <a:path w="2011854" h="3420153">
                <a:moveTo>
                  <a:pt x="0" y="0"/>
                </a:moveTo>
                <a:lnTo>
                  <a:pt x="2011854" y="0"/>
                </a:lnTo>
                <a:lnTo>
                  <a:pt x="2011854" y="3420152"/>
                </a:lnTo>
                <a:lnTo>
                  <a:pt x="0" y="342015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5794" y="906091"/>
            <a:ext cx="9169179" cy="40419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328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90" objId="1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B3452DE7-5375-4058-9B4D-A8728722AE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3" r="65568"/>
          <a:stretch/>
        </p:blipFill>
        <p:spPr>
          <a:xfrm>
            <a:off x="70866" y="1116829"/>
            <a:ext cx="4600575" cy="57411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71441" y="2432263"/>
            <a:ext cx="6631303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600000" rev="0"/>
              </a:camera>
              <a:lightRig rig="threePt" dir="t"/>
            </a:scene3d>
          </a:bodyPr>
          <a:lstStyle/>
          <a:p>
            <a:r>
              <a:rPr lang="en-US" sz="7200" dirty="0">
                <a:solidFill>
                  <a:schemeClr val="bg1"/>
                </a:solidFill>
                <a:effectLst>
                  <a:glow rad="304800">
                    <a:schemeClr val="accent4">
                      <a:lumMod val="60000"/>
                      <a:lumOff val="40000"/>
                      <a:alpha val="85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TẠM BIỆT NHÉ</a:t>
            </a:r>
          </a:p>
        </p:txBody>
      </p:sp>
      <p:sp>
        <p:nvSpPr>
          <p:cNvPr id="13" name="Freeform 22"/>
          <p:cNvSpPr/>
          <p:nvPr/>
        </p:nvSpPr>
        <p:spPr>
          <a:xfrm>
            <a:off x="11203043" y="4948089"/>
            <a:ext cx="1118112" cy="1808929"/>
          </a:xfrm>
          <a:custGeom>
            <a:avLst/>
            <a:gdLst/>
            <a:ahLst/>
            <a:cxnLst/>
            <a:rect l="l" t="t" r="r" b="b"/>
            <a:pathLst>
              <a:path w="2011854" h="3420153">
                <a:moveTo>
                  <a:pt x="0" y="0"/>
                </a:moveTo>
                <a:lnTo>
                  <a:pt x="2011854" y="0"/>
                </a:lnTo>
                <a:lnTo>
                  <a:pt x="2011854" y="3420152"/>
                </a:lnTo>
                <a:lnTo>
                  <a:pt x="0" y="34201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41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extLst>
    <p:ext uri="{E180D4A7-C9FB-4DFB-919C-405C955672EB}">
      <p14:showEvtLst xmlns:p14="http://schemas.microsoft.com/office/powerpoint/2010/main">
        <p14:playEvt time="90" objId="1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219" y="910603"/>
            <a:ext cx="7901101" cy="48284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224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DB4F7497-4003-4AE3-BB7F-3763D14F31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2" r="46111" b="18634"/>
          <a:stretch/>
        </p:blipFill>
        <p:spPr>
          <a:xfrm>
            <a:off x="691045" y="2500132"/>
            <a:ext cx="3600320" cy="4071803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283" y="578732"/>
            <a:ext cx="7900636" cy="46530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55849" y="1751081"/>
            <a:ext cx="5544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Hãy</a:t>
            </a:r>
            <a:r>
              <a:rPr lang="en-US" sz="3600" dirty="0"/>
              <a:t> chia </a:t>
            </a:r>
            <a:r>
              <a:rPr lang="en-US" sz="3600" dirty="0" err="1"/>
              <a:t>sẻ</a:t>
            </a:r>
            <a:r>
              <a:rPr lang="en-US" sz="3600" dirty="0"/>
              <a:t> </a:t>
            </a:r>
            <a:r>
              <a:rPr lang="en-US" sz="3600" dirty="0" err="1"/>
              <a:t>về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trải</a:t>
            </a:r>
            <a:r>
              <a:rPr lang="en-US" sz="3600" dirty="0"/>
              <a:t> </a:t>
            </a:r>
            <a:r>
              <a:rPr lang="en-US" sz="3600" dirty="0" err="1"/>
              <a:t>nghiệm</a:t>
            </a:r>
            <a:r>
              <a:rPr lang="en-US" sz="3600" dirty="0"/>
              <a:t> </a:t>
            </a:r>
            <a:r>
              <a:rPr lang="en-US" sz="3600" dirty="0" err="1"/>
              <a:t>đáng</a:t>
            </a:r>
            <a:r>
              <a:rPr lang="en-US" sz="3600" dirty="0"/>
              <a:t> </a:t>
            </a:r>
            <a:r>
              <a:rPr lang="en-US" sz="3600" dirty="0" err="1"/>
              <a:t>nhớ</a:t>
            </a:r>
            <a:r>
              <a:rPr lang="en-US" sz="3600" dirty="0"/>
              <a:t> </a:t>
            </a:r>
            <a:r>
              <a:rPr lang="en-US" sz="3600" dirty="0" err="1"/>
              <a:t>mà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dịp</a:t>
            </a:r>
            <a:r>
              <a:rPr lang="en-US" sz="3600" dirty="0"/>
              <a:t> </a:t>
            </a:r>
            <a:r>
              <a:rPr lang="en-US" sz="3600" dirty="0" err="1"/>
              <a:t>được</a:t>
            </a:r>
            <a:r>
              <a:rPr lang="en-US" sz="3600" dirty="0"/>
              <a:t> </a:t>
            </a:r>
            <a:r>
              <a:rPr lang="en-US" sz="3600" dirty="0" err="1"/>
              <a:t>khám</a:t>
            </a:r>
            <a:r>
              <a:rPr lang="en-US" sz="3600" dirty="0"/>
              <a:t> </a:t>
            </a:r>
            <a:r>
              <a:rPr lang="en-US" sz="3600" dirty="0" err="1"/>
              <a:t>phá</a:t>
            </a:r>
            <a:r>
              <a:rPr lang="en-US" sz="3600" dirty="0"/>
              <a:t> </a:t>
            </a:r>
            <a:r>
              <a:rPr lang="en-US" sz="3600" dirty="0" err="1"/>
              <a:t>vào</a:t>
            </a:r>
            <a:r>
              <a:rPr lang="en-US" sz="3600" dirty="0"/>
              <a:t> </a:t>
            </a:r>
            <a:r>
              <a:rPr lang="en-US" sz="3600" dirty="0" err="1"/>
              <a:t>kì</a:t>
            </a:r>
            <a:r>
              <a:rPr lang="en-US" sz="3600" dirty="0"/>
              <a:t> </a:t>
            </a:r>
            <a:r>
              <a:rPr lang="en-US" sz="3600" dirty="0" err="1"/>
              <a:t>nghỉ</a:t>
            </a:r>
            <a:r>
              <a:rPr lang="en-US" sz="3600" dirty="0"/>
              <a:t> </a:t>
            </a:r>
            <a:r>
              <a:rPr lang="en-US" sz="3600" dirty="0" err="1"/>
              <a:t>hè</a:t>
            </a:r>
            <a:r>
              <a:rPr lang="en-US" sz="3600" dirty="0"/>
              <a:t> </a:t>
            </a:r>
            <a:r>
              <a:rPr lang="en-US" sz="3600" dirty="0" err="1"/>
              <a:t>vừa</a:t>
            </a:r>
            <a:r>
              <a:rPr lang="en-US" sz="3600" dirty="0"/>
              <a:t> </a:t>
            </a:r>
            <a:r>
              <a:rPr lang="en-US" sz="3600" dirty="0" err="1"/>
              <a:t>rồi</a:t>
            </a:r>
            <a:r>
              <a:rPr lang="en-US" sz="36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017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5449" y="1014775"/>
            <a:ext cx="7901101" cy="48284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612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2A6CCC16-19CD-4DCE-8CD7-9A04C8A33D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2702782"/>
            <a:ext cx="4387746" cy="4387746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497840" y="548640"/>
            <a:ext cx="8575040" cy="5405120"/>
            <a:chOff x="497840" y="548640"/>
            <a:chExt cx="7970520" cy="5100320"/>
          </a:xfrm>
        </p:grpSpPr>
        <p:sp>
          <p:nvSpPr>
            <p:cNvPr id="10" name="Rounded Rectangle 9"/>
            <p:cNvSpPr/>
            <p:nvPr/>
          </p:nvSpPr>
          <p:spPr>
            <a:xfrm>
              <a:off x="497840" y="548640"/>
              <a:ext cx="7833360" cy="4856480"/>
            </a:xfrm>
            <a:prstGeom prst="roundRect">
              <a:avLst>
                <a:gd name="adj" fmla="val 4952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635000" y="792480"/>
              <a:ext cx="7696200" cy="4856480"/>
            </a:xfrm>
            <a:prstGeom prst="roundRect">
              <a:avLst>
                <a:gd name="adj" fmla="val 4952"/>
              </a:avLst>
            </a:prstGeom>
            <a:solidFill>
              <a:schemeClr val="accent4">
                <a:lumMod val="75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635000" y="548640"/>
              <a:ext cx="7833360" cy="4856480"/>
            </a:xfrm>
            <a:prstGeom prst="roundRect">
              <a:avLst>
                <a:gd name="adj" fmla="val 4952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833120" y="661049"/>
            <a:ext cx="7498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01.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trải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nghiệm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Flowchart: Alternate Process 28"/>
          <p:cNvSpPr/>
          <p:nvPr/>
        </p:nvSpPr>
        <p:spPr>
          <a:xfrm>
            <a:off x="813043" y="2305620"/>
            <a:ext cx="3926840" cy="2518231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latin typeface="+mj-lt"/>
                <a:ea typeface="Cambria" panose="02040503050406030204" pitchFamily="18" charset="0"/>
              </a:rPr>
              <a:t>Bài</a:t>
            </a:r>
            <a:r>
              <a:rPr lang="en-US" sz="2400" dirty="0">
                <a:latin typeface="+mj-lt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+mj-lt"/>
                <a:ea typeface="Cambria" panose="02040503050406030204" pitchFamily="18" charset="0"/>
              </a:rPr>
              <a:t>thơ</a:t>
            </a:r>
            <a:r>
              <a:rPr lang="en-US" sz="2400" dirty="0">
                <a:latin typeface="+mj-lt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+mj-lt"/>
                <a:ea typeface="Cambria" panose="02040503050406030204" pitchFamily="18" charset="0"/>
              </a:rPr>
              <a:t>bài</a:t>
            </a:r>
            <a:r>
              <a:rPr lang="en-US" sz="2400" dirty="0">
                <a:latin typeface="+mj-lt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+mj-lt"/>
                <a:ea typeface="Cambria" panose="02040503050406030204" pitchFamily="18" charset="0"/>
              </a:rPr>
              <a:t>văn</a:t>
            </a:r>
            <a:r>
              <a:rPr lang="en-US" sz="2400" dirty="0">
                <a:latin typeface="+mj-lt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+mj-lt"/>
                <a:ea typeface="Cambria" panose="02040503050406030204" pitchFamily="18" charset="0"/>
              </a:rPr>
              <a:t>viết</a:t>
            </a:r>
            <a:r>
              <a:rPr lang="en-US" sz="2400" dirty="0">
                <a:latin typeface="+mj-lt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+mj-lt"/>
                <a:ea typeface="Cambria" panose="02040503050406030204" pitchFamily="18" charset="0"/>
              </a:rPr>
              <a:t>về</a:t>
            </a:r>
            <a:r>
              <a:rPr lang="en-US" sz="2400" dirty="0">
                <a:latin typeface="+mj-lt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j-lt"/>
                <a:ea typeface="Cambria" panose="02040503050406030204" pitchFamily="18" charset="0"/>
              </a:rPr>
              <a:t>trải</a:t>
            </a:r>
            <a:r>
              <a:rPr lang="en-US" sz="2400" b="1" dirty="0">
                <a:solidFill>
                  <a:srgbClr val="C00000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j-lt"/>
                <a:ea typeface="Cambria" panose="02040503050406030204" pitchFamily="18" charset="0"/>
              </a:rPr>
              <a:t>nghiệm</a:t>
            </a:r>
            <a:r>
              <a:rPr lang="en-US" sz="2400" b="1" dirty="0">
                <a:solidFill>
                  <a:srgbClr val="C00000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j-lt"/>
                <a:ea typeface="Cambria" panose="02040503050406030204" pitchFamily="18" charset="0"/>
              </a:rPr>
              <a:t>cùng</a:t>
            </a:r>
            <a:r>
              <a:rPr lang="en-US" sz="2400" b="1" dirty="0">
                <a:solidFill>
                  <a:srgbClr val="C00000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j-lt"/>
                <a:ea typeface="Cambria" panose="02040503050406030204" pitchFamily="18" charset="0"/>
              </a:rPr>
              <a:t>gia</a:t>
            </a:r>
            <a:r>
              <a:rPr lang="en-US" sz="2400" b="1" dirty="0">
                <a:solidFill>
                  <a:srgbClr val="C00000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j-lt"/>
                <a:ea typeface="Cambria" panose="02040503050406030204" pitchFamily="18" charset="0"/>
              </a:rPr>
              <a:t>đình</a:t>
            </a:r>
            <a:r>
              <a:rPr lang="en-US" sz="2400" dirty="0">
                <a:latin typeface="+mj-lt"/>
                <a:ea typeface="Cambria" panose="02040503050406030204" pitchFamily="18" charset="0"/>
              </a:rPr>
              <a:t>: </a:t>
            </a:r>
            <a:r>
              <a:rPr lang="en-US" sz="2400" dirty="0" err="1">
                <a:latin typeface="+mj-lt"/>
                <a:ea typeface="Cambria" panose="02040503050406030204" pitchFamily="18" charset="0"/>
              </a:rPr>
              <a:t>đi</a:t>
            </a:r>
            <a:r>
              <a:rPr lang="en-US" sz="2400" dirty="0">
                <a:latin typeface="+mj-lt"/>
                <a:ea typeface="Cambria" panose="02040503050406030204" pitchFamily="18" charset="0"/>
              </a:rPr>
              <a:t> du </a:t>
            </a:r>
            <a:r>
              <a:rPr lang="en-US" sz="2400" dirty="0" err="1">
                <a:latin typeface="+mj-lt"/>
                <a:ea typeface="Cambria" panose="02040503050406030204" pitchFamily="18" charset="0"/>
              </a:rPr>
              <a:t>lịch</a:t>
            </a:r>
            <a:r>
              <a:rPr lang="en-US" sz="2400" dirty="0">
                <a:latin typeface="+mj-lt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+mj-lt"/>
                <a:ea typeface="Cambria" panose="02040503050406030204" pitchFamily="18" charset="0"/>
              </a:rPr>
              <a:t>về</a:t>
            </a:r>
            <a:r>
              <a:rPr lang="en-US" sz="2400" dirty="0">
                <a:latin typeface="+mj-lt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+mj-lt"/>
                <a:ea typeface="Cambria" panose="02040503050406030204" pitchFamily="18" charset="0"/>
              </a:rPr>
              <a:t>quê</a:t>
            </a:r>
            <a:r>
              <a:rPr lang="en-US" sz="2400" dirty="0">
                <a:latin typeface="+mj-lt"/>
                <a:ea typeface="Cambria" panose="02040503050406030204" pitchFamily="18" charset="0"/>
              </a:rPr>
              <a:t>,… (</a:t>
            </a:r>
            <a:r>
              <a:rPr lang="en-US" sz="2400" b="1" i="1" dirty="0" err="1">
                <a:latin typeface="+mj-lt"/>
                <a:ea typeface="Cambria" panose="02040503050406030204" pitchFamily="18" charset="0"/>
              </a:rPr>
              <a:t>Biển</a:t>
            </a:r>
            <a:r>
              <a:rPr lang="en-US" sz="2400" dirty="0">
                <a:latin typeface="+mj-lt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+mj-lt"/>
                <a:ea typeface="Cambria" panose="02040503050406030204" pitchFamily="18" charset="0"/>
              </a:rPr>
              <a:t>của</a:t>
            </a:r>
            <a:r>
              <a:rPr lang="en-US" sz="2400" dirty="0">
                <a:latin typeface="+mj-lt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+mj-lt"/>
                <a:ea typeface="Cambria" panose="02040503050406030204" pitchFamily="18" charset="0"/>
              </a:rPr>
              <a:t>Đặng</a:t>
            </a:r>
            <a:r>
              <a:rPr lang="en-US" sz="2400" dirty="0">
                <a:latin typeface="+mj-lt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+mj-lt"/>
                <a:ea typeface="Cambria" panose="02040503050406030204" pitchFamily="18" charset="0"/>
              </a:rPr>
              <a:t>Hấn</a:t>
            </a:r>
            <a:r>
              <a:rPr lang="en-US" sz="2400" dirty="0">
                <a:latin typeface="+mj-lt"/>
                <a:ea typeface="Cambria" panose="02040503050406030204" pitchFamily="18" charset="0"/>
              </a:rPr>
              <a:t>, </a:t>
            </a:r>
            <a:r>
              <a:rPr lang="en-US" sz="2400" b="1" i="1" dirty="0" err="1">
                <a:latin typeface="+mj-lt"/>
                <a:ea typeface="Cambria" panose="02040503050406030204" pitchFamily="18" charset="0"/>
              </a:rPr>
              <a:t>Về</a:t>
            </a:r>
            <a:r>
              <a:rPr lang="en-US" sz="2400" b="1" i="1" dirty="0">
                <a:latin typeface="+mj-lt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latin typeface="+mj-lt"/>
                <a:ea typeface="Cambria" panose="02040503050406030204" pitchFamily="18" charset="0"/>
              </a:rPr>
              <a:t>quê</a:t>
            </a:r>
            <a:r>
              <a:rPr lang="en-US" sz="2400" b="1" i="1" dirty="0">
                <a:latin typeface="+mj-lt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+mj-lt"/>
                <a:ea typeface="Cambria" panose="02040503050406030204" pitchFamily="18" charset="0"/>
              </a:rPr>
              <a:t>của</a:t>
            </a:r>
            <a:r>
              <a:rPr lang="en-US" sz="2400" dirty="0">
                <a:latin typeface="+mj-lt"/>
                <a:ea typeface="Cambria" panose="02040503050406030204" pitchFamily="18" charset="0"/>
              </a:rPr>
              <a:t> Nguyễn </a:t>
            </a:r>
            <a:r>
              <a:rPr lang="en-US" sz="2400" dirty="0" err="1">
                <a:latin typeface="+mj-lt"/>
                <a:ea typeface="Cambria" panose="02040503050406030204" pitchFamily="18" charset="0"/>
              </a:rPr>
              <a:t>Lãm</a:t>
            </a:r>
            <a:r>
              <a:rPr lang="en-US" sz="2400" dirty="0">
                <a:latin typeface="+mj-lt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+mj-lt"/>
                <a:ea typeface="Cambria" panose="02040503050406030204" pitchFamily="18" charset="0"/>
              </a:rPr>
              <a:t>Thắng</a:t>
            </a:r>
            <a:r>
              <a:rPr lang="en-US" sz="2400" dirty="0">
                <a:latin typeface="+mj-lt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30" name="Flowchart: Alternate Process 29"/>
          <p:cNvSpPr/>
          <p:nvPr/>
        </p:nvSpPr>
        <p:spPr>
          <a:xfrm>
            <a:off x="4878653" y="2843746"/>
            <a:ext cx="3926840" cy="2518231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300" b="1" dirty="0" err="1">
                <a:latin typeface="+mj-lt"/>
                <a:ea typeface="Cambria" panose="02040503050406030204" pitchFamily="18" charset="0"/>
              </a:rPr>
              <a:t>Bài</a:t>
            </a:r>
            <a:r>
              <a:rPr lang="en-US" sz="2300" b="1" dirty="0">
                <a:latin typeface="+mj-lt"/>
                <a:ea typeface="Cambria" panose="02040503050406030204" pitchFamily="18" charset="0"/>
              </a:rPr>
              <a:t> </a:t>
            </a:r>
            <a:r>
              <a:rPr lang="en-US" sz="2300" b="1" dirty="0" err="1">
                <a:latin typeface="+mj-lt"/>
                <a:ea typeface="Cambria" panose="02040503050406030204" pitchFamily="18" charset="0"/>
              </a:rPr>
              <a:t>thơ</a:t>
            </a:r>
            <a:r>
              <a:rPr lang="en-US" sz="2300" b="1" dirty="0">
                <a:latin typeface="+mj-lt"/>
                <a:ea typeface="Cambria" panose="02040503050406030204" pitchFamily="18" charset="0"/>
              </a:rPr>
              <a:t>, </a:t>
            </a:r>
            <a:r>
              <a:rPr lang="en-US" sz="2300" b="1" dirty="0" err="1">
                <a:latin typeface="+mj-lt"/>
                <a:ea typeface="Cambria" panose="02040503050406030204" pitchFamily="18" charset="0"/>
              </a:rPr>
              <a:t>bài</a:t>
            </a:r>
            <a:r>
              <a:rPr lang="en-US" sz="2300" b="1" dirty="0">
                <a:latin typeface="+mj-lt"/>
                <a:ea typeface="Cambria" panose="02040503050406030204" pitchFamily="18" charset="0"/>
              </a:rPr>
              <a:t> </a:t>
            </a:r>
            <a:r>
              <a:rPr lang="en-US" sz="2300" b="1" dirty="0" err="1">
                <a:latin typeface="+mj-lt"/>
                <a:ea typeface="Cambria" panose="02040503050406030204" pitchFamily="18" charset="0"/>
              </a:rPr>
              <a:t>văn</a:t>
            </a:r>
            <a:r>
              <a:rPr lang="en-US" sz="2300" b="1" dirty="0">
                <a:latin typeface="+mj-lt"/>
                <a:ea typeface="Cambria" panose="02040503050406030204" pitchFamily="18" charset="0"/>
              </a:rPr>
              <a:t> </a:t>
            </a:r>
            <a:r>
              <a:rPr lang="en-US" sz="2300" b="1" dirty="0" err="1">
                <a:latin typeface="+mj-lt"/>
                <a:ea typeface="Cambria" panose="02040503050406030204" pitchFamily="18" charset="0"/>
              </a:rPr>
              <a:t>viết</a:t>
            </a:r>
            <a:r>
              <a:rPr lang="en-US" sz="2300" b="1" dirty="0">
                <a:latin typeface="+mj-lt"/>
                <a:ea typeface="Cambria" panose="02040503050406030204" pitchFamily="18" charset="0"/>
              </a:rPr>
              <a:t> </a:t>
            </a:r>
            <a:r>
              <a:rPr lang="en-US" sz="2300" b="1" dirty="0" err="1">
                <a:latin typeface="+mj-lt"/>
                <a:ea typeface="Cambria" panose="02040503050406030204" pitchFamily="18" charset="0"/>
              </a:rPr>
              <a:t>về</a:t>
            </a:r>
            <a:r>
              <a:rPr lang="en-US" sz="2300" b="1" dirty="0">
                <a:latin typeface="+mj-lt"/>
                <a:ea typeface="Cambria" panose="02040503050406030204" pitchFamily="18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+mj-lt"/>
                <a:ea typeface="Cambria" panose="02040503050406030204" pitchFamily="18" charset="0"/>
              </a:rPr>
              <a:t>trải</a:t>
            </a:r>
            <a:r>
              <a:rPr lang="en-US" sz="2300" b="1" dirty="0">
                <a:solidFill>
                  <a:srgbClr val="C00000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+mj-lt"/>
                <a:ea typeface="Cambria" panose="02040503050406030204" pitchFamily="18" charset="0"/>
              </a:rPr>
              <a:t>nghiệm</a:t>
            </a:r>
            <a:r>
              <a:rPr lang="en-US" sz="2300" b="1" dirty="0">
                <a:solidFill>
                  <a:srgbClr val="C00000"/>
                </a:solidFill>
                <a:latin typeface="+mj-lt"/>
                <a:ea typeface="Cambria" panose="02040503050406030204" pitchFamily="18" charset="0"/>
              </a:rPr>
              <a:t> ở </a:t>
            </a:r>
            <a:r>
              <a:rPr lang="en-US" sz="2300" b="1" dirty="0" err="1">
                <a:solidFill>
                  <a:srgbClr val="C00000"/>
                </a:solidFill>
                <a:latin typeface="+mj-lt"/>
                <a:ea typeface="Cambria" panose="02040503050406030204" pitchFamily="18" charset="0"/>
              </a:rPr>
              <a:t>trường</a:t>
            </a:r>
            <a:r>
              <a:rPr lang="en-US" sz="2300" b="1" dirty="0">
                <a:solidFill>
                  <a:srgbClr val="C00000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+mj-lt"/>
                <a:ea typeface="Cambria" panose="02040503050406030204" pitchFamily="18" charset="0"/>
              </a:rPr>
              <a:t>học</a:t>
            </a:r>
            <a:r>
              <a:rPr lang="en-US" sz="2300" b="1" dirty="0">
                <a:solidFill>
                  <a:srgbClr val="C00000"/>
                </a:solidFill>
                <a:latin typeface="+mj-lt"/>
                <a:ea typeface="Cambria" panose="02040503050406030204" pitchFamily="18" charset="0"/>
              </a:rPr>
              <a:t>:</a:t>
            </a:r>
            <a:r>
              <a:rPr lang="en-US" sz="2300" b="1" dirty="0">
                <a:latin typeface="+mj-lt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+mj-lt"/>
                <a:ea typeface="Cambria" panose="02040503050406030204" pitchFamily="18" charset="0"/>
              </a:rPr>
              <a:t>học</a:t>
            </a:r>
            <a:r>
              <a:rPr lang="en-US" sz="2300" dirty="0">
                <a:latin typeface="+mj-lt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+mj-lt"/>
                <a:ea typeface="Cambria" panose="02040503050406030204" pitchFamily="18" charset="0"/>
              </a:rPr>
              <a:t>tập</a:t>
            </a:r>
            <a:r>
              <a:rPr lang="en-US" sz="2300" dirty="0">
                <a:latin typeface="+mj-lt"/>
                <a:ea typeface="Cambria" panose="02040503050406030204" pitchFamily="18" charset="0"/>
              </a:rPr>
              <a:t>, </a:t>
            </a:r>
            <a:r>
              <a:rPr lang="en-US" sz="2300" dirty="0" err="1">
                <a:latin typeface="+mj-lt"/>
                <a:ea typeface="Cambria" panose="02040503050406030204" pitchFamily="18" charset="0"/>
              </a:rPr>
              <a:t>vui</a:t>
            </a:r>
            <a:r>
              <a:rPr lang="en-US" sz="2300" dirty="0">
                <a:latin typeface="+mj-lt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+mj-lt"/>
                <a:ea typeface="Cambria" panose="02040503050406030204" pitchFamily="18" charset="0"/>
              </a:rPr>
              <a:t>chơi</a:t>
            </a:r>
            <a:r>
              <a:rPr lang="en-US" sz="2300" dirty="0">
                <a:latin typeface="+mj-lt"/>
                <a:ea typeface="Cambria" panose="02040503050406030204" pitchFamily="18" charset="0"/>
              </a:rPr>
              <a:t>, </a:t>
            </a:r>
            <a:r>
              <a:rPr lang="en-US" sz="2300" dirty="0" err="1">
                <a:latin typeface="+mj-lt"/>
                <a:ea typeface="Cambria" panose="02040503050406030204" pitchFamily="18" charset="0"/>
              </a:rPr>
              <a:t>đi</a:t>
            </a:r>
            <a:r>
              <a:rPr lang="en-US" sz="2300" dirty="0">
                <a:latin typeface="+mj-lt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+mj-lt"/>
                <a:ea typeface="Cambria" panose="02040503050406030204" pitchFamily="18" charset="0"/>
              </a:rPr>
              <a:t>thư</a:t>
            </a:r>
            <a:r>
              <a:rPr lang="en-US" sz="2300" dirty="0">
                <a:latin typeface="+mj-lt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+mj-lt"/>
                <a:ea typeface="Cambria" panose="02040503050406030204" pitchFamily="18" charset="0"/>
              </a:rPr>
              <a:t>viện</a:t>
            </a:r>
            <a:r>
              <a:rPr lang="en-US" sz="2300" dirty="0">
                <a:latin typeface="+mj-lt"/>
                <a:ea typeface="Cambria" panose="02040503050406030204" pitchFamily="18" charset="0"/>
              </a:rPr>
              <a:t>, </a:t>
            </a:r>
            <a:r>
              <a:rPr lang="en-US" sz="2300" dirty="0" err="1">
                <a:latin typeface="+mj-lt"/>
                <a:ea typeface="Cambria" panose="02040503050406030204" pitchFamily="18" charset="0"/>
              </a:rPr>
              <a:t>làm</a:t>
            </a:r>
            <a:r>
              <a:rPr lang="en-US" sz="2300" dirty="0">
                <a:latin typeface="+mj-lt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+mj-lt"/>
                <a:ea typeface="Cambria" panose="02040503050406030204" pitchFamily="18" charset="0"/>
              </a:rPr>
              <a:t>kế</a:t>
            </a:r>
            <a:r>
              <a:rPr lang="en-US" sz="2300" dirty="0">
                <a:latin typeface="+mj-lt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+mj-lt"/>
                <a:ea typeface="Cambria" panose="02040503050406030204" pitchFamily="18" charset="0"/>
              </a:rPr>
              <a:t>hoạch</a:t>
            </a:r>
            <a:r>
              <a:rPr lang="en-US" sz="2300" dirty="0">
                <a:latin typeface="+mj-lt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+mj-lt"/>
                <a:ea typeface="Cambria" panose="02040503050406030204" pitchFamily="18" charset="0"/>
              </a:rPr>
              <a:t>nhỏ</a:t>
            </a:r>
            <a:r>
              <a:rPr lang="en-US" sz="2300" dirty="0">
                <a:latin typeface="+mj-lt"/>
                <a:ea typeface="Cambria" panose="02040503050406030204" pitchFamily="18" charset="0"/>
              </a:rPr>
              <a:t>, </a:t>
            </a:r>
            <a:r>
              <a:rPr lang="en-US" sz="2300" dirty="0" err="1">
                <a:latin typeface="+mj-lt"/>
                <a:ea typeface="Cambria" panose="02040503050406030204" pitchFamily="18" charset="0"/>
              </a:rPr>
              <a:t>trồng</a:t>
            </a:r>
            <a:r>
              <a:rPr lang="en-US" sz="2300" dirty="0">
                <a:latin typeface="+mj-lt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+mj-lt"/>
                <a:ea typeface="Cambria" panose="02040503050406030204" pitchFamily="18" charset="0"/>
              </a:rPr>
              <a:t>cây</a:t>
            </a:r>
            <a:r>
              <a:rPr lang="en-US" sz="2300" dirty="0">
                <a:latin typeface="+mj-lt"/>
                <a:ea typeface="Cambria" panose="02040503050406030204" pitchFamily="18" charset="0"/>
              </a:rPr>
              <a:t>,… (</a:t>
            </a:r>
            <a:r>
              <a:rPr lang="en-US" sz="2300" b="1" i="1" dirty="0" err="1">
                <a:latin typeface="+mj-lt"/>
                <a:ea typeface="Cambria" panose="02040503050406030204" pitchFamily="18" charset="0"/>
              </a:rPr>
              <a:t>Bài</a:t>
            </a:r>
            <a:r>
              <a:rPr lang="en-US" sz="2300" b="1" i="1" dirty="0">
                <a:latin typeface="+mj-lt"/>
                <a:ea typeface="Cambria" panose="02040503050406030204" pitchFamily="18" charset="0"/>
              </a:rPr>
              <a:t> </a:t>
            </a:r>
            <a:r>
              <a:rPr lang="en-US" sz="2300" b="1" i="1" dirty="0" err="1">
                <a:latin typeface="+mj-lt"/>
                <a:ea typeface="Cambria" panose="02040503050406030204" pitchFamily="18" charset="0"/>
              </a:rPr>
              <a:t>thơ</a:t>
            </a:r>
            <a:r>
              <a:rPr lang="en-US" sz="2300" b="1" i="1" dirty="0">
                <a:latin typeface="+mj-lt"/>
                <a:ea typeface="Cambria" panose="02040503050406030204" pitchFamily="18" charset="0"/>
              </a:rPr>
              <a:t> </a:t>
            </a:r>
            <a:r>
              <a:rPr lang="en-US" sz="2300" b="1" i="1" dirty="0" err="1">
                <a:latin typeface="+mj-lt"/>
                <a:ea typeface="Cambria" panose="02040503050406030204" pitchFamily="18" charset="0"/>
              </a:rPr>
              <a:t>về</a:t>
            </a:r>
            <a:r>
              <a:rPr lang="en-US" sz="2300" b="1" i="1" dirty="0">
                <a:latin typeface="+mj-lt"/>
                <a:ea typeface="Cambria" panose="02040503050406030204" pitchFamily="18" charset="0"/>
              </a:rPr>
              <a:t> </a:t>
            </a:r>
            <a:r>
              <a:rPr lang="en-US" sz="2300" b="1" i="1" dirty="0" err="1">
                <a:latin typeface="+mj-lt"/>
                <a:ea typeface="Cambria" panose="02040503050406030204" pitchFamily="18" charset="0"/>
              </a:rPr>
              <a:t>cây</a:t>
            </a:r>
            <a:r>
              <a:rPr lang="en-US" sz="2300" b="1" i="1" dirty="0">
                <a:latin typeface="+mj-lt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+mj-lt"/>
                <a:ea typeface="Cambria" panose="02040503050406030204" pitchFamily="18" charset="0"/>
              </a:rPr>
              <a:t>của</a:t>
            </a:r>
            <a:r>
              <a:rPr lang="en-US" sz="2300" dirty="0">
                <a:latin typeface="+mj-lt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+mj-lt"/>
                <a:ea typeface="Cambria" panose="02040503050406030204" pitchFamily="18" charset="0"/>
              </a:rPr>
              <a:t>Đinh</a:t>
            </a:r>
            <a:r>
              <a:rPr lang="en-US" sz="2300" dirty="0">
                <a:latin typeface="+mj-lt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+mj-lt"/>
                <a:ea typeface="Cambria" panose="02040503050406030204" pitchFamily="18" charset="0"/>
              </a:rPr>
              <a:t>Xuân</a:t>
            </a:r>
            <a:r>
              <a:rPr lang="en-US" sz="2300" dirty="0">
                <a:latin typeface="+mj-lt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+mj-lt"/>
                <a:ea typeface="Cambria" panose="02040503050406030204" pitchFamily="18" charset="0"/>
              </a:rPr>
              <a:t>Tửu</a:t>
            </a:r>
            <a:r>
              <a:rPr lang="en-US" sz="2300" dirty="0">
                <a:latin typeface="+mj-lt"/>
                <a:ea typeface="Cambria" panose="02040503050406030204" pitchFamily="18" charset="0"/>
              </a:rPr>
              <a:t>, </a:t>
            </a:r>
            <a:r>
              <a:rPr lang="en-US" sz="2300" b="1" i="1" dirty="0" err="1">
                <a:latin typeface="+mj-lt"/>
                <a:ea typeface="Cambria" panose="02040503050406030204" pitchFamily="18" charset="0"/>
              </a:rPr>
              <a:t>Ngôi</a:t>
            </a:r>
            <a:r>
              <a:rPr lang="en-US" sz="2300" b="1" i="1" dirty="0">
                <a:latin typeface="+mj-lt"/>
                <a:ea typeface="Cambria" panose="02040503050406030204" pitchFamily="18" charset="0"/>
              </a:rPr>
              <a:t> </a:t>
            </a:r>
            <a:r>
              <a:rPr lang="en-US" sz="2300" b="1" i="1" dirty="0" err="1">
                <a:latin typeface="+mj-lt"/>
                <a:ea typeface="Cambria" panose="02040503050406030204" pitchFamily="18" charset="0"/>
              </a:rPr>
              <a:t>trường</a:t>
            </a:r>
            <a:r>
              <a:rPr lang="en-US" sz="2300" b="1" i="1" dirty="0">
                <a:latin typeface="+mj-lt"/>
                <a:ea typeface="Cambria" panose="02040503050406030204" pitchFamily="18" charset="0"/>
              </a:rPr>
              <a:t> </a:t>
            </a:r>
            <a:r>
              <a:rPr lang="en-US" sz="2300" b="1" i="1" dirty="0" err="1">
                <a:latin typeface="+mj-lt"/>
                <a:ea typeface="Cambria" panose="02040503050406030204" pitchFamily="18" charset="0"/>
              </a:rPr>
              <a:t>mới</a:t>
            </a:r>
            <a:r>
              <a:rPr lang="en-US" sz="2300" b="1" i="1" dirty="0">
                <a:latin typeface="+mj-lt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+mj-lt"/>
                <a:ea typeface="Cambria" panose="02040503050406030204" pitchFamily="18" charset="0"/>
              </a:rPr>
              <a:t>của</a:t>
            </a:r>
            <a:r>
              <a:rPr lang="en-US" sz="2300" dirty="0">
                <a:latin typeface="+mj-lt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+mj-lt"/>
                <a:ea typeface="Cambria" panose="02040503050406030204" pitchFamily="18" charset="0"/>
              </a:rPr>
              <a:t>Ngô</a:t>
            </a:r>
            <a:r>
              <a:rPr lang="en-US" sz="2300" dirty="0">
                <a:latin typeface="+mj-lt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+mj-lt"/>
                <a:ea typeface="Cambria" panose="02040503050406030204" pitchFamily="18" charset="0"/>
              </a:rPr>
              <a:t>Quân</a:t>
            </a:r>
            <a:r>
              <a:rPr lang="en-US" sz="2300" dirty="0">
                <a:latin typeface="+mj-lt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+mj-lt"/>
                <a:ea typeface="Cambria" panose="02040503050406030204" pitchFamily="18" charset="0"/>
              </a:rPr>
              <a:t>Miện</a:t>
            </a:r>
            <a:r>
              <a:rPr lang="en-US" sz="2300" dirty="0">
                <a:latin typeface="+mj-lt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32" name="文本框 6">
            <a:extLst>
              <a:ext uri="{FF2B5EF4-FFF2-40B4-BE49-F238E27FC236}">
                <a16:creationId xmlns="" xmlns:a16="http://schemas.microsoft.com/office/drawing/2014/main" id="{AA7DDBE8-CB61-41FA-A51F-73B4778152A4}"/>
              </a:ext>
            </a:extLst>
          </p:cNvPr>
          <p:cNvSpPr txBox="1"/>
          <p:nvPr/>
        </p:nvSpPr>
        <p:spPr>
          <a:xfrm>
            <a:off x="7070673" y="1897927"/>
            <a:ext cx="2011680" cy="78319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Gợi</a:t>
            </a:r>
            <a:r>
              <a:rPr lang="en-US" altLang="zh-CN" sz="4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ý</a:t>
            </a:r>
            <a:endParaRPr kumimoji="0" lang="zh-CN" altLang="en-US" sz="4000" b="0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字魂6号-日记插画体" panose="00000500000000000000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601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23281" y="381877"/>
            <a:ext cx="9258269" cy="6068717"/>
          </a:xfrm>
          <a:prstGeom prst="rect">
            <a:avLst/>
          </a:prstGeom>
          <a:solidFill>
            <a:schemeClr val="bg1">
              <a:alpha val="97000"/>
            </a:schemeClr>
          </a:solidFill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911183" y="2119270"/>
            <a:ext cx="7766934" cy="397031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vi-VN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Nghỉ hè bé lại thăm quê</a:t>
            </a:r>
            <a:br>
              <a:rPr lang="vi-VN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vi-VN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Được đi lên rẫy, được về tắm sông</a:t>
            </a:r>
          </a:p>
          <a:p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vi-VN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Thăm bà, rồi lại thăm ông</a:t>
            </a:r>
            <a:br>
              <a:rPr lang="vi-VN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vi-VN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Thả diều, câu cá… sướng không chi bằng</a:t>
            </a:r>
          </a:p>
          <a:p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vi-VN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Đêm về ngồi ngắm ông trăng</a:t>
            </a:r>
            <a:br>
              <a:rPr lang="vi-VN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vi-VN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Nghe ông kể chuyện chị Hằng ngày xưa</a:t>
            </a:r>
          </a:p>
          <a:p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vi-VN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Bà rang đậu lạc thơm chưa</a:t>
            </a:r>
            <a:br>
              <a:rPr lang="vi-VN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vi-VN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Mời ông bà, bé say sưa chuyện trò.</a:t>
            </a: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2800" i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Nguyễn </a:t>
            </a:r>
            <a:r>
              <a:rPr lang="en-US" sz="2800" i="1" dirty="0" err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Lãm</a:t>
            </a:r>
            <a:r>
              <a:rPr lang="en-US" sz="2800" i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Thắng</a:t>
            </a:r>
            <a:endParaRPr lang="vi-VN" sz="2800" i="1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57745" y="413106"/>
            <a:ext cx="61203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ahnschrift" panose="020B0502040204020203" pitchFamily="34" charset="0"/>
              </a:rPr>
              <a:t>Về</a:t>
            </a:r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en-US" sz="60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ahnschrift" panose="020B0502040204020203" pitchFamily="34" charset="0"/>
              </a:rPr>
              <a:t>quê</a:t>
            </a:r>
            <a:endParaRPr lang="en-US" sz="60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84" y="1000673"/>
            <a:ext cx="3387258" cy="2455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Bài thơ &quot;Về Quê&quot; của Nguyễn Lãm Thắng (Mầm Non) - Dr. Khỏe 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99" y="3599929"/>
            <a:ext cx="3406143" cy="24896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13">
            <a:extLst>
              <a:ext uri="{FF2B5EF4-FFF2-40B4-BE49-F238E27FC236}">
                <a16:creationId xmlns="" xmlns:a16="http://schemas.microsoft.com/office/drawing/2014/main" id="{40D2D482-0CB1-4D3D-956D-EF08A3449A5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60" t="14403" r="3873" b="-6361"/>
          <a:stretch/>
        </p:blipFill>
        <p:spPr>
          <a:xfrm>
            <a:off x="10240146" y="-598556"/>
            <a:ext cx="1951854" cy="369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4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347241" y="381877"/>
            <a:ext cx="11434309" cy="6285141"/>
          </a:xfrm>
          <a:prstGeom prst="rect">
            <a:avLst/>
          </a:prstGeom>
          <a:solidFill>
            <a:schemeClr val="bg1">
              <a:alpha val="97000"/>
            </a:schemeClr>
          </a:solidFill>
          <a:ln w="38100"/>
          <a:effectLst>
            <a:outerShdw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759875" y="530217"/>
            <a:ext cx="7766934" cy="9479518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vi-VN" sz="2400" b="1" dirty="0"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Hôm nay học loài cây,</a:t>
            </a:r>
            <a:r>
              <a:rPr lang="vi-VN" sz="3600" b="1" dirty="0"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vi-VN" sz="3600" b="1" dirty="0"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vi-VN" sz="2400" b="1" dirty="0"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Bài cô giảng thật hay:</a:t>
            </a:r>
            <a:r>
              <a:rPr lang="vi-VN" sz="3600" b="1" dirty="0"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vi-VN" sz="3600" b="1" dirty="0"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vi-VN" sz="2400" b="1" dirty="0"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Rễ cây hút nhựa đất</a:t>
            </a:r>
            <a:r>
              <a:rPr lang="vi-VN" sz="3600" b="1" dirty="0"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vi-VN" sz="3600" b="1" dirty="0"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vi-VN" sz="2400" b="1" dirty="0"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Như ta ăn hàng ngày.</a:t>
            </a:r>
            <a:r>
              <a:rPr lang="vi-VN" sz="3600" b="1" dirty="0"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vi-VN" sz="3600" b="1" dirty="0"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vi-VN" sz="3600" b="1" dirty="0"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vi-VN" sz="3600" b="1" dirty="0"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vi-VN" sz="2400" b="1" dirty="0"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Cây không hề biết đi,</a:t>
            </a:r>
            <a:r>
              <a:rPr lang="vi-VN" sz="3600" b="1" dirty="0"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vi-VN" sz="3600" b="1" dirty="0"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vi-VN" sz="2400" b="1" dirty="0"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Chưa bao giờ cây nói,</a:t>
            </a:r>
            <a:r>
              <a:rPr lang="vi-VN" sz="3600" b="1" dirty="0"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vi-VN" sz="3600" b="1" dirty="0"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vi-VN" sz="2400" b="1" dirty="0"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Cây chỉ biết thầm thì</a:t>
            </a:r>
            <a:r>
              <a:rPr lang="vi-VN" sz="3600" b="1" dirty="0"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vi-VN" sz="3600" b="1" dirty="0"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vi-VN" sz="2400" b="1" dirty="0"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Khi trăng lên gió thổi.</a:t>
            </a:r>
            <a:r>
              <a:rPr lang="vi-VN" sz="3600" b="1" dirty="0"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vi-VN" sz="3600" b="1" dirty="0"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vi-VN" sz="3600" b="1" dirty="0"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vi-VN" sz="3600" b="1" dirty="0"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vi-VN" sz="2400" b="1" dirty="0"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Lá cây làm lá phổi</a:t>
            </a:r>
            <a:r>
              <a:rPr lang="vi-VN" sz="3600" b="1" dirty="0"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vi-VN" sz="3600" b="1" dirty="0"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vi-VN" sz="2400" b="1" dirty="0"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Cũng hít vào, thở ra.</a:t>
            </a:r>
            <a:r>
              <a:rPr lang="vi-VN" sz="3600" b="1" dirty="0"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vi-VN" sz="3600" b="1" dirty="0"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vi-VN" sz="2400" b="1" dirty="0"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Cành cây thường vẫy gọi</a:t>
            </a:r>
            <a:r>
              <a:rPr lang="vi-VN" sz="3600" b="1" dirty="0"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vi-VN" sz="3600" b="1" dirty="0"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vi-VN" sz="2400" b="1" dirty="0"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Như tay người chúng ta.</a:t>
            </a:r>
            <a:r>
              <a:rPr lang="vi-VN" sz="3600" b="1" dirty="0"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vi-VN" sz="3600" b="1" dirty="0"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3600" b="1" dirty="0">
              <a:latin typeface="Sitka Display" panose="02000505000000020004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600" b="1" dirty="0">
              <a:latin typeface="Sitka Display" panose="02000505000000020004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600" b="1" dirty="0">
              <a:latin typeface="Sitka Display" panose="02000505000000020004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600" b="1" dirty="0">
              <a:latin typeface="Sitka Display" panose="02000505000000020004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600" b="1" dirty="0">
              <a:latin typeface="Sitka Display" panose="02000505000000020004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600" b="1" dirty="0">
              <a:latin typeface="Sitka Display" panose="02000505000000020004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vi-VN" sz="3600" b="1" dirty="0"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vi-VN" sz="3600" b="1" dirty="0"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vi-VN" sz="2400" b="1" dirty="0"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Khi vui cây nở hoa</a:t>
            </a:r>
            <a:r>
              <a:rPr lang="vi-VN" sz="3600" b="1" dirty="0"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vi-VN" sz="3600" b="1" dirty="0"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vi-VN" sz="2400" b="1" dirty="0"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Khi buồn cây héo lá.</a:t>
            </a:r>
            <a:r>
              <a:rPr lang="vi-VN" sz="3600" b="1" dirty="0"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vi-VN" sz="3600" b="1" dirty="0"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vi-VN" sz="2400" b="1" dirty="0"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Ai bẻ cành vặt hoa</a:t>
            </a:r>
            <a:r>
              <a:rPr lang="vi-VN" sz="3600" b="1" dirty="0"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vi-VN" sz="3600" b="1" dirty="0"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vi-VN" sz="2400" b="1" dirty="0"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Nhựa tuôn như máu ứa.</a:t>
            </a:r>
            <a:r>
              <a:rPr lang="vi-VN" sz="3600" b="1" dirty="0"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vi-VN" sz="3600" b="1" dirty="0"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vi-VN" sz="3600" b="1" dirty="0"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vi-VN" sz="3600" b="1" dirty="0"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vi-VN" sz="2400" b="1" dirty="0"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Xanh, cây làm bức tranh</a:t>
            </a:r>
            <a:r>
              <a:rPr lang="vi-VN" sz="3600" b="1" dirty="0"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vi-VN" sz="3600" b="1" dirty="0"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vi-VN" sz="2400" b="1" dirty="0"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Cho vườn ta thêm xinh,</a:t>
            </a:r>
            <a:r>
              <a:rPr lang="vi-VN" sz="3600" b="1" dirty="0"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vi-VN" sz="3600" b="1" dirty="0"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vi-VN" sz="2400" b="1" dirty="0"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Già, cây làm chiếc ghế</a:t>
            </a:r>
            <a:r>
              <a:rPr lang="vi-VN" sz="3600" b="1" dirty="0"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vi-VN" sz="3600" b="1" dirty="0"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vi-VN" sz="2400" b="1" dirty="0"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Chúng ta ngồi học hành.</a:t>
            </a:r>
            <a:r>
              <a:rPr lang="vi-VN" sz="3600" b="1" dirty="0"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vi-VN" sz="3600" b="1" dirty="0"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vi-VN" sz="3600" b="1" dirty="0"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vi-VN" sz="3600" b="1" dirty="0"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vi-VN" sz="2400" b="1" dirty="0"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Còn bao điều thú vị</a:t>
            </a:r>
            <a:r>
              <a:rPr lang="vi-VN" sz="3600" b="1" dirty="0"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vi-VN" sz="3600" b="1" dirty="0"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vi-VN" sz="2400" b="1" dirty="0"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Cây giúp đời chúng mình.</a:t>
            </a:r>
            <a:r>
              <a:rPr lang="vi-VN" sz="3600" b="1" dirty="0"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vi-VN" sz="3600" b="1" dirty="0"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vi-VN" sz="2400" b="1" dirty="0"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Loài cây cũng có nghĩa</a:t>
            </a:r>
            <a:r>
              <a:rPr lang="vi-VN" sz="3600" b="1" dirty="0"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vi-VN" sz="3600" b="1" dirty="0"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vi-VN" sz="2400" b="1" dirty="0"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Loài cây cũng có </a:t>
            </a:r>
            <a:r>
              <a:rPr lang="en-US" sz="2400" b="1" dirty="0" err="1" smtClean="0"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tình</a:t>
            </a:r>
            <a:r>
              <a:rPr lang="en-US" sz="2400" b="1" dirty="0" smtClean="0"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400" b="1" dirty="0">
              <a:latin typeface="Sitka Display" panose="02000505000000020004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400" b="1" i="1" dirty="0">
                <a:solidFill>
                  <a:srgbClr val="C00000"/>
                </a:solidFill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</a:t>
            </a:r>
            <a:r>
              <a:rPr lang="en-US" sz="2400" b="1" i="1" dirty="0" err="1">
                <a:solidFill>
                  <a:srgbClr val="C00000"/>
                </a:solidFill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Đinh</a:t>
            </a:r>
            <a:r>
              <a:rPr lang="en-US" sz="2400" b="1" i="1" dirty="0">
                <a:solidFill>
                  <a:srgbClr val="C00000"/>
                </a:solidFill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Xuân</a:t>
            </a:r>
            <a:r>
              <a:rPr lang="en-US" sz="2400" b="1" i="1" dirty="0">
                <a:solidFill>
                  <a:srgbClr val="C00000"/>
                </a:solidFill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Tửu</a:t>
            </a:r>
            <a:endParaRPr lang="vi-VN" sz="2400" b="1" i="1" dirty="0">
              <a:solidFill>
                <a:srgbClr val="C00000"/>
              </a:solidFill>
              <a:latin typeface="Sitka Display" panose="02000505000000020004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31919" y="201404"/>
            <a:ext cx="28543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B050"/>
                </a:solidFill>
                <a:latin typeface="+mj-lt"/>
              </a:rPr>
              <a:t>Bài</a:t>
            </a:r>
            <a:r>
              <a:rPr lang="en-US" sz="66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6600" b="1" dirty="0" err="1">
                <a:solidFill>
                  <a:srgbClr val="00B050"/>
                </a:solidFill>
                <a:latin typeface="+mj-lt"/>
              </a:rPr>
              <a:t>thơ</a:t>
            </a:r>
            <a:endParaRPr lang="en-US" sz="6600" b="1" dirty="0">
              <a:solidFill>
                <a:srgbClr val="00B050"/>
              </a:solidFill>
              <a:latin typeface="+mj-lt"/>
            </a:endParaRPr>
          </a:p>
          <a:p>
            <a:pPr algn="ctr"/>
            <a:r>
              <a:rPr lang="en-US" sz="6600" b="1" dirty="0" err="1">
                <a:solidFill>
                  <a:srgbClr val="00B050"/>
                </a:solidFill>
                <a:latin typeface="+mj-lt"/>
              </a:rPr>
              <a:t>trồng</a:t>
            </a:r>
            <a:r>
              <a:rPr lang="en-US" sz="66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6600" b="1" dirty="0" err="1">
                <a:solidFill>
                  <a:srgbClr val="00B050"/>
                </a:solidFill>
                <a:latin typeface="+mj-lt"/>
              </a:rPr>
              <a:t>cây</a:t>
            </a:r>
            <a:endParaRPr lang="en-US" sz="6600" b="1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2050" name="Picture 2" descr="Premium Vector | Vector illustration of a cartoon happy children helping  their father planting the young tree.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44" b="89776" l="0" r="100000">
                        <a14:foregroundMark x1="30671" y1="72204" x2="53195" y2="71406"/>
                        <a14:foregroundMark x1="65974" y1="58946" x2="72843" y2="709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9861"/>
            <a:ext cx="3960230" cy="396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657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2970022" y="722975"/>
            <a:ext cx="7498080" cy="646331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02.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phiếu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131867"/>
              </p:ext>
            </p:extLst>
          </p:nvPr>
        </p:nvGraphicFramePr>
        <p:xfrm>
          <a:off x="753036" y="1627017"/>
          <a:ext cx="11000799" cy="4541520"/>
        </p:xfrm>
        <a:graphic>
          <a:graphicData uri="http://schemas.openxmlformats.org/drawingml/2006/table">
            <a:tbl>
              <a:tblPr/>
              <a:tblGrid>
                <a:gridCol w="44351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987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66933">
                  <a:extLst>
                    <a:ext uri="{9D8B030D-6E8A-4147-A177-3AD203B41FA5}">
                      <a16:colId xmlns="" xmlns:a16="http://schemas.microsoft.com/office/drawing/2014/main" val="20843704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ts val="5040"/>
                        </a:lnSpc>
                        <a:defRPr/>
                      </a:pPr>
                      <a:r>
                        <a:rPr lang="en-US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PHIẾU</a:t>
                      </a:r>
                      <a:r>
                        <a:rPr lang="en-US" sz="2800" b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ĐỌC SÁCH</a:t>
                      </a:r>
                      <a:endParaRPr lang="en-US" sz="2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7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5040"/>
                        </a:lnSpc>
                        <a:defRPr/>
                      </a:pPr>
                      <a:endParaRPr lang="en-US" sz="28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32241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r>
                        <a:rPr lang="en-US" sz="2800" dirty="0" err="1">
                          <a:solidFill>
                            <a:srgbClr val="2626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Tên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bài</a:t>
                      </a:r>
                      <a:r>
                        <a:rPr lang="en-US" sz="2800" baseline="0" dirty="0">
                          <a:solidFill>
                            <a:srgbClr val="2626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2626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thơ</a:t>
                      </a:r>
                      <a:r>
                        <a:rPr lang="en-US" sz="2800" baseline="0" dirty="0">
                          <a:solidFill>
                            <a:srgbClr val="2626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</a:t>
                      </a:r>
                      <a:r>
                        <a:rPr lang="en-US" sz="2800" baseline="0" dirty="0" err="1">
                          <a:solidFill>
                            <a:srgbClr val="2626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bài</a:t>
                      </a:r>
                      <a:r>
                        <a:rPr lang="en-US" sz="2800" baseline="0" dirty="0">
                          <a:solidFill>
                            <a:srgbClr val="2626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2626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văn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:</a:t>
                      </a:r>
                      <a:endParaRPr lang="en-US" sz="28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r>
                        <a:rPr lang="en-US" sz="2800" dirty="0" err="1">
                          <a:solidFill>
                            <a:srgbClr val="2626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Tác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giả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:</a:t>
                      </a:r>
                      <a:endParaRPr lang="en-US" sz="28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r>
                        <a:rPr lang="en-US" sz="280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Ngày</a:t>
                      </a:r>
                      <a:r>
                        <a:rPr lang="en-US" sz="28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đọc</a:t>
                      </a:r>
                      <a:r>
                        <a:rPr lang="en-US" sz="28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:</a:t>
                      </a:r>
                      <a:endParaRPr lang="en-US" sz="28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r>
                        <a:rPr lang="en-US" sz="2800" dirty="0" err="1">
                          <a:solidFill>
                            <a:srgbClr val="2626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Trải</a:t>
                      </a:r>
                      <a:r>
                        <a:rPr lang="en-US" sz="2800" baseline="0" dirty="0">
                          <a:solidFill>
                            <a:srgbClr val="2626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2626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nghiệm</a:t>
                      </a:r>
                      <a:r>
                        <a:rPr lang="en-US" sz="2800" baseline="0" dirty="0">
                          <a:solidFill>
                            <a:srgbClr val="2626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2626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trong</a:t>
                      </a:r>
                      <a:r>
                        <a:rPr lang="en-US" sz="2800" baseline="0" dirty="0">
                          <a:solidFill>
                            <a:srgbClr val="2626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2626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cuộc</a:t>
                      </a:r>
                      <a:r>
                        <a:rPr lang="en-US" sz="2800" baseline="0" dirty="0">
                          <a:solidFill>
                            <a:srgbClr val="2626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2626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sống</a:t>
                      </a:r>
                      <a:r>
                        <a:rPr lang="en-US" sz="2800" baseline="0" dirty="0">
                          <a:solidFill>
                            <a:srgbClr val="2626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2626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được</a:t>
                      </a:r>
                      <a:r>
                        <a:rPr lang="en-US" sz="2800" baseline="0" dirty="0">
                          <a:solidFill>
                            <a:srgbClr val="2626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2626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nhắc</a:t>
                      </a:r>
                      <a:r>
                        <a:rPr lang="en-US" sz="2800" baseline="0" dirty="0">
                          <a:solidFill>
                            <a:srgbClr val="2626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2626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đến</a:t>
                      </a:r>
                      <a:r>
                        <a:rPr lang="en-US" sz="2800" baseline="0" dirty="0">
                          <a:solidFill>
                            <a:srgbClr val="2626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:</a:t>
                      </a:r>
                      <a:endParaRPr lang="en-US" sz="28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7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7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r>
                        <a:rPr lang="en-US" sz="2800" dirty="0" err="1">
                          <a:solidFill>
                            <a:srgbClr val="2626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Suy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nghĩ</a:t>
                      </a:r>
                      <a:r>
                        <a:rPr lang="en-US" sz="2800" baseline="0" dirty="0">
                          <a:solidFill>
                            <a:srgbClr val="2626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2626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của</a:t>
                      </a:r>
                      <a:r>
                        <a:rPr lang="en-US" sz="2800" baseline="0" dirty="0">
                          <a:solidFill>
                            <a:srgbClr val="2626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2626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em</a:t>
                      </a:r>
                      <a:r>
                        <a:rPr lang="en-US" sz="2800" baseline="0" dirty="0">
                          <a:solidFill>
                            <a:srgbClr val="2626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2626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về</a:t>
                      </a:r>
                      <a:r>
                        <a:rPr lang="en-US" sz="2800" baseline="0" dirty="0">
                          <a:solidFill>
                            <a:srgbClr val="2626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2626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trải</a:t>
                      </a:r>
                      <a:r>
                        <a:rPr lang="en-US" sz="2800" baseline="0" dirty="0">
                          <a:solidFill>
                            <a:srgbClr val="2626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2626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nghiệm</a:t>
                      </a:r>
                      <a:r>
                        <a:rPr lang="en-US" sz="2800" baseline="0" dirty="0">
                          <a:solidFill>
                            <a:srgbClr val="2626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:</a:t>
                      </a:r>
                      <a:endParaRPr lang="en-US" sz="28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7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7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r>
                        <a:rPr lang="en-US" sz="2800" dirty="0" err="1">
                          <a:solidFill>
                            <a:srgbClr val="2626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Em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đã</a:t>
                      </a:r>
                      <a:r>
                        <a:rPr lang="en-US" sz="2800" baseline="0" dirty="0">
                          <a:solidFill>
                            <a:srgbClr val="2626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2626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có</a:t>
                      </a:r>
                      <a:r>
                        <a:rPr lang="en-US" sz="2800" baseline="0" dirty="0">
                          <a:solidFill>
                            <a:srgbClr val="2626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2626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trải</a:t>
                      </a:r>
                      <a:r>
                        <a:rPr lang="en-US" sz="2800" baseline="0" dirty="0">
                          <a:solidFill>
                            <a:srgbClr val="2626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2626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nghiệm</a:t>
                      </a:r>
                      <a:r>
                        <a:rPr lang="en-US" sz="2800" baseline="0" dirty="0">
                          <a:solidFill>
                            <a:srgbClr val="2626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2626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này</a:t>
                      </a:r>
                      <a:r>
                        <a:rPr lang="en-US" sz="2800" baseline="0" dirty="0">
                          <a:solidFill>
                            <a:srgbClr val="2626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2626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chưa</a:t>
                      </a:r>
                      <a:r>
                        <a:rPr lang="en-US" sz="2800" baseline="0" dirty="0">
                          <a:solidFill>
                            <a:srgbClr val="2626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? </a:t>
                      </a:r>
                      <a:r>
                        <a:rPr lang="en-US" sz="2800" baseline="0" dirty="0" err="1">
                          <a:solidFill>
                            <a:srgbClr val="2626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Cùng</a:t>
                      </a:r>
                      <a:r>
                        <a:rPr lang="en-US" sz="2800" baseline="0" dirty="0">
                          <a:solidFill>
                            <a:srgbClr val="2626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2626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với</a:t>
                      </a:r>
                      <a:r>
                        <a:rPr lang="en-US" sz="2800" baseline="0" dirty="0">
                          <a:solidFill>
                            <a:srgbClr val="2626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2626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ai</a:t>
                      </a:r>
                      <a:r>
                        <a:rPr lang="en-US" sz="2800" baseline="0" dirty="0">
                          <a:solidFill>
                            <a:srgbClr val="2626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?:</a:t>
                      </a:r>
                      <a:endParaRPr lang="en-US" sz="28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4F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7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r>
                        <a:rPr lang="en-US" sz="2800" dirty="0" err="1">
                          <a:solidFill>
                            <a:srgbClr val="2626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Mức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độ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yêu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thích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:</a:t>
                      </a:r>
                      <a:endParaRPr lang="en-US" sz="28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4F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7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4099159" y="5470934"/>
            <a:ext cx="2937282" cy="614881"/>
            <a:chOff x="5823678" y="5037015"/>
            <a:chExt cx="2937282" cy="614881"/>
          </a:xfrm>
        </p:grpSpPr>
        <p:sp>
          <p:nvSpPr>
            <p:cNvPr id="14" name="Freeform 10"/>
            <p:cNvSpPr/>
            <p:nvPr/>
          </p:nvSpPr>
          <p:spPr>
            <a:xfrm>
              <a:off x="5823678" y="5038710"/>
              <a:ext cx="639559" cy="613186"/>
            </a:xfrm>
            <a:custGeom>
              <a:avLst/>
              <a:gdLst/>
              <a:ahLst/>
              <a:cxnLst/>
              <a:rect l="l" t="t" r="r" b="b"/>
              <a:pathLst>
                <a:path w="959339" h="919779">
                  <a:moveTo>
                    <a:pt x="0" y="0"/>
                  </a:moveTo>
                  <a:lnTo>
                    <a:pt x="959338" y="0"/>
                  </a:lnTo>
                  <a:lnTo>
                    <a:pt x="959338" y="919779"/>
                  </a:lnTo>
                  <a:lnTo>
                    <a:pt x="0" y="9197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1"/>
            <p:cNvSpPr/>
            <p:nvPr/>
          </p:nvSpPr>
          <p:spPr>
            <a:xfrm>
              <a:off x="6398108" y="5038710"/>
              <a:ext cx="639559" cy="613186"/>
            </a:xfrm>
            <a:custGeom>
              <a:avLst/>
              <a:gdLst/>
              <a:ahLst/>
              <a:cxnLst/>
              <a:rect l="l" t="t" r="r" b="b"/>
              <a:pathLst>
                <a:path w="959338" h="919779">
                  <a:moveTo>
                    <a:pt x="0" y="0"/>
                  </a:moveTo>
                  <a:lnTo>
                    <a:pt x="959338" y="0"/>
                  </a:lnTo>
                  <a:lnTo>
                    <a:pt x="959338" y="919779"/>
                  </a:lnTo>
                  <a:lnTo>
                    <a:pt x="0" y="9197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2"/>
            <p:cNvSpPr/>
            <p:nvPr/>
          </p:nvSpPr>
          <p:spPr>
            <a:xfrm>
              <a:off x="6972539" y="5038710"/>
              <a:ext cx="639559" cy="613186"/>
            </a:xfrm>
            <a:custGeom>
              <a:avLst/>
              <a:gdLst/>
              <a:ahLst/>
              <a:cxnLst/>
              <a:rect l="l" t="t" r="r" b="b"/>
              <a:pathLst>
                <a:path w="959339" h="919779">
                  <a:moveTo>
                    <a:pt x="0" y="0"/>
                  </a:moveTo>
                  <a:lnTo>
                    <a:pt x="959339" y="0"/>
                  </a:lnTo>
                  <a:lnTo>
                    <a:pt x="959339" y="919779"/>
                  </a:lnTo>
                  <a:lnTo>
                    <a:pt x="0" y="9197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3"/>
            <p:cNvSpPr/>
            <p:nvPr/>
          </p:nvSpPr>
          <p:spPr>
            <a:xfrm>
              <a:off x="7546971" y="5037015"/>
              <a:ext cx="639559" cy="613186"/>
            </a:xfrm>
            <a:custGeom>
              <a:avLst/>
              <a:gdLst/>
              <a:ahLst/>
              <a:cxnLst/>
              <a:rect l="l" t="t" r="r" b="b"/>
              <a:pathLst>
                <a:path w="959339" h="919779">
                  <a:moveTo>
                    <a:pt x="0" y="0"/>
                  </a:moveTo>
                  <a:lnTo>
                    <a:pt x="959339" y="0"/>
                  </a:lnTo>
                  <a:lnTo>
                    <a:pt x="959339" y="919780"/>
                  </a:lnTo>
                  <a:lnTo>
                    <a:pt x="0" y="91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4"/>
            <p:cNvSpPr/>
            <p:nvPr/>
          </p:nvSpPr>
          <p:spPr>
            <a:xfrm>
              <a:off x="8121401" y="5037015"/>
              <a:ext cx="639559" cy="613186"/>
            </a:xfrm>
            <a:custGeom>
              <a:avLst/>
              <a:gdLst/>
              <a:ahLst/>
              <a:cxnLst/>
              <a:rect l="l" t="t" r="r" b="b"/>
              <a:pathLst>
                <a:path w="959339" h="919779">
                  <a:moveTo>
                    <a:pt x="0" y="0"/>
                  </a:moveTo>
                  <a:lnTo>
                    <a:pt x="959339" y="0"/>
                  </a:lnTo>
                  <a:lnTo>
                    <a:pt x="959339" y="919780"/>
                  </a:lnTo>
                  <a:lnTo>
                    <a:pt x="0" y="91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259" r="898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73216" y="2447241"/>
            <a:ext cx="766860" cy="5467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259" r="898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10364" y="2447241"/>
            <a:ext cx="766860" cy="54674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259" r="898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53435" y="4034517"/>
            <a:ext cx="766860" cy="54674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259" r="898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94108" y="2447240"/>
            <a:ext cx="766860" cy="54674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259" r="898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6891" y="3236194"/>
            <a:ext cx="766860" cy="54674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259" r="898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17252" y="4738308"/>
            <a:ext cx="766860" cy="5467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208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8">
            <a:extLst>
              <a:ext uri="{FF2B5EF4-FFF2-40B4-BE49-F238E27FC236}">
                <a16:creationId xmlns="" xmlns:a16="http://schemas.microsoft.com/office/drawing/2014/main" id="{8C445581-A47A-40EA-8C31-FFF9B4DAD6AC}"/>
              </a:ext>
            </a:extLst>
          </p:cNvPr>
          <p:cNvSpPr txBox="1"/>
          <p:nvPr/>
        </p:nvSpPr>
        <p:spPr>
          <a:xfrm>
            <a:off x="3970116" y="1191937"/>
            <a:ext cx="7499525" cy="317009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normalizeH="0" baseline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Hãy</a:t>
            </a:r>
            <a:r>
              <a:rPr kumimoji="0" lang="en-US" altLang="zh-CN" sz="4000" b="0" i="0" u="none" strike="noStrike" kern="1200" cap="none" normalizeH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zh-CN" sz="4000" b="0" i="0" u="none" strike="noStrike" kern="1200" cap="none" normalizeH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kumimoji="0" lang="en-US" altLang="zh-CN" sz="4000" b="0" i="0" u="none" strike="noStrike" kern="1200" cap="none" normalizeH="0" baseline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ìm</a:t>
            </a:r>
            <a:r>
              <a:rPr kumimoji="0" lang="en-US" altLang="zh-CN" sz="4000" b="0" i="0" u="none" strike="noStrike" kern="1200" cap="none" normalizeH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zh-CN" sz="4000" b="0" i="0" u="none" strike="noStrike" kern="1200" cap="none" normalizeH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thêm</a:t>
            </a:r>
            <a:r>
              <a:rPr kumimoji="0" lang="en-US" altLang="zh-CN" sz="4000" b="0" i="0" u="none" strike="noStrike" kern="1200" cap="none" normalizeH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zh-CN" sz="4000" b="0" i="0" u="none" strike="noStrike" kern="1200" cap="none" normalizeH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những</a:t>
            </a:r>
            <a:r>
              <a:rPr kumimoji="0" lang="en-US" altLang="zh-CN" sz="4000" b="0" i="0" u="none" strike="noStrike" kern="1200" cap="none" normalizeH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zh-CN" sz="4000" b="0" i="0" u="none" strike="noStrike" kern="1200" cap="none" normalizeH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câu</a:t>
            </a:r>
            <a:r>
              <a:rPr kumimoji="0" lang="en-US" altLang="zh-CN" sz="4000" b="0" i="0" u="none" strike="noStrike" kern="1200" cap="none" normalizeH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zh-CN" sz="4000" b="0" i="0" u="none" strike="noStrike" kern="1200" cap="none" normalizeH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chuyện</a:t>
            </a:r>
            <a:r>
              <a:rPr kumimoji="0" lang="en-US" altLang="zh-CN" sz="4000" b="0" i="0" u="none" strike="noStrike" kern="1200" cap="none" normalizeH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zh-CN" sz="4000" b="0" i="0" u="none" strike="noStrike" kern="1200" cap="none" normalizeH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về</a:t>
            </a:r>
            <a:r>
              <a:rPr kumimoji="0" lang="en-US" altLang="zh-CN" sz="4000" b="0" i="0" u="none" strike="noStrike" kern="1200" cap="none" normalizeH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zh-CN" sz="4000" b="0" i="0" u="none" strike="noStrike" kern="1200" cap="none" normalizeH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các</a:t>
            </a:r>
            <a:r>
              <a:rPr kumimoji="0" lang="en-US" altLang="zh-CN" sz="4000" b="0" i="0" u="none" strike="noStrike" kern="1200" cap="none" normalizeH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zh-CN" sz="4000" b="0" i="0" u="none" strike="noStrike" kern="1200" cap="none" normalizeH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thần</a:t>
            </a:r>
            <a:r>
              <a:rPr kumimoji="0" lang="en-US" altLang="zh-CN" sz="4000" b="0" i="0" u="none" strike="noStrike" kern="1200" cap="none" normalizeH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zh-CN" sz="4000" b="0" i="0" u="none" strike="noStrike" kern="1200" cap="none" normalizeH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đồng</a:t>
            </a:r>
            <a:r>
              <a:rPr kumimoji="0" lang="en-US" altLang="zh-CN" sz="4000" b="0" i="0" u="none" strike="noStrike" kern="1200" cap="none" normalizeH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zh-CN" sz="4000" b="0" i="0" u="none" strike="noStrike" kern="1200" cap="none" normalizeH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hoặc</a:t>
            </a:r>
            <a:r>
              <a:rPr kumimoji="0" lang="en-US" altLang="zh-CN" sz="4000" b="0" i="0" u="none" strike="noStrike" kern="1200" cap="none" normalizeH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zh-CN" sz="4000" b="0" i="0" u="none" strike="noStrike" kern="1200" cap="none" normalizeH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nhà</a:t>
            </a:r>
            <a:r>
              <a:rPr kumimoji="0" lang="en-US" altLang="zh-CN" sz="4000" b="0" i="0" u="none" strike="noStrike" kern="1200" cap="none" normalizeH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zh-CN" sz="4000" b="0" i="0" u="none" strike="noStrike" kern="1200" cap="none" normalizeH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bác</a:t>
            </a:r>
            <a:r>
              <a:rPr kumimoji="0" lang="en-US" altLang="zh-CN" sz="4000" b="0" i="0" u="none" strike="noStrike" kern="1200" cap="none" normalizeH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zh-CN" sz="4000" b="0" i="0" u="none" strike="noStrike" kern="1200" cap="none" normalizeH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học</a:t>
            </a:r>
            <a:r>
              <a:rPr kumimoji="0" lang="en-US" altLang="zh-CN" sz="4000" b="0" i="0" u="none" strike="noStrike" kern="1200" cap="none" normalizeH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zh-CN" sz="4000" b="0" i="0" u="none" strike="noStrike" kern="1200" cap="none" normalizeH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nổi</a:t>
            </a:r>
            <a:r>
              <a:rPr kumimoji="0" lang="en-US" altLang="zh-CN" sz="4000" b="0" i="0" u="none" strike="noStrike" kern="1200" cap="none" normalizeH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zh-CN" sz="4000" b="0" i="0" u="none" strike="noStrike" kern="1200" cap="none" normalizeH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tiếng</a:t>
            </a:r>
            <a:r>
              <a:rPr kumimoji="0" lang="en-US" altLang="zh-CN" sz="4000" b="0" i="0" u="none" strike="noStrike" kern="1200" cap="none" normalizeH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zh-CN" sz="4000" b="0" i="0" u="none" strike="noStrike" kern="1200" cap="none" normalizeH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trên</a:t>
            </a:r>
            <a:r>
              <a:rPr kumimoji="0" lang="en-US" altLang="zh-CN" sz="4000" b="0" i="0" u="none" strike="noStrike" kern="1200" cap="none" normalizeH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zh-CN" sz="4000" b="0" i="0" u="none" strike="noStrike" kern="1200" cap="none" normalizeH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thế</a:t>
            </a:r>
            <a:r>
              <a:rPr kumimoji="0" lang="en-US" altLang="zh-CN" sz="4000" b="0" i="0" u="none" strike="noStrike" kern="1200" cap="none" normalizeH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zh-CN" sz="4000" b="0" i="0" u="none" strike="noStrike" kern="1200" cap="none" normalizeH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giới</a:t>
            </a:r>
            <a:r>
              <a:rPr kumimoji="0" lang="en-US" altLang="zh-CN" sz="4000" b="0" i="0" u="none" strike="noStrike" kern="1200" cap="none" normalizeH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zh-CN" sz="4000" b="0" i="0" u="none" strike="noStrike" kern="1200" cap="none" normalizeH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và</a:t>
            </a:r>
            <a:r>
              <a:rPr kumimoji="0" lang="en-US" altLang="zh-CN" sz="4000" b="0" i="0" u="none" strike="noStrike" kern="1200" cap="none" normalizeH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ở </a:t>
            </a:r>
            <a:r>
              <a:rPr kumimoji="0" lang="en-US" altLang="zh-CN" sz="4000" b="0" i="0" u="none" strike="noStrike" kern="1200" cap="none" normalizeH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Việt</a:t>
            </a:r>
            <a:r>
              <a:rPr kumimoji="0" lang="en-US" altLang="zh-CN" sz="4000" b="0" i="0" u="none" strike="noStrike" kern="1200" cap="none" normalizeH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Nam </a:t>
            </a:r>
            <a:r>
              <a:rPr lang="en-US" altLang="zh-CN" sz="4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và</a:t>
            </a:r>
            <a:r>
              <a:rPr lang="en-US" altLang="zh-CN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chia </a:t>
            </a:r>
            <a:r>
              <a:rPr lang="en-US" altLang="zh-CN" sz="4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sẻ</a:t>
            </a:r>
            <a:r>
              <a:rPr lang="en-US" altLang="zh-CN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4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với</a:t>
            </a:r>
            <a:r>
              <a:rPr lang="en-US" altLang="zh-CN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4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người</a:t>
            </a:r>
            <a:r>
              <a:rPr lang="en-US" altLang="zh-CN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4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thân</a:t>
            </a:r>
            <a:r>
              <a:rPr lang="en-US" altLang="zh-CN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4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của</a:t>
            </a:r>
            <a:r>
              <a:rPr lang="en-US" altLang="zh-CN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4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</a:t>
            </a:r>
            <a:r>
              <a:rPr lang="en-US" altLang="zh-CN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kumimoji="0" lang="zh-CN" altLang="en-US" sz="4000" b="0" i="1" u="none" strike="noStrike" kern="1200" cap="none" normalizeH="0" baseline="0" noProof="0" dirty="0">
              <a:ln>
                <a:noFill/>
              </a:ln>
              <a:effectLst/>
              <a:uLnTx/>
              <a:uFillTx/>
              <a:latin typeface="Open Sans" panose="020B0606030504020204" pitchFamily="34" charset="0"/>
              <a:ea typeface="字魂95号-手刻宋" panose="00000500000000000000" pitchFamily="2" charset="-122"/>
              <a:cs typeface="Open Sans" panose="020B06060305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28462" y="3264920"/>
            <a:ext cx="4725972" cy="34837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57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7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|0.2|0.2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|0.3|0.4|0.4|0.3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4|0.4|0.5|0.4|0.5|0.5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|0.3|0.4|0.4|0.3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7|0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227</Words>
  <Application>Microsoft Office PowerPoint</Application>
  <PresentationFormat>Widescreen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微软雅黑</vt:lpstr>
      <vt:lpstr>#9Slide07 HoneyCream</vt:lpstr>
      <vt:lpstr>Arial</vt:lpstr>
      <vt:lpstr>Bahnschrift</vt:lpstr>
      <vt:lpstr>Calibri</vt:lpstr>
      <vt:lpstr>Calibri Light</vt:lpstr>
      <vt:lpstr>Cambria</vt:lpstr>
      <vt:lpstr>Open Sans</vt:lpstr>
      <vt:lpstr>Sitka Display</vt:lpstr>
      <vt:lpstr>SVN-Newton</vt:lpstr>
      <vt:lpstr>Times New Roman</vt:lpstr>
      <vt:lpstr>字魂6号-日记插画体</vt:lpstr>
      <vt:lpstr>字魂95号-手刻宋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Hồng Linh</dc:creator>
  <cp:lastModifiedBy>ASUS</cp:lastModifiedBy>
  <cp:revision>16</cp:revision>
  <dcterms:created xsi:type="dcterms:W3CDTF">2023-07-30T13:34:39Z</dcterms:created>
  <dcterms:modified xsi:type="dcterms:W3CDTF">2025-10-06T07:50:34Z</dcterms:modified>
</cp:coreProperties>
</file>