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5" r:id="rId6"/>
  </p:sldMasterIdLst>
  <p:notesMasterIdLst>
    <p:notesMasterId r:id="rId18"/>
  </p:notesMasterIdLst>
  <p:sldIdLst>
    <p:sldId id="417" r:id="rId7"/>
    <p:sldId id="422" r:id="rId8"/>
    <p:sldId id="423" r:id="rId9"/>
    <p:sldId id="420" r:id="rId10"/>
    <p:sldId id="427" r:id="rId11"/>
    <p:sldId id="431" r:id="rId12"/>
    <p:sldId id="434" r:id="rId13"/>
    <p:sldId id="429" r:id="rId14"/>
    <p:sldId id="438" r:id="rId15"/>
    <p:sldId id="440" r:id="rId16"/>
    <p:sldId id="4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7CA"/>
    <a:srgbClr val="FF0066"/>
    <a:srgbClr val="CCFFFF"/>
    <a:srgbClr val="EB8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6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859BC-9A7D-469E-85F0-9FD89EB11814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72B5-47C7-4F15-B651-D2095F7F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48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1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7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09346E-55BB-4A4A-9C90-DFD1FCFCC28B}"/>
              </a:ext>
            </a:extLst>
          </p:cNvPr>
          <p:cNvGrpSpPr/>
          <p:nvPr userDrawn="1"/>
        </p:nvGrpSpPr>
        <p:grpSpPr>
          <a:xfrm>
            <a:off x="-3616463" y="-706120"/>
            <a:ext cx="3693939" cy="3889007"/>
            <a:chOff x="-4189159" y="-216676"/>
            <a:chExt cx="4688230" cy="49358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3F86BE-A770-45B2-8187-2C4BAFA116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860B260-8726-489E-AE2D-3554BE0A929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0A28BB-B7CF-4106-A02E-91E1F33F5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712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16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27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13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723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70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17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10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56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27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09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95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46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992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1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68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57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86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8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5817F9-5277-47F2-B35A-020E0E82A265}"/>
              </a:ext>
            </a:extLst>
          </p:cNvPr>
          <p:cNvGrpSpPr/>
          <p:nvPr userDrawn="1"/>
        </p:nvGrpSpPr>
        <p:grpSpPr>
          <a:xfrm>
            <a:off x="-3616463" y="-706120"/>
            <a:ext cx="14333076" cy="11362887"/>
            <a:chOff x="-4189159" y="-216676"/>
            <a:chExt cx="18191085" cy="144214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D0F614-8987-4804-BC54-6F6F27D16F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57B4637-6643-4200-B7B0-BCB8029A884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5048B75B-B615-44D6-BB48-9F7A02C61673}"/>
                </a:ext>
              </a:extLst>
            </p:cNvPr>
            <p:cNvSpPr txBox="1"/>
            <p:nvPr userDrawn="1"/>
          </p:nvSpPr>
          <p:spPr>
            <a:xfrm>
              <a:off x="3783508" y="11653526"/>
              <a:ext cx="10218418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id="{D4DE6A03-AC95-4088-AB4F-3CC880A32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273254" y="10391361"/>
              <a:ext cx="2706858" cy="381337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3D4FC0-27C6-43D7-82E2-A60925E75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7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88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95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63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59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7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80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4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30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2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9E8350-F330-4BD5-BFFD-60058F41A809}"/>
              </a:ext>
            </a:extLst>
          </p:cNvPr>
          <p:cNvGrpSpPr/>
          <p:nvPr userDrawn="1"/>
        </p:nvGrpSpPr>
        <p:grpSpPr>
          <a:xfrm>
            <a:off x="-3616463" y="-706120"/>
            <a:ext cx="14333076" cy="11362887"/>
            <a:chOff x="-4189159" y="-216676"/>
            <a:chExt cx="18191085" cy="14421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3913BA-21DA-48A4-989E-ED3C170A75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378C014-762A-408C-BAAE-EB9D36BCA10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CB00949F-C0D8-424C-BDC2-C824402E4F08}"/>
                </a:ext>
              </a:extLst>
            </p:cNvPr>
            <p:cNvSpPr txBox="1"/>
            <p:nvPr userDrawn="1"/>
          </p:nvSpPr>
          <p:spPr>
            <a:xfrm>
              <a:off x="3783508" y="11653526"/>
              <a:ext cx="10218418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640B0866-12B0-4FE1-94B8-067032E54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273254" y="10391361"/>
              <a:ext cx="2706858" cy="38133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B54890-A140-40A3-B40B-3AA7392718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722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1A0D52-AF8D-42A7-9515-BE59992D90E3}"/>
              </a:ext>
            </a:extLst>
          </p:cNvPr>
          <p:cNvGrpSpPr/>
          <p:nvPr userDrawn="1"/>
        </p:nvGrpSpPr>
        <p:grpSpPr>
          <a:xfrm>
            <a:off x="-3616463" y="-706120"/>
            <a:ext cx="14333076" cy="11362887"/>
            <a:chOff x="-4189159" y="-216676"/>
            <a:chExt cx="18191085" cy="14421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3CCA5D-3637-49B8-84B0-B49651F7A8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8EE7656-53E1-42C5-8F05-4665A1D2F13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C4F030CD-F179-4F15-9ABF-4A655C400A04}"/>
                </a:ext>
              </a:extLst>
            </p:cNvPr>
            <p:cNvSpPr txBox="1"/>
            <p:nvPr userDrawn="1"/>
          </p:nvSpPr>
          <p:spPr>
            <a:xfrm>
              <a:off x="3783508" y="11653526"/>
              <a:ext cx="10218418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DD307442-43D4-4B3C-9D03-C33071FB19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273254" y="10391361"/>
              <a:ext cx="2706858" cy="38133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678AE1-A1F6-4CE6-8C23-2B9F7FDBF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43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B28C54-71DE-488D-9AC5-A7179D994D71}"/>
              </a:ext>
            </a:extLst>
          </p:cNvPr>
          <p:cNvGrpSpPr/>
          <p:nvPr userDrawn="1"/>
        </p:nvGrpSpPr>
        <p:grpSpPr>
          <a:xfrm>
            <a:off x="-3616463" y="-706120"/>
            <a:ext cx="14333076" cy="11362887"/>
            <a:chOff x="-4189159" y="-216676"/>
            <a:chExt cx="18191085" cy="14421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52DBA3-3664-429A-9C73-FBB1A77F65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5CF2EE2-2A49-4A26-B126-DF7CC9897B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C1DD41B7-3C97-4C51-83E4-41B0F1A2C337}"/>
                </a:ext>
              </a:extLst>
            </p:cNvPr>
            <p:cNvSpPr txBox="1"/>
            <p:nvPr userDrawn="1"/>
          </p:nvSpPr>
          <p:spPr>
            <a:xfrm>
              <a:off x="3783508" y="11653526"/>
              <a:ext cx="10218418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9D89BB5B-BEE0-40DF-BFFD-AE7906B3EB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273254" y="10391361"/>
              <a:ext cx="2706858" cy="38133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50E170-730F-43EA-AE82-4B87EAB80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77" b="-13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74460" y="-371257"/>
            <a:ext cx="13365807" cy="2914755"/>
            <a:chOff x="0" y="0"/>
            <a:chExt cx="5280319" cy="11515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80319" cy="1151508"/>
            </a:xfrm>
            <a:custGeom>
              <a:avLst/>
              <a:gdLst/>
              <a:ahLst/>
              <a:cxnLst/>
              <a:rect l="l" t="t" r="r" b="b"/>
              <a:pathLst>
                <a:path w="5280319" h="1151508">
                  <a:moveTo>
                    <a:pt x="4248" y="0"/>
                  </a:moveTo>
                  <a:lnTo>
                    <a:pt x="5276071" y="0"/>
                  </a:lnTo>
                  <a:cubicBezTo>
                    <a:pt x="5278417" y="0"/>
                    <a:pt x="5280319" y="1902"/>
                    <a:pt x="5280319" y="4248"/>
                  </a:cubicBezTo>
                  <a:lnTo>
                    <a:pt x="5280319" y="1147260"/>
                  </a:lnTo>
                  <a:cubicBezTo>
                    <a:pt x="5280319" y="1149606"/>
                    <a:pt x="5278417" y="1151508"/>
                    <a:pt x="5276071" y="1151508"/>
                  </a:cubicBezTo>
                  <a:lnTo>
                    <a:pt x="4248" y="1151508"/>
                  </a:lnTo>
                  <a:cubicBezTo>
                    <a:pt x="1902" y="1151508"/>
                    <a:pt x="0" y="1149606"/>
                    <a:pt x="0" y="1147260"/>
                  </a:cubicBezTo>
                  <a:lnTo>
                    <a:pt x="0" y="4248"/>
                  </a:lnTo>
                  <a:cubicBezTo>
                    <a:pt x="0" y="1902"/>
                    <a:pt x="1902" y="0"/>
                    <a:pt x="4248" y="0"/>
                  </a:cubicBezTo>
                  <a:close/>
                </a:path>
              </a:pathLst>
            </a:custGeom>
            <a:solidFill>
              <a:srgbClr val="FFF6EA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280319" cy="1199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283888" y="1818034"/>
            <a:ext cx="2129787" cy="4460286"/>
          </a:xfrm>
          <a:custGeom>
            <a:avLst/>
            <a:gdLst/>
            <a:ahLst/>
            <a:cxnLst/>
            <a:rect l="l" t="t" r="r" b="b"/>
            <a:pathLst>
              <a:path w="3194680" h="6690429">
                <a:moveTo>
                  <a:pt x="0" y="0"/>
                </a:moveTo>
                <a:lnTo>
                  <a:pt x="3194680" y="0"/>
                </a:lnTo>
                <a:lnTo>
                  <a:pt x="3194680" y="6690429"/>
                </a:lnTo>
                <a:lnTo>
                  <a:pt x="0" y="669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47415" y="3776123"/>
            <a:ext cx="1228062" cy="2648112"/>
          </a:xfrm>
          <a:custGeom>
            <a:avLst/>
            <a:gdLst/>
            <a:ahLst/>
            <a:cxnLst/>
            <a:rect l="l" t="t" r="r" b="b"/>
            <a:pathLst>
              <a:path w="1842093" h="3972168">
                <a:moveTo>
                  <a:pt x="0" y="0"/>
                </a:moveTo>
                <a:lnTo>
                  <a:pt x="1842093" y="0"/>
                </a:lnTo>
                <a:lnTo>
                  <a:pt x="1842093" y="3972168"/>
                </a:lnTo>
                <a:lnTo>
                  <a:pt x="0" y="397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559A2-C805-4E4A-9B30-3F387FA16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734" y="515915"/>
            <a:ext cx="680982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91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E46E94E4-588C-485F-B546-A8D7F42A179A}"/>
              </a:ext>
            </a:extLst>
          </p:cNvPr>
          <p:cNvSpPr/>
          <p:nvPr/>
        </p:nvSpPr>
        <p:spPr>
          <a:xfrm>
            <a:off x="1352018" y="398188"/>
            <a:ext cx="10443337" cy="6098186"/>
          </a:xfrm>
          <a:custGeom>
            <a:avLst/>
            <a:gdLst/>
            <a:ahLst/>
            <a:cxnLst/>
            <a:rect l="l" t="t" r="r" b="b"/>
            <a:pathLst>
              <a:path w="9443863" h="5514562">
                <a:moveTo>
                  <a:pt x="0" y="0"/>
                </a:moveTo>
                <a:lnTo>
                  <a:pt x="9443863" y="0"/>
                </a:lnTo>
                <a:lnTo>
                  <a:pt x="9443863" y="5514563"/>
                </a:lnTo>
                <a:lnTo>
                  <a:pt x="0" y="5514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08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6295"/>
            <a:ext cx="4906977" cy="766398"/>
            <a:chOff x="-18269" y="169725"/>
            <a:chExt cx="4906977" cy="7663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4906977" cy="766398"/>
              <a:chOff x="-18269" y="169725"/>
              <a:chExt cx="4906977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4448623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96858"/>
              <a:ext cx="4793650" cy="710008"/>
              <a:chOff x="-709800" y="-111074"/>
              <a:chExt cx="4793650" cy="71000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18917" y="-111074"/>
                <a:ext cx="406493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Nói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theo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tranh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3349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77" b="-13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74460" y="-371257"/>
            <a:ext cx="13365807" cy="2914755"/>
            <a:chOff x="0" y="0"/>
            <a:chExt cx="5280319" cy="11515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80319" cy="1151508"/>
            </a:xfrm>
            <a:custGeom>
              <a:avLst/>
              <a:gdLst/>
              <a:ahLst/>
              <a:cxnLst/>
              <a:rect l="l" t="t" r="r" b="b"/>
              <a:pathLst>
                <a:path w="5280319" h="1151508">
                  <a:moveTo>
                    <a:pt x="4248" y="0"/>
                  </a:moveTo>
                  <a:lnTo>
                    <a:pt x="5276071" y="0"/>
                  </a:lnTo>
                  <a:cubicBezTo>
                    <a:pt x="5278417" y="0"/>
                    <a:pt x="5280319" y="1902"/>
                    <a:pt x="5280319" y="4248"/>
                  </a:cubicBezTo>
                  <a:lnTo>
                    <a:pt x="5280319" y="1147260"/>
                  </a:lnTo>
                  <a:cubicBezTo>
                    <a:pt x="5280319" y="1149606"/>
                    <a:pt x="5278417" y="1151508"/>
                    <a:pt x="5276071" y="1151508"/>
                  </a:cubicBezTo>
                  <a:lnTo>
                    <a:pt x="4248" y="1151508"/>
                  </a:lnTo>
                  <a:cubicBezTo>
                    <a:pt x="1902" y="1151508"/>
                    <a:pt x="0" y="1149606"/>
                    <a:pt x="0" y="1147260"/>
                  </a:cubicBezTo>
                  <a:lnTo>
                    <a:pt x="0" y="4248"/>
                  </a:lnTo>
                  <a:cubicBezTo>
                    <a:pt x="0" y="1902"/>
                    <a:pt x="1902" y="0"/>
                    <a:pt x="4248" y="0"/>
                  </a:cubicBezTo>
                  <a:close/>
                </a:path>
              </a:pathLst>
            </a:custGeom>
            <a:solidFill>
              <a:srgbClr val="FFF6EA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280319" cy="1199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283888" y="1818034"/>
            <a:ext cx="2129787" cy="4460286"/>
          </a:xfrm>
          <a:custGeom>
            <a:avLst/>
            <a:gdLst/>
            <a:ahLst/>
            <a:cxnLst/>
            <a:rect l="l" t="t" r="r" b="b"/>
            <a:pathLst>
              <a:path w="3194680" h="6690429">
                <a:moveTo>
                  <a:pt x="0" y="0"/>
                </a:moveTo>
                <a:lnTo>
                  <a:pt x="3194680" y="0"/>
                </a:lnTo>
                <a:lnTo>
                  <a:pt x="3194680" y="6690429"/>
                </a:lnTo>
                <a:lnTo>
                  <a:pt x="0" y="669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47415" y="3776123"/>
            <a:ext cx="1228062" cy="2648112"/>
          </a:xfrm>
          <a:custGeom>
            <a:avLst/>
            <a:gdLst/>
            <a:ahLst/>
            <a:cxnLst/>
            <a:rect l="l" t="t" r="r" b="b"/>
            <a:pathLst>
              <a:path w="1842093" h="3972168">
                <a:moveTo>
                  <a:pt x="0" y="0"/>
                </a:moveTo>
                <a:lnTo>
                  <a:pt x="1842093" y="0"/>
                </a:lnTo>
                <a:lnTo>
                  <a:pt x="1842093" y="3972168"/>
                </a:lnTo>
                <a:lnTo>
                  <a:pt x="0" y="397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6D83BB-2FE2-44E3-BA38-A9B9740B9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204" y="433765"/>
            <a:ext cx="604775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1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3D1CC3-2AB2-4061-ABC2-123AB1F0821A}"/>
              </a:ext>
            </a:extLst>
          </p:cNvPr>
          <p:cNvSpPr txBox="1"/>
          <p:nvPr/>
        </p:nvSpPr>
        <p:spPr>
          <a:xfrm>
            <a:off x="1384420" y="5594714"/>
            <a:ext cx="7273444" cy="1021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à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cho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é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úp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ê</a:t>
            </a:r>
            <a:r>
              <a:rPr lang="en-US" sz="54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22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FE0A885-6E5D-4E6A-B3E0-427D776C9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4" y="-144463"/>
            <a:ext cx="2316681" cy="23166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8A959F-E3D9-46F4-8DC9-292ABDB27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681" y="228270"/>
            <a:ext cx="4700423" cy="254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7D4BF-89C7-4CE1-AD82-0A7429ABF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60" y="3691924"/>
            <a:ext cx="11528535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92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4F1C97-0759-4CF8-826A-EC3EEB460E43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9995A-023F-4DA8-8D98-BA3F010AD75B}"/>
              </a:ext>
            </a:extLst>
          </p:cNvPr>
          <p:cNvSpPr txBox="1"/>
          <p:nvPr/>
        </p:nvSpPr>
        <p:spPr>
          <a:xfrm flipH="1">
            <a:off x="3849866" y="621868"/>
            <a:ext cx="853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8BA2CF-A0E4-4883-9CDF-C9101A3A3585}"/>
              </a:ext>
            </a:extLst>
          </p:cNvPr>
          <p:cNvGrpSpPr/>
          <p:nvPr/>
        </p:nvGrpSpPr>
        <p:grpSpPr>
          <a:xfrm>
            <a:off x="937153" y="2696909"/>
            <a:ext cx="4421196" cy="3118739"/>
            <a:chOff x="304800" y="1752600"/>
            <a:chExt cx="3302953" cy="20623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F0E43-F072-486F-A847-A46BF28B3D5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2693AE-2DD2-412E-855B-D21AC185856D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5BA100-AAFB-4D87-A51C-BD338DD355D0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03D1435-8B74-42BF-8A9D-88EF4751B120}"/>
              </a:ext>
            </a:extLst>
          </p:cNvPr>
          <p:cNvSpPr txBox="1"/>
          <p:nvPr/>
        </p:nvSpPr>
        <p:spPr>
          <a:xfrm>
            <a:off x="3147751" y="4558793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1A231-EADA-446F-9072-24D9E9C44A9F}"/>
              </a:ext>
            </a:extLst>
          </p:cNvPr>
          <p:cNvSpPr txBox="1"/>
          <p:nvPr/>
        </p:nvSpPr>
        <p:spPr>
          <a:xfrm flipH="1">
            <a:off x="2591433" y="4558794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6AB2B-A95F-4EF5-9F86-F6EBA3E147C1}"/>
              </a:ext>
            </a:extLst>
          </p:cNvPr>
          <p:cNvSpPr txBox="1"/>
          <p:nvPr/>
        </p:nvSpPr>
        <p:spPr>
          <a:xfrm>
            <a:off x="3855292" y="2935060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E1E605-19BA-491D-AC4B-204FEF6991E3}"/>
              </a:ext>
            </a:extLst>
          </p:cNvPr>
          <p:cNvSpPr txBox="1"/>
          <p:nvPr/>
        </p:nvSpPr>
        <p:spPr>
          <a:xfrm flipH="1">
            <a:off x="1686608" y="2935060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C20E28-5D6E-4927-82D6-E0872D001A5A}"/>
              </a:ext>
            </a:extLst>
          </p:cNvPr>
          <p:cNvGrpSpPr/>
          <p:nvPr/>
        </p:nvGrpSpPr>
        <p:grpSpPr>
          <a:xfrm>
            <a:off x="509974" y="472440"/>
            <a:ext cx="2257921" cy="770253"/>
            <a:chOff x="-18269" y="165870"/>
            <a:chExt cx="2257921" cy="77025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AB3E75-9D35-4F2F-848E-B90D22A18A8A}"/>
                </a:ext>
              </a:extLst>
            </p:cNvPr>
            <p:cNvGrpSpPr/>
            <p:nvPr/>
          </p:nvGrpSpPr>
          <p:grpSpPr>
            <a:xfrm>
              <a:off x="-18269" y="169725"/>
              <a:ext cx="2225123" cy="766398"/>
              <a:chOff x="-18269" y="169725"/>
              <a:chExt cx="2225123" cy="766398"/>
            </a:xfrm>
          </p:grpSpPr>
          <p:sp>
            <p:nvSpPr>
              <p:cNvPr id="23" name="Rounded Rectangle 34">
                <a:extLst>
                  <a:ext uri="{FF2B5EF4-FFF2-40B4-BE49-F238E27FC236}">
                    <a16:creationId xmlns:a16="http://schemas.microsoft.com/office/drawing/2014/main" id="{014BCC59-6399-4E98-AFE1-177FF6915AB3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1766769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424FDC0-8BA2-429F-B5EC-C61A7C494C1A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1117233-F774-42E1-8A8E-1E732A194C1E}"/>
                </a:ext>
              </a:extLst>
            </p:cNvPr>
            <p:cNvGrpSpPr/>
            <p:nvPr/>
          </p:nvGrpSpPr>
          <p:grpSpPr>
            <a:xfrm>
              <a:off x="95058" y="165870"/>
              <a:ext cx="2144594" cy="740996"/>
              <a:chOff x="-709800" y="-142062"/>
              <a:chExt cx="2144594" cy="74099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D5BF4C-8607-4406-9BBD-A075FADC7D8C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9F2C78-B454-48C8-98AF-37626E923197}"/>
                  </a:ext>
                </a:extLst>
              </p:cNvPr>
              <p:cNvSpPr txBox="1"/>
              <p:nvPr/>
            </p:nvSpPr>
            <p:spPr>
              <a:xfrm>
                <a:off x="-19930" y="-142062"/>
                <a:ext cx="1454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6A21960-8866-4740-AC91-AF9A846C6F21}"/>
              </a:ext>
            </a:extLst>
          </p:cNvPr>
          <p:cNvSpPr txBox="1"/>
          <p:nvPr/>
        </p:nvSpPr>
        <p:spPr>
          <a:xfrm flipH="1">
            <a:off x="7205505" y="641823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2369D3-5A53-446A-806A-98D5D0460CB2}"/>
              </a:ext>
            </a:extLst>
          </p:cNvPr>
          <p:cNvGrpSpPr/>
          <p:nvPr/>
        </p:nvGrpSpPr>
        <p:grpSpPr>
          <a:xfrm>
            <a:off x="6205563" y="2696909"/>
            <a:ext cx="4421196" cy="3118739"/>
            <a:chOff x="304800" y="1752600"/>
            <a:chExt cx="3302953" cy="206230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EC65515-F89E-4649-AE76-EEAF95493AF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D6B975-C2A6-4C4A-997E-8744C83A87D7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4DCC5BB-6867-4D84-A415-CD2F6018D862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906E052-439D-497A-80AB-E3E290FCFB55}"/>
              </a:ext>
            </a:extLst>
          </p:cNvPr>
          <p:cNvSpPr txBox="1"/>
          <p:nvPr/>
        </p:nvSpPr>
        <p:spPr>
          <a:xfrm>
            <a:off x="8416161" y="4558793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848CB1-1CDF-4C12-97F9-1E5D9D1BF6A3}"/>
              </a:ext>
            </a:extLst>
          </p:cNvPr>
          <p:cNvSpPr txBox="1"/>
          <p:nvPr/>
        </p:nvSpPr>
        <p:spPr>
          <a:xfrm flipH="1">
            <a:off x="7859843" y="4558794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4AB180-9381-41B4-832E-C7F31CF6C19C}"/>
              </a:ext>
            </a:extLst>
          </p:cNvPr>
          <p:cNvSpPr txBox="1"/>
          <p:nvPr/>
        </p:nvSpPr>
        <p:spPr>
          <a:xfrm>
            <a:off x="9123702" y="2935060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04B8-306E-4C7D-9F80-29A8EF6AF3E1}"/>
              </a:ext>
            </a:extLst>
          </p:cNvPr>
          <p:cNvSpPr txBox="1"/>
          <p:nvPr/>
        </p:nvSpPr>
        <p:spPr>
          <a:xfrm flipH="1">
            <a:off x="6955018" y="2935060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AA33A-F9ED-40C0-B980-BDF4F788C9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25" b="65093"/>
          <a:stretch/>
        </p:blipFill>
        <p:spPr>
          <a:xfrm>
            <a:off x="8225055" y="4622861"/>
            <a:ext cx="919357" cy="4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44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  <p:bldP spid="32" grpId="0"/>
      <p:bldP spid="37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2440"/>
            <a:ext cx="2257921" cy="770253"/>
            <a:chOff x="-18269" y="165870"/>
            <a:chExt cx="2257921" cy="7702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2225123" cy="766398"/>
              <a:chOff x="-18269" y="169725"/>
              <a:chExt cx="2225123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1766769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65870"/>
              <a:ext cx="2144594" cy="740996"/>
              <a:chOff x="-709800" y="-142062"/>
              <a:chExt cx="2144594" cy="74099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-19930" y="-142062"/>
                <a:ext cx="1454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77C657C0-566F-49D8-8A4F-6858F340C8B9}"/>
              </a:ext>
            </a:extLst>
          </p:cNvPr>
          <p:cNvSpPr/>
          <p:nvPr/>
        </p:nvSpPr>
        <p:spPr>
          <a:xfrm>
            <a:off x="7917771" y="2330078"/>
            <a:ext cx="3969429" cy="2639670"/>
          </a:xfrm>
          <a:custGeom>
            <a:avLst/>
            <a:gdLst/>
            <a:ahLst/>
            <a:cxnLst/>
            <a:rect l="l" t="t" r="r" b="b"/>
            <a:pathLst>
              <a:path w="8756645" h="5823169">
                <a:moveTo>
                  <a:pt x="0" y="0"/>
                </a:moveTo>
                <a:lnTo>
                  <a:pt x="8756645" y="0"/>
                </a:lnTo>
                <a:lnTo>
                  <a:pt x="8756645" y="5823169"/>
                </a:lnTo>
                <a:lnTo>
                  <a:pt x="0" y="5823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9" name="Picture 2" descr="vẽ lại ảnh này cho thật đẹp thật nét và giống với bản gốc nhất bạn nhé">
            <a:extLst>
              <a:ext uri="{FF2B5EF4-FFF2-40B4-BE49-F238E27FC236}">
                <a16:creationId xmlns:a16="http://schemas.microsoft.com/office/drawing/2014/main" id="{3FD40F53-6A6D-45C7-A85E-F7A6756E1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19" y="826383"/>
            <a:ext cx="2854873" cy="4282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3117A6-D67A-45D8-BBA7-BEAF011B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74" y="1481463"/>
            <a:ext cx="1898566" cy="3895074"/>
          </a:xfrm>
          <a:prstGeom prst="rect">
            <a:avLst/>
          </a:prstGeom>
        </p:spPr>
      </p:pic>
      <p:sp>
        <p:nvSpPr>
          <p:cNvPr id="22" name="Rectangle 11">
            <a:extLst>
              <a:ext uri="{FF2B5EF4-FFF2-40B4-BE49-F238E27FC236}">
                <a16:creationId xmlns:a16="http://schemas.microsoft.com/office/drawing/2014/main" id="{75583E80-5E80-4C7D-B764-A12B8199A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904" y="5412847"/>
            <a:ext cx="1760506" cy="1123712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A4B9B655-8232-47E2-81BC-76A4214E9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076" y="5412847"/>
            <a:ext cx="1760506" cy="1123712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1D85276-DFD7-41F9-8EF7-111B4DEFB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3139" y="5408742"/>
            <a:ext cx="2793749" cy="1123712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880830256">
                  <a:custGeom>
                    <a:avLst/>
                    <a:gdLst>
                      <a:gd name="connsiteX0" fmla="*/ 0 w 1760506"/>
                      <a:gd name="connsiteY0" fmla="*/ 0 h 923330"/>
                      <a:gd name="connsiteX1" fmla="*/ 1760506 w 1760506"/>
                      <a:gd name="connsiteY1" fmla="*/ 0 h 923330"/>
                      <a:gd name="connsiteX2" fmla="*/ 1760506 w 1760506"/>
                      <a:gd name="connsiteY2" fmla="*/ 923330 h 923330"/>
                      <a:gd name="connsiteX3" fmla="*/ 0 w 1760506"/>
                      <a:gd name="connsiteY3" fmla="*/ 923330 h 923330"/>
                      <a:gd name="connsiteX4" fmla="*/ 0 w 1760506"/>
                      <a:gd name="connsiteY4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0506" h="923330" extrusionOk="0">
                        <a:moveTo>
                          <a:pt x="0" y="0"/>
                        </a:moveTo>
                        <a:cubicBezTo>
                          <a:pt x="676575" y="-124391"/>
                          <a:pt x="1143858" y="-124450"/>
                          <a:pt x="1760506" y="0"/>
                        </a:cubicBezTo>
                        <a:cubicBezTo>
                          <a:pt x="1842762" y="369838"/>
                          <a:pt x="1713055" y="771241"/>
                          <a:pt x="1760506" y="923330"/>
                        </a:cubicBezTo>
                        <a:cubicBezTo>
                          <a:pt x="885332" y="949321"/>
                          <a:pt x="251434" y="768332"/>
                          <a:pt x="0" y="923330"/>
                        </a:cubicBezTo>
                        <a:cubicBezTo>
                          <a:pt x="-49007" y="794185"/>
                          <a:pt x="-699" y="1926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r>
              <a:rPr lang="en-US" sz="6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endParaRPr lang="en-US" sz="6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78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6295"/>
            <a:ext cx="3892529" cy="766398"/>
            <a:chOff x="-18269" y="169725"/>
            <a:chExt cx="3892529" cy="7663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3656913" cy="766398"/>
              <a:chOff x="-18269" y="169725"/>
              <a:chExt cx="3656913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3198558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96858"/>
              <a:ext cx="3779202" cy="710008"/>
              <a:chOff x="-709800" y="-111074"/>
              <a:chExt cx="3779202" cy="71000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18917" y="-111074"/>
                <a:ext cx="30504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viết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D08A921-D450-41C3-9538-3638F0790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60" y="1269826"/>
            <a:ext cx="7855879" cy="5326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CC16F-89C8-45CB-A288-46C06AA53C72}"/>
              </a:ext>
            </a:extLst>
          </p:cNvPr>
          <p:cNvSpPr txBox="1"/>
          <p:nvPr/>
        </p:nvSpPr>
        <p:spPr>
          <a:xfrm>
            <a:off x="3703320" y="2695399"/>
            <a:ext cx="111252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00" dirty="0">
                <a:solidFill>
                  <a:srgbClr val="FFFF00"/>
                </a:solidFill>
                <a:latin typeface="HP001 5 hàng" panose="020B0603050302020204" pitchFamily="34" charset="0"/>
                <a:ea typeface="HP001" panose="020B0604020202020204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C5A760-9463-4AAB-91B6-E7EBB1887F47}"/>
              </a:ext>
            </a:extLst>
          </p:cNvPr>
          <p:cNvSpPr txBox="1"/>
          <p:nvPr/>
        </p:nvSpPr>
        <p:spPr>
          <a:xfrm>
            <a:off x="5044439" y="2695399"/>
            <a:ext cx="111252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00" dirty="0">
                <a:solidFill>
                  <a:srgbClr val="FFFF00"/>
                </a:solidFill>
                <a:latin typeface="HP001 5 hàng" panose="020B0603050302020204" pitchFamily="34" charset="0"/>
                <a:ea typeface="HP001" panose="020B060402020202020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F1C364-EE23-4CC2-BF51-3A73BFE5EE41}"/>
              </a:ext>
            </a:extLst>
          </p:cNvPr>
          <p:cNvSpPr txBox="1"/>
          <p:nvPr/>
        </p:nvSpPr>
        <p:spPr>
          <a:xfrm>
            <a:off x="6339842" y="2695399"/>
            <a:ext cx="111252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00" b="1" dirty="0">
                <a:solidFill>
                  <a:srgbClr val="FFFF00"/>
                </a:solidFill>
                <a:latin typeface="HP001 5 hàng" panose="020B0603050302020204" pitchFamily="34" charset="0"/>
                <a:ea typeface="HP001" panose="020B060402020202020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27201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6295"/>
            <a:ext cx="3892529" cy="766398"/>
            <a:chOff x="-18269" y="169725"/>
            <a:chExt cx="3892529" cy="7663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3656913" cy="766398"/>
              <a:chOff x="-18269" y="169725"/>
              <a:chExt cx="3656913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3198558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96858"/>
              <a:ext cx="3779202" cy="710008"/>
              <a:chOff x="-709800" y="-111074"/>
              <a:chExt cx="3779202" cy="71000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18917" y="-111074"/>
                <a:ext cx="30504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viết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D08A921-D450-41C3-9538-3638F0790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60" y="1269826"/>
            <a:ext cx="7855879" cy="5326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CC16F-89C8-45CB-A288-46C06AA53C72}"/>
              </a:ext>
            </a:extLst>
          </p:cNvPr>
          <p:cNvSpPr txBox="1"/>
          <p:nvPr/>
        </p:nvSpPr>
        <p:spPr>
          <a:xfrm>
            <a:off x="3717462" y="2695399"/>
            <a:ext cx="199644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00" dirty="0" err="1">
                <a:solidFill>
                  <a:srgbClr val="FFFF00"/>
                </a:solidFill>
                <a:latin typeface="HP001 5 hàng" panose="020B0603050302020204" pitchFamily="34" charset="0"/>
                <a:ea typeface="HP001" panose="020B0604020202020204" charset="0"/>
              </a:rPr>
              <a:t>bà</a:t>
            </a:r>
            <a:endParaRPr lang="en-US" sz="12900" dirty="0">
              <a:solidFill>
                <a:srgbClr val="FFFF00"/>
              </a:solidFill>
              <a:latin typeface="HP001 5 hàng" panose="020B0603050302020204" pitchFamily="34" charset="0"/>
              <a:ea typeface="HP001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F1C364-EE23-4CC2-BF51-3A73BFE5EE41}"/>
              </a:ext>
            </a:extLst>
          </p:cNvPr>
          <p:cNvSpPr txBox="1"/>
          <p:nvPr/>
        </p:nvSpPr>
        <p:spPr>
          <a:xfrm>
            <a:off x="6339841" y="2695399"/>
            <a:ext cx="1996439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00" b="1" dirty="0" err="1">
                <a:solidFill>
                  <a:srgbClr val="FFFF00"/>
                </a:solidFill>
                <a:latin typeface="HP001 5 hàng" panose="020B0603050302020204" pitchFamily="34" charset="0"/>
                <a:ea typeface="HP001" panose="020B0604020202020204" charset="0"/>
              </a:rPr>
              <a:t>bà</a:t>
            </a:r>
            <a:endParaRPr lang="en-US" sz="12900" b="1" dirty="0">
              <a:solidFill>
                <a:srgbClr val="FFFF00"/>
              </a:solidFill>
              <a:latin typeface="HP001 5 hàng" panose="020B0603050302020204" pitchFamily="34" charset="0"/>
              <a:ea typeface="HP0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71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4F9980-C667-4E3C-861C-11C197CFB1D9}"/>
              </a:ext>
            </a:extLst>
          </p:cNvPr>
          <p:cNvGrpSpPr/>
          <p:nvPr/>
        </p:nvGrpSpPr>
        <p:grpSpPr>
          <a:xfrm>
            <a:off x="509974" y="476295"/>
            <a:ext cx="3892529" cy="766398"/>
            <a:chOff x="-18269" y="169725"/>
            <a:chExt cx="3892529" cy="7663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334A0-17D9-4942-B3B3-F91F745A2C44}"/>
                </a:ext>
              </a:extLst>
            </p:cNvPr>
            <p:cNvGrpSpPr/>
            <p:nvPr/>
          </p:nvGrpSpPr>
          <p:grpSpPr>
            <a:xfrm>
              <a:off x="-18269" y="169725"/>
              <a:ext cx="3656913" cy="766398"/>
              <a:chOff x="-18269" y="169725"/>
              <a:chExt cx="3656913" cy="766398"/>
            </a:xfrm>
          </p:grpSpPr>
          <p:sp>
            <p:nvSpPr>
              <p:cNvPr id="16" name="Rounded Rectangle 34">
                <a:extLst>
                  <a:ext uri="{FF2B5EF4-FFF2-40B4-BE49-F238E27FC236}">
                    <a16:creationId xmlns:a16="http://schemas.microsoft.com/office/drawing/2014/main" id="{D533E719-6690-4839-9075-14EE3E5210BF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3198558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A1A274E-9331-46E9-B8D8-1EB23BD24E1E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F2E32D-58FE-42DB-AE4B-6C9A9EB1B29B}"/>
                </a:ext>
              </a:extLst>
            </p:cNvPr>
            <p:cNvGrpSpPr/>
            <p:nvPr/>
          </p:nvGrpSpPr>
          <p:grpSpPr>
            <a:xfrm>
              <a:off x="95058" y="196858"/>
              <a:ext cx="3779202" cy="710008"/>
              <a:chOff x="-709800" y="-111074"/>
              <a:chExt cx="3779202" cy="71000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2325CF-065E-49D0-94E8-2813F2FE90C5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617BF5F-6486-40D2-86E9-225AE46D95BA}"/>
                  </a:ext>
                </a:extLst>
              </p:cNvPr>
              <p:cNvSpPr txBox="1"/>
              <p:nvPr/>
            </p:nvSpPr>
            <p:spPr>
              <a:xfrm>
                <a:off x="18917" y="-111074"/>
                <a:ext cx="30504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4000" b="1" dirty="0">
                    <a:solidFill>
                      <a:srgbClr val="FFFFFF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viết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9" name="Freeform 2">
            <a:extLst>
              <a:ext uri="{FF2B5EF4-FFF2-40B4-BE49-F238E27FC236}">
                <a16:creationId xmlns:a16="http://schemas.microsoft.com/office/drawing/2014/main" id="{BD0743AA-AC9F-4500-A3BD-5A6408F92313}"/>
              </a:ext>
            </a:extLst>
          </p:cNvPr>
          <p:cNvSpPr/>
          <p:nvPr/>
        </p:nvSpPr>
        <p:spPr>
          <a:xfrm>
            <a:off x="730242" y="4286495"/>
            <a:ext cx="10731515" cy="2240931"/>
          </a:xfrm>
          <a:custGeom>
            <a:avLst/>
            <a:gdLst/>
            <a:ahLst/>
            <a:cxnLst/>
            <a:rect l="l" t="t" r="r" b="b"/>
            <a:pathLst>
              <a:path w="16330908" h="1714745">
                <a:moveTo>
                  <a:pt x="0" y="0"/>
                </a:moveTo>
                <a:lnTo>
                  <a:pt x="16330907" y="0"/>
                </a:lnTo>
                <a:lnTo>
                  <a:pt x="16330907" y="1714745"/>
                </a:lnTo>
                <a:lnTo>
                  <a:pt x="0" y="171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r="-70222" b="14408"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4B98611-A9A6-4080-B227-3C85D7225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2" y="368556"/>
            <a:ext cx="6675565" cy="375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57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F2259A-47C1-4DC1-816C-94EE337B8AF6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6599E0A9-4001-4B63-B862-FCFC482D91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8889987" h="5800717">
                <a:moveTo>
                  <a:pt x="0" y="0"/>
                </a:moveTo>
                <a:lnTo>
                  <a:pt x="8889987" y="0"/>
                </a:lnTo>
                <a:lnTo>
                  <a:pt x="8889987" y="5800717"/>
                </a:lnTo>
                <a:lnTo>
                  <a:pt x="0" y="5800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7182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B55EA7BC4B15FE4CA51A8FA024B983F4" ma:contentTypeVersion="6" ma:contentTypeDescription="Tạo tài liệu mới." ma:contentTypeScope="" ma:versionID="b85e13c50943851d2e2e804a887ea6c2">
  <xsd:schema xmlns:xsd="http://www.w3.org/2001/XMLSchema" xmlns:xs="http://www.w3.org/2001/XMLSchema" xmlns:p="http://schemas.microsoft.com/office/2006/metadata/properties" xmlns:ns3="c01c1ce0-8f85-47af-99fb-09ac208b0931" targetNamespace="http://schemas.microsoft.com/office/2006/metadata/properties" ma:root="true" ma:fieldsID="5a073143516eb7d454cb1cf52c4fe67f" ns3:_="">
    <xsd:import namespace="c01c1ce0-8f85-47af-99fb-09ac208b093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1c1ce0-8f85-47af-99fb-09ac208b093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01c1ce0-8f85-47af-99fb-09ac208b0931" xsi:nil="true"/>
  </documentManagement>
</p:properties>
</file>

<file path=customXml/itemProps1.xml><?xml version="1.0" encoding="utf-8"?>
<ds:datastoreItem xmlns:ds="http://schemas.openxmlformats.org/officeDocument/2006/customXml" ds:itemID="{B3B1C122-0B71-45BE-80BF-1519AE6A44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1c1ce0-8f85-47af-99fb-09ac208b09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0BC2F6-54F7-4E62-B7A1-E83B304DB3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6DFC94-CAE1-44B5-A95F-1AA0F5BE44CB}">
  <ds:schemaRefs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c01c1ce0-8f85-47af-99fb-09ac208b0931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49</Words>
  <Application>Microsoft Office PowerPoint</Application>
  <PresentationFormat>Widescreen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#9Slide07 HoneyCream</vt:lpstr>
      <vt:lpstr>Arial</vt:lpstr>
      <vt:lpstr>Calibri</vt:lpstr>
      <vt:lpstr>Comic Sans MS</vt:lpstr>
      <vt:lpstr>HP001</vt:lpstr>
      <vt:lpstr>HP001 5 hàng</vt:lpstr>
      <vt:lpstr>SVN-Newton</vt:lpstr>
      <vt:lpstr>Times New Roman</vt:lpstr>
      <vt:lpstr>UTM Avo</vt:lpstr>
      <vt:lpstr>1_Office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Phuoc Trang_GV</dc:creator>
  <cp:lastModifiedBy>HN25092024</cp:lastModifiedBy>
  <cp:revision>143</cp:revision>
  <dcterms:created xsi:type="dcterms:W3CDTF">2025-08-05T13:19:26Z</dcterms:created>
  <dcterms:modified xsi:type="dcterms:W3CDTF">2025-09-14T14:10:33Z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0x010100B55EA7BC4B15FE4CA51A8FA024B983F4</vt:lpwstr>
  </property>
</Properties>
</file>