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3" r:id="rId5"/>
    <p:sldId id="275" r:id="rId6"/>
    <p:sldId id="274" r:id="rId7"/>
    <p:sldId id="280" r:id="rId8"/>
    <p:sldId id="281" r:id="rId9"/>
    <p:sldId id="282" r:id="rId10"/>
    <p:sldId id="284" r:id="rId11"/>
    <p:sldId id="288" r:id="rId12"/>
    <p:sldId id="285" r:id="rId13"/>
    <p:sldId id="287" r:id="rId14"/>
    <p:sldId id="289" r:id="rId15"/>
  </p:sldIdLst>
  <p:sldSz cx="18288000" cy="10287000"/>
  <p:notesSz cx="6858000" cy="9144000"/>
  <p:embeddedFontLst>
    <p:embeddedFont>
      <p:font typeface="#9Slide03 SFU Helvetica Bold" panose="020B0604020202020204" charset="0"/>
      <p:bold r:id="rId17"/>
    </p:embeddedFont>
    <p:embeddedFont>
      <p:font typeface="UVF Barmbrack" panose="0200000000000000000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D6"/>
    <a:srgbClr val="C6EAFA"/>
    <a:srgbClr val="03B3D1"/>
    <a:srgbClr val="EC4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0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D753-6019-4644-BD8F-4A3A9FC321C9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26B3-59FE-4E24-84D5-0F7C110C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9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651704" y="-48528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62962">
            <a:off x="780905" y="-421364"/>
            <a:ext cx="3067396" cy="4114800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709049">
            <a:off x="7715985" y="-1674962"/>
            <a:ext cx="2790583" cy="4114800"/>
          </a:xfrm>
          <a:custGeom>
            <a:avLst/>
            <a:gdLst/>
            <a:ahLst/>
            <a:cxnLst/>
            <a:rect l="l" t="t" r="r" b="b"/>
            <a:pathLst>
              <a:path w="2790583" h="4114800">
                <a:moveTo>
                  <a:pt x="0" y="0"/>
                </a:moveTo>
                <a:lnTo>
                  <a:pt x="2790583" y="0"/>
                </a:lnTo>
                <a:lnTo>
                  <a:pt x="27905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253815">
            <a:off x="14924762" y="-300429"/>
            <a:ext cx="2902804" cy="4114800"/>
          </a:xfrm>
          <a:custGeom>
            <a:avLst/>
            <a:gdLst/>
            <a:ahLst/>
            <a:cxnLst/>
            <a:rect l="l" t="t" r="r" b="b"/>
            <a:pathLst>
              <a:path w="2902804" h="4114800">
                <a:moveTo>
                  <a:pt x="0" y="0"/>
                </a:moveTo>
                <a:lnTo>
                  <a:pt x="2902804" y="0"/>
                </a:lnTo>
                <a:lnTo>
                  <a:pt x="2902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2932">
            <a:off x="14435773" y="6230948"/>
            <a:ext cx="3433988" cy="4114800"/>
          </a:xfrm>
          <a:custGeom>
            <a:avLst/>
            <a:gdLst/>
            <a:ahLst/>
            <a:cxnLst/>
            <a:rect l="l" t="t" r="r" b="b"/>
            <a:pathLst>
              <a:path w="3433988" h="4114800">
                <a:moveTo>
                  <a:pt x="0" y="0"/>
                </a:moveTo>
                <a:lnTo>
                  <a:pt x="3433988" y="0"/>
                </a:lnTo>
                <a:lnTo>
                  <a:pt x="3433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1581">
            <a:off x="6699845" y="7613440"/>
            <a:ext cx="2850434" cy="4114800"/>
          </a:xfrm>
          <a:custGeom>
            <a:avLst/>
            <a:gdLst/>
            <a:ahLst/>
            <a:cxnLst/>
            <a:rect l="l" t="t" r="r" b="b"/>
            <a:pathLst>
              <a:path w="2850434" h="4114800">
                <a:moveTo>
                  <a:pt x="0" y="0"/>
                </a:moveTo>
                <a:lnTo>
                  <a:pt x="2850434" y="0"/>
                </a:lnTo>
                <a:lnTo>
                  <a:pt x="2850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83479">
            <a:off x="-507460" y="6681833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0"/>
                </a:moveTo>
                <a:lnTo>
                  <a:pt x="3059914" y="0"/>
                </a:lnTo>
                <a:lnTo>
                  <a:pt x="305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" y="-60451"/>
            <a:ext cx="1696487" cy="1696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7178272" y="8950428"/>
            <a:ext cx="1275797" cy="1316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5363" y="1265296"/>
            <a:ext cx="14162235" cy="7834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280DF-5857-490B-98A8-7C5E2F5835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0494" y="12241"/>
            <a:ext cx="3450830" cy="162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CCFCB6F-D3D6-4E41-8130-AFF32C223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54" y="1609679"/>
            <a:ext cx="15718432" cy="692291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Rounded Rectangle 7"/>
          <p:cNvSpPr/>
          <p:nvPr/>
        </p:nvSpPr>
        <p:spPr>
          <a:xfrm>
            <a:off x="8839200" y="3848100"/>
            <a:ext cx="998963" cy="97311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SFU Helvetica Bold" panose="00000700000000000000" pitchFamily="2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325600" y="3848100"/>
            <a:ext cx="998963" cy="97311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SFU Helvetica Bold" panose="00000700000000000000" pitchFamily="2" charset="0"/>
              </a:rPr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29000" y="7353300"/>
            <a:ext cx="998963" cy="97311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SFU Helvetica Bold" panose="00000700000000000000" pitchFamily="2" charset="0"/>
              </a:rPr>
              <a:t>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839199" y="7435759"/>
            <a:ext cx="998963" cy="97311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rgbClr val="FF0000"/>
                </a:solidFill>
                <a:latin typeface="#9Slide03 SFU Helvetica Bold" panose="00000700000000000000" pitchFamily="2" charset="0"/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176503" y="7458619"/>
            <a:ext cx="998963" cy="97311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SFU Helvetica Bold" panose="000007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954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00676" y="1535184"/>
            <a:ext cx="17221200" cy="6892716"/>
          </a:xfrm>
          <a:custGeom>
            <a:avLst/>
            <a:gdLst>
              <a:gd name="connsiteX0" fmla="*/ 0 w 14097000"/>
              <a:gd name="connsiteY0" fmla="*/ 3581400 h 7162800"/>
              <a:gd name="connsiteX1" fmla="*/ 7048500 w 14097000"/>
              <a:gd name="connsiteY1" fmla="*/ 0 h 7162800"/>
              <a:gd name="connsiteX2" fmla="*/ 14097000 w 14097000"/>
              <a:gd name="connsiteY2" fmla="*/ 3581400 h 7162800"/>
              <a:gd name="connsiteX3" fmla="*/ 7048500 w 14097000"/>
              <a:gd name="connsiteY3" fmla="*/ 7162800 h 7162800"/>
              <a:gd name="connsiteX4" fmla="*/ 0 w 14097000"/>
              <a:gd name="connsiteY4" fmla="*/ 3581400 h 7162800"/>
              <a:gd name="connsiteX0" fmla="*/ 394915 w 14491915"/>
              <a:gd name="connsiteY0" fmla="*/ 4064140 h 7645540"/>
              <a:gd name="connsiteX1" fmla="*/ 1591109 w 14491915"/>
              <a:gd name="connsiteY1" fmla="*/ 422109 h 7645540"/>
              <a:gd name="connsiteX2" fmla="*/ 7443415 w 14491915"/>
              <a:gd name="connsiteY2" fmla="*/ 482740 h 7645540"/>
              <a:gd name="connsiteX3" fmla="*/ 14491915 w 14491915"/>
              <a:gd name="connsiteY3" fmla="*/ 4064140 h 7645540"/>
              <a:gd name="connsiteX4" fmla="*/ 7443415 w 14491915"/>
              <a:gd name="connsiteY4" fmla="*/ 7645540 h 7645540"/>
              <a:gd name="connsiteX5" fmla="*/ 394915 w 14491915"/>
              <a:gd name="connsiteY5" fmla="*/ 4064140 h 7645540"/>
              <a:gd name="connsiteX0" fmla="*/ 394915 w 14608163"/>
              <a:gd name="connsiteY0" fmla="*/ 3906895 h 7488295"/>
              <a:gd name="connsiteX1" fmla="*/ 1591109 w 14608163"/>
              <a:gd name="connsiteY1" fmla="*/ 264864 h 7488295"/>
              <a:gd name="connsiteX2" fmla="*/ 7443415 w 14608163"/>
              <a:gd name="connsiteY2" fmla="*/ 325495 h 7488295"/>
              <a:gd name="connsiteX3" fmla="*/ 12151533 w 14608163"/>
              <a:gd name="connsiteY3" fmla="*/ 246934 h 7488295"/>
              <a:gd name="connsiteX4" fmla="*/ 14491915 w 14608163"/>
              <a:gd name="connsiteY4" fmla="*/ 3906895 h 7488295"/>
              <a:gd name="connsiteX5" fmla="*/ 7443415 w 14608163"/>
              <a:gd name="connsiteY5" fmla="*/ 7488295 h 7488295"/>
              <a:gd name="connsiteX6" fmla="*/ 394915 w 14608163"/>
              <a:gd name="connsiteY6" fmla="*/ 3906895 h 7488295"/>
              <a:gd name="connsiteX0" fmla="*/ 394915 w 14608163"/>
              <a:gd name="connsiteY0" fmla="*/ 4227857 h 7809257"/>
              <a:gd name="connsiteX1" fmla="*/ 1591109 w 14608163"/>
              <a:gd name="connsiteY1" fmla="*/ 585826 h 7809257"/>
              <a:gd name="connsiteX2" fmla="*/ 7389627 w 14608163"/>
              <a:gd name="connsiteY2" fmla="*/ 998 h 7809257"/>
              <a:gd name="connsiteX3" fmla="*/ 12151533 w 14608163"/>
              <a:gd name="connsiteY3" fmla="*/ 567896 h 7809257"/>
              <a:gd name="connsiteX4" fmla="*/ 14491915 w 14608163"/>
              <a:gd name="connsiteY4" fmla="*/ 4227857 h 7809257"/>
              <a:gd name="connsiteX5" fmla="*/ 7443415 w 14608163"/>
              <a:gd name="connsiteY5" fmla="*/ 7809257 h 7809257"/>
              <a:gd name="connsiteX6" fmla="*/ 394915 w 14608163"/>
              <a:gd name="connsiteY6" fmla="*/ 4227857 h 7809257"/>
              <a:gd name="connsiteX0" fmla="*/ 4036 w 14217284"/>
              <a:gd name="connsiteY0" fmla="*/ 4227857 h 7996045"/>
              <a:gd name="connsiteX1" fmla="*/ 1200230 w 14217284"/>
              <a:gd name="connsiteY1" fmla="*/ 585826 h 7996045"/>
              <a:gd name="connsiteX2" fmla="*/ 6998748 w 14217284"/>
              <a:gd name="connsiteY2" fmla="*/ 998 h 7996045"/>
              <a:gd name="connsiteX3" fmla="*/ 11760654 w 14217284"/>
              <a:gd name="connsiteY3" fmla="*/ 567896 h 7996045"/>
              <a:gd name="connsiteX4" fmla="*/ 14101036 w 14217284"/>
              <a:gd name="connsiteY4" fmla="*/ 4227857 h 7996045"/>
              <a:gd name="connsiteX5" fmla="*/ 7052536 w 14217284"/>
              <a:gd name="connsiteY5" fmla="*/ 7809257 h 7996045"/>
              <a:gd name="connsiteX6" fmla="*/ 1343666 w 14217284"/>
              <a:gd name="connsiteY6" fmla="*/ 7147990 h 7996045"/>
              <a:gd name="connsiteX7" fmla="*/ 4036 w 14217284"/>
              <a:gd name="connsiteY7" fmla="*/ 4227857 h 7996045"/>
              <a:gd name="connsiteX0" fmla="*/ 4036 w 14109513"/>
              <a:gd name="connsiteY0" fmla="*/ 4227857 h 7809257"/>
              <a:gd name="connsiteX1" fmla="*/ 1200230 w 14109513"/>
              <a:gd name="connsiteY1" fmla="*/ 585826 h 7809257"/>
              <a:gd name="connsiteX2" fmla="*/ 6998748 w 14109513"/>
              <a:gd name="connsiteY2" fmla="*/ 998 h 7809257"/>
              <a:gd name="connsiteX3" fmla="*/ 11760654 w 14109513"/>
              <a:gd name="connsiteY3" fmla="*/ 567896 h 7809257"/>
              <a:gd name="connsiteX4" fmla="*/ 14101036 w 14109513"/>
              <a:gd name="connsiteY4" fmla="*/ 4227857 h 7809257"/>
              <a:gd name="connsiteX5" fmla="*/ 12477830 w 14109513"/>
              <a:gd name="connsiteY5" fmla="*/ 7147990 h 7809257"/>
              <a:gd name="connsiteX6" fmla="*/ 7052536 w 14109513"/>
              <a:gd name="connsiteY6" fmla="*/ 7809257 h 7809257"/>
              <a:gd name="connsiteX7" fmla="*/ 1343666 w 14109513"/>
              <a:gd name="connsiteY7" fmla="*/ 7147990 h 7809257"/>
              <a:gd name="connsiteX8" fmla="*/ 4036 w 14109513"/>
              <a:gd name="connsiteY8" fmla="*/ 4227857 h 7809257"/>
              <a:gd name="connsiteX0" fmla="*/ 4036 w 14132566"/>
              <a:gd name="connsiteY0" fmla="*/ 4227857 h 7809257"/>
              <a:gd name="connsiteX1" fmla="*/ 1200230 w 14132566"/>
              <a:gd name="connsiteY1" fmla="*/ 585826 h 7809257"/>
              <a:gd name="connsiteX2" fmla="*/ 6998748 w 14132566"/>
              <a:gd name="connsiteY2" fmla="*/ 998 h 7809257"/>
              <a:gd name="connsiteX3" fmla="*/ 12836419 w 14132566"/>
              <a:gd name="connsiteY3" fmla="*/ 567896 h 7809257"/>
              <a:gd name="connsiteX4" fmla="*/ 14101036 w 14132566"/>
              <a:gd name="connsiteY4" fmla="*/ 4227857 h 7809257"/>
              <a:gd name="connsiteX5" fmla="*/ 12477830 w 14132566"/>
              <a:gd name="connsiteY5" fmla="*/ 7147990 h 7809257"/>
              <a:gd name="connsiteX6" fmla="*/ 7052536 w 14132566"/>
              <a:gd name="connsiteY6" fmla="*/ 7809257 h 7809257"/>
              <a:gd name="connsiteX7" fmla="*/ 1343666 w 14132566"/>
              <a:gd name="connsiteY7" fmla="*/ 7147990 h 7809257"/>
              <a:gd name="connsiteX8" fmla="*/ 4036 w 14132566"/>
              <a:gd name="connsiteY8" fmla="*/ 4227857 h 78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566" h="7809257">
                <a:moveTo>
                  <a:pt x="4036" y="4227857"/>
                </a:moveTo>
                <a:cubicBezTo>
                  <a:pt x="-19870" y="3134163"/>
                  <a:pt x="25480" y="1182726"/>
                  <a:pt x="1200230" y="585826"/>
                </a:cubicBezTo>
                <a:cubicBezTo>
                  <a:pt x="2374980" y="-11074"/>
                  <a:pt x="5059383" y="3986"/>
                  <a:pt x="6998748" y="998"/>
                </a:cubicBezTo>
                <a:cubicBezTo>
                  <a:pt x="8938113" y="-1990"/>
                  <a:pt x="11661669" y="-29004"/>
                  <a:pt x="12836419" y="567896"/>
                </a:cubicBezTo>
                <a:cubicBezTo>
                  <a:pt x="14011169" y="1164796"/>
                  <a:pt x="14226542" y="3277598"/>
                  <a:pt x="14101036" y="4227857"/>
                </a:cubicBezTo>
                <a:cubicBezTo>
                  <a:pt x="13975530" y="5178116"/>
                  <a:pt x="13652580" y="6551090"/>
                  <a:pt x="12477830" y="7147990"/>
                </a:cubicBezTo>
                <a:cubicBezTo>
                  <a:pt x="11303080" y="7744890"/>
                  <a:pt x="8908230" y="7809257"/>
                  <a:pt x="7052536" y="7809257"/>
                </a:cubicBezTo>
                <a:cubicBezTo>
                  <a:pt x="5196842" y="7809257"/>
                  <a:pt x="2518416" y="7744890"/>
                  <a:pt x="1343666" y="7147990"/>
                </a:cubicBezTo>
                <a:cubicBezTo>
                  <a:pt x="168916" y="6551090"/>
                  <a:pt x="27942" y="5321551"/>
                  <a:pt x="4036" y="42278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2"/>
          <p:cNvSpPr/>
          <p:nvPr/>
        </p:nvSpPr>
        <p:spPr>
          <a:xfrm rot="-1662962">
            <a:off x="325044" y="-727484"/>
            <a:ext cx="3067396" cy="4114800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709049">
            <a:off x="7715985" y="-1674962"/>
            <a:ext cx="2790583" cy="4114800"/>
          </a:xfrm>
          <a:custGeom>
            <a:avLst/>
            <a:gdLst/>
            <a:ahLst/>
            <a:cxnLst/>
            <a:rect l="l" t="t" r="r" b="b"/>
            <a:pathLst>
              <a:path w="2790583" h="4114800">
                <a:moveTo>
                  <a:pt x="0" y="0"/>
                </a:moveTo>
                <a:lnTo>
                  <a:pt x="2790583" y="0"/>
                </a:lnTo>
                <a:lnTo>
                  <a:pt x="27905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253815">
            <a:off x="14924762" y="-300429"/>
            <a:ext cx="2902804" cy="4114800"/>
          </a:xfrm>
          <a:custGeom>
            <a:avLst/>
            <a:gdLst/>
            <a:ahLst/>
            <a:cxnLst/>
            <a:rect l="l" t="t" r="r" b="b"/>
            <a:pathLst>
              <a:path w="2902804" h="4114800">
                <a:moveTo>
                  <a:pt x="0" y="0"/>
                </a:moveTo>
                <a:lnTo>
                  <a:pt x="2902804" y="0"/>
                </a:lnTo>
                <a:lnTo>
                  <a:pt x="2902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2932">
            <a:off x="14435773" y="6230948"/>
            <a:ext cx="3433988" cy="4114800"/>
          </a:xfrm>
          <a:custGeom>
            <a:avLst/>
            <a:gdLst/>
            <a:ahLst/>
            <a:cxnLst/>
            <a:rect l="l" t="t" r="r" b="b"/>
            <a:pathLst>
              <a:path w="3433988" h="4114800">
                <a:moveTo>
                  <a:pt x="0" y="0"/>
                </a:moveTo>
                <a:lnTo>
                  <a:pt x="3433988" y="0"/>
                </a:lnTo>
                <a:lnTo>
                  <a:pt x="3433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1581">
            <a:off x="6699845" y="7613440"/>
            <a:ext cx="2850434" cy="4114800"/>
          </a:xfrm>
          <a:custGeom>
            <a:avLst/>
            <a:gdLst/>
            <a:ahLst/>
            <a:cxnLst/>
            <a:rect l="l" t="t" r="r" b="b"/>
            <a:pathLst>
              <a:path w="2850434" h="4114800">
                <a:moveTo>
                  <a:pt x="0" y="0"/>
                </a:moveTo>
                <a:lnTo>
                  <a:pt x="2850434" y="0"/>
                </a:lnTo>
                <a:lnTo>
                  <a:pt x="2850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83479">
            <a:off x="-507460" y="6681833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0"/>
                </a:moveTo>
                <a:lnTo>
                  <a:pt x="3059914" y="0"/>
                </a:lnTo>
                <a:lnTo>
                  <a:pt x="305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69040" y="3351120"/>
            <a:ext cx="18826080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6"/>
          <p:cNvGrpSpPr/>
          <p:nvPr/>
        </p:nvGrpSpPr>
        <p:grpSpPr>
          <a:xfrm>
            <a:off x="883594" y="1181100"/>
            <a:ext cx="11597124" cy="1786613"/>
            <a:chOff x="883594" y="1181100"/>
            <a:chExt cx="11597124" cy="1786613"/>
          </a:xfrm>
        </p:grpSpPr>
        <p:grpSp>
          <p:nvGrpSpPr>
            <p:cNvPr id="7" name="Group 6"/>
            <p:cNvGrpSpPr/>
            <p:nvPr/>
          </p:nvGrpSpPr>
          <p:grpSpPr>
            <a:xfrm>
              <a:off x="883594" y="1181100"/>
              <a:ext cx="1523999" cy="1143000"/>
              <a:chOff x="1181100" y="1409700"/>
              <a:chExt cx="1523999" cy="1143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371600" y="1409700"/>
                <a:ext cx="1143000" cy="1143000"/>
              </a:xfrm>
              <a:prstGeom prst="ellipse">
                <a:avLst/>
              </a:prstGeom>
              <a:solidFill>
                <a:srgbClr val="C6EAFA"/>
              </a:solidFill>
              <a:ln>
                <a:solidFill>
                  <a:srgbClr val="00BA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81100" y="1444704"/>
                <a:ext cx="15239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600" dirty="0">
                    <a:solidFill>
                      <a:srgbClr val="03B3D1"/>
                    </a:solidFill>
                    <a:latin typeface="#9Slide03 SFU Helvetica Bold" panose="00000700000000000000" pitchFamily="2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362202" y="1305719"/>
              <a:ext cx="82295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62202" y="2136716"/>
              <a:ext cx="101185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362202" y="3034933"/>
            <a:ext cx="680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74774" y="3034933"/>
            <a:ext cx="680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3112374"/>
            <a:ext cx="0" cy="576492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C04F088-279B-4951-A56B-20E06DFA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0" y="3725433"/>
            <a:ext cx="5879972" cy="54860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FA0E6B-ABF8-47FF-95CF-192828D38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871365"/>
            <a:ext cx="5331373" cy="49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B2A929-418F-44CF-847D-37CDC227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908" y="2163751"/>
            <a:ext cx="7532567" cy="7027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E52A9-FAC3-4595-BE79-5703BE3D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191" y="2359584"/>
            <a:ext cx="6829782" cy="637908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Rectangle 19"/>
          <p:cNvSpPr/>
          <p:nvPr/>
        </p:nvSpPr>
        <p:spPr>
          <a:xfrm>
            <a:off x="1463927" y="1373784"/>
            <a:ext cx="680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836847" y="1364992"/>
            <a:ext cx="680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372600" y="1028670"/>
            <a:ext cx="0" cy="82296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50793" y="7169154"/>
            <a:ext cx="3575426" cy="153562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777730" y="6667500"/>
            <a:ext cx="3481051" cy="262409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9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00676" y="1535184"/>
            <a:ext cx="17221200" cy="6892716"/>
          </a:xfrm>
          <a:custGeom>
            <a:avLst/>
            <a:gdLst>
              <a:gd name="connsiteX0" fmla="*/ 0 w 14097000"/>
              <a:gd name="connsiteY0" fmla="*/ 3581400 h 7162800"/>
              <a:gd name="connsiteX1" fmla="*/ 7048500 w 14097000"/>
              <a:gd name="connsiteY1" fmla="*/ 0 h 7162800"/>
              <a:gd name="connsiteX2" fmla="*/ 14097000 w 14097000"/>
              <a:gd name="connsiteY2" fmla="*/ 3581400 h 7162800"/>
              <a:gd name="connsiteX3" fmla="*/ 7048500 w 14097000"/>
              <a:gd name="connsiteY3" fmla="*/ 7162800 h 7162800"/>
              <a:gd name="connsiteX4" fmla="*/ 0 w 14097000"/>
              <a:gd name="connsiteY4" fmla="*/ 3581400 h 7162800"/>
              <a:gd name="connsiteX0" fmla="*/ 394915 w 14491915"/>
              <a:gd name="connsiteY0" fmla="*/ 4064140 h 7645540"/>
              <a:gd name="connsiteX1" fmla="*/ 1591109 w 14491915"/>
              <a:gd name="connsiteY1" fmla="*/ 422109 h 7645540"/>
              <a:gd name="connsiteX2" fmla="*/ 7443415 w 14491915"/>
              <a:gd name="connsiteY2" fmla="*/ 482740 h 7645540"/>
              <a:gd name="connsiteX3" fmla="*/ 14491915 w 14491915"/>
              <a:gd name="connsiteY3" fmla="*/ 4064140 h 7645540"/>
              <a:gd name="connsiteX4" fmla="*/ 7443415 w 14491915"/>
              <a:gd name="connsiteY4" fmla="*/ 7645540 h 7645540"/>
              <a:gd name="connsiteX5" fmla="*/ 394915 w 14491915"/>
              <a:gd name="connsiteY5" fmla="*/ 4064140 h 7645540"/>
              <a:gd name="connsiteX0" fmla="*/ 394915 w 14608163"/>
              <a:gd name="connsiteY0" fmla="*/ 3906895 h 7488295"/>
              <a:gd name="connsiteX1" fmla="*/ 1591109 w 14608163"/>
              <a:gd name="connsiteY1" fmla="*/ 264864 h 7488295"/>
              <a:gd name="connsiteX2" fmla="*/ 7443415 w 14608163"/>
              <a:gd name="connsiteY2" fmla="*/ 325495 h 7488295"/>
              <a:gd name="connsiteX3" fmla="*/ 12151533 w 14608163"/>
              <a:gd name="connsiteY3" fmla="*/ 246934 h 7488295"/>
              <a:gd name="connsiteX4" fmla="*/ 14491915 w 14608163"/>
              <a:gd name="connsiteY4" fmla="*/ 3906895 h 7488295"/>
              <a:gd name="connsiteX5" fmla="*/ 7443415 w 14608163"/>
              <a:gd name="connsiteY5" fmla="*/ 7488295 h 7488295"/>
              <a:gd name="connsiteX6" fmla="*/ 394915 w 14608163"/>
              <a:gd name="connsiteY6" fmla="*/ 3906895 h 7488295"/>
              <a:gd name="connsiteX0" fmla="*/ 394915 w 14608163"/>
              <a:gd name="connsiteY0" fmla="*/ 4227857 h 7809257"/>
              <a:gd name="connsiteX1" fmla="*/ 1591109 w 14608163"/>
              <a:gd name="connsiteY1" fmla="*/ 585826 h 7809257"/>
              <a:gd name="connsiteX2" fmla="*/ 7389627 w 14608163"/>
              <a:gd name="connsiteY2" fmla="*/ 998 h 7809257"/>
              <a:gd name="connsiteX3" fmla="*/ 12151533 w 14608163"/>
              <a:gd name="connsiteY3" fmla="*/ 567896 h 7809257"/>
              <a:gd name="connsiteX4" fmla="*/ 14491915 w 14608163"/>
              <a:gd name="connsiteY4" fmla="*/ 4227857 h 7809257"/>
              <a:gd name="connsiteX5" fmla="*/ 7443415 w 14608163"/>
              <a:gd name="connsiteY5" fmla="*/ 7809257 h 7809257"/>
              <a:gd name="connsiteX6" fmla="*/ 394915 w 14608163"/>
              <a:gd name="connsiteY6" fmla="*/ 4227857 h 7809257"/>
              <a:gd name="connsiteX0" fmla="*/ 4036 w 14217284"/>
              <a:gd name="connsiteY0" fmla="*/ 4227857 h 7996045"/>
              <a:gd name="connsiteX1" fmla="*/ 1200230 w 14217284"/>
              <a:gd name="connsiteY1" fmla="*/ 585826 h 7996045"/>
              <a:gd name="connsiteX2" fmla="*/ 6998748 w 14217284"/>
              <a:gd name="connsiteY2" fmla="*/ 998 h 7996045"/>
              <a:gd name="connsiteX3" fmla="*/ 11760654 w 14217284"/>
              <a:gd name="connsiteY3" fmla="*/ 567896 h 7996045"/>
              <a:gd name="connsiteX4" fmla="*/ 14101036 w 14217284"/>
              <a:gd name="connsiteY4" fmla="*/ 4227857 h 7996045"/>
              <a:gd name="connsiteX5" fmla="*/ 7052536 w 14217284"/>
              <a:gd name="connsiteY5" fmla="*/ 7809257 h 7996045"/>
              <a:gd name="connsiteX6" fmla="*/ 1343666 w 14217284"/>
              <a:gd name="connsiteY6" fmla="*/ 7147990 h 7996045"/>
              <a:gd name="connsiteX7" fmla="*/ 4036 w 14217284"/>
              <a:gd name="connsiteY7" fmla="*/ 4227857 h 7996045"/>
              <a:gd name="connsiteX0" fmla="*/ 4036 w 14109513"/>
              <a:gd name="connsiteY0" fmla="*/ 4227857 h 7809257"/>
              <a:gd name="connsiteX1" fmla="*/ 1200230 w 14109513"/>
              <a:gd name="connsiteY1" fmla="*/ 585826 h 7809257"/>
              <a:gd name="connsiteX2" fmla="*/ 6998748 w 14109513"/>
              <a:gd name="connsiteY2" fmla="*/ 998 h 7809257"/>
              <a:gd name="connsiteX3" fmla="*/ 11760654 w 14109513"/>
              <a:gd name="connsiteY3" fmla="*/ 567896 h 7809257"/>
              <a:gd name="connsiteX4" fmla="*/ 14101036 w 14109513"/>
              <a:gd name="connsiteY4" fmla="*/ 4227857 h 7809257"/>
              <a:gd name="connsiteX5" fmla="*/ 12477830 w 14109513"/>
              <a:gd name="connsiteY5" fmla="*/ 7147990 h 7809257"/>
              <a:gd name="connsiteX6" fmla="*/ 7052536 w 14109513"/>
              <a:gd name="connsiteY6" fmla="*/ 7809257 h 7809257"/>
              <a:gd name="connsiteX7" fmla="*/ 1343666 w 14109513"/>
              <a:gd name="connsiteY7" fmla="*/ 7147990 h 7809257"/>
              <a:gd name="connsiteX8" fmla="*/ 4036 w 14109513"/>
              <a:gd name="connsiteY8" fmla="*/ 4227857 h 7809257"/>
              <a:gd name="connsiteX0" fmla="*/ 4036 w 14132566"/>
              <a:gd name="connsiteY0" fmla="*/ 4227857 h 7809257"/>
              <a:gd name="connsiteX1" fmla="*/ 1200230 w 14132566"/>
              <a:gd name="connsiteY1" fmla="*/ 585826 h 7809257"/>
              <a:gd name="connsiteX2" fmla="*/ 6998748 w 14132566"/>
              <a:gd name="connsiteY2" fmla="*/ 998 h 7809257"/>
              <a:gd name="connsiteX3" fmla="*/ 12836419 w 14132566"/>
              <a:gd name="connsiteY3" fmla="*/ 567896 h 7809257"/>
              <a:gd name="connsiteX4" fmla="*/ 14101036 w 14132566"/>
              <a:gd name="connsiteY4" fmla="*/ 4227857 h 7809257"/>
              <a:gd name="connsiteX5" fmla="*/ 12477830 w 14132566"/>
              <a:gd name="connsiteY5" fmla="*/ 7147990 h 7809257"/>
              <a:gd name="connsiteX6" fmla="*/ 7052536 w 14132566"/>
              <a:gd name="connsiteY6" fmla="*/ 7809257 h 7809257"/>
              <a:gd name="connsiteX7" fmla="*/ 1343666 w 14132566"/>
              <a:gd name="connsiteY7" fmla="*/ 7147990 h 7809257"/>
              <a:gd name="connsiteX8" fmla="*/ 4036 w 14132566"/>
              <a:gd name="connsiteY8" fmla="*/ 4227857 h 78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566" h="7809257">
                <a:moveTo>
                  <a:pt x="4036" y="4227857"/>
                </a:moveTo>
                <a:cubicBezTo>
                  <a:pt x="-19870" y="3134163"/>
                  <a:pt x="25480" y="1182726"/>
                  <a:pt x="1200230" y="585826"/>
                </a:cubicBezTo>
                <a:cubicBezTo>
                  <a:pt x="2374980" y="-11074"/>
                  <a:pt x="5059383" y="3986"/>
                  <a:pt x="6998748" y="998"/>
                </a:cubicBezTo>
                <a:cubicBezTo>
                  <a:pt x="8938113" y="-1990"/>
                  <a:pt x="11661669" y="-29004"/>
                  <a:pt x="12836419" y="567896"/>
                </a:cubicBezTo>
                <a:cubicBezTo>
                  <a:pt x="14011169" y="1164796"/>
                  <a:pt x="14226542" y="3277598"/>
                  <a:pt x="14101036" y="4227857"/>
                </a:cubicBezTo>
                <a:cubicBezTo>
                  <a:pt x="13975530" y="5178116"/>
                  <a:pt x="13652580" y="6551090"/>
                  <a:pt x="12477830" y="7147990"/>
                </a:cubicBezTo>
                <a:cubicBezTo>
                  <a:pt x="11303080" y="7744890"/>
                  <a:pt x="8908230" y="7809257"/>
                  <a:pt x="7052536" y="7809257"/>
                </a:cubicBezTo>
                <a:cubicBezTo>
                  <a:pt x="5196842" y="7809257"/>
                  <a:pt x="2518416" y="7744890"/>
                  <a:pt x="1343666" y="7147990"/>
                </a:cubicBezTo>
                <a:cubicBezTo>
                  <a:pt x="168916" y="6551090"/>
                  <a:pt x="27942" y="5321551"/>
                  <a:pt x="4036" y="42278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2"/>
          <p:cNvSpPr/>
          <p:nvPr/>
        </p:nvSpPr>
        <p:spPr>
          <a:xfrm rot="-1662962">
            <a:off x="325044" y="-727484"/>
            <a:ext cx="3067396" cy="4114800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709049">
            <a:off x="7715985" y="-1674962"/>
            <a:ext cx="2790583" cy="4114800"/>
          </a:xfrm>
          <a:custGeom>
            <a:avLst/>
            <a:gdLst/>
            <a:ahLst/>
            <a:cxnLst/>
            <a:rect l="l" t="t" r="r" b="b"/>
            <a:pathLst>
              <a:path w="2790583" h="4114800">
                <a:moveTo>
                  <a:pt x="0" y="0"/>
                </a:moveTo>
                <a:lnTo>
                  <a:pt x="2790583" y="0"/>
                </a:lnTo>
                <a:lnTo>
                  <a:pt x="27905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253815">
            <a:off x="14924762" y="-300429"/>
            <a:ext cx="2902804" cy="4114800"/>
          </a:xfrm>
          <a:custGeom>
            <a:avLst/>
            <a:gdLst/>
            <a:ahLst/>
            <a:cxnLst/>
            <a:rect l="l" t="t" r="r" b="b"/>
            <a:pathLst>
              <a:path w="2902804" h="4114800">
                <a:moveTo>
                  <a:pt x="0" y="0"/>
                </a:moveTo>
                <a:lnTo>
                  <a:pt x="2902804" y="0"/>
                </a:lnTo>
                <a:lnTo>
                  <a:pt x="2902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2932">
            <a:off x="14435773" y="6230948"/>
            <a:ext cx="3433988" cy="4114800"/>
          </a:xfrm>
          <a:custGeom>
            <a:avLst/>
            <a:gdLst/>
            <a:ahLst/>
            <a:cxnLst/>
            <a:rect l="l" t="t" r="r" b="b"/>
            <a:pathLst>
              <a:path w="3433988" h="4114800">
                <a:moveTo>
                  <a:pt x="0" y="0"/>
                </a:moveTo>
                <a:lnTo>
                  <a:pt x="3433988" y="0"/>
                </a:lnTo>
                <a:lnTo>
                  <a:pt x="3433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1581">
            <a:off x="6699845" y="7613440"/>
            <a:ext cx="2850434" cy="4114800"/>
          </a:xfrm>
          <a:custGeom>
            <a:avLst/>
            <a:gdLst/>
            <a:ahLst/>
            <a:cxnLst/>
            <a:rect l="l" t="t" r="r" b="b"/>
            <a:pathLst>
              <a:path w="2850434" h="4114800">
                <a:moveTo>
                  <a:pt x="0" y="0"/>
                </a:moveTo>
                <a:lnTo>
                  <a:pt x="2850434" y="0"/>
                </a:lnTo>
                <a:lnTo>
                  <a:pt x="2850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83479">
            <a:off x="-507460" y="6681833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0"/>
                </a:moveTo>
                <a:lnTo>
                  <a:pt x="3059914" y="0"/>
                </a:lnTo>
                <a:lnTo>
                  <a:pt x="305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69040" y="3028004"/>
            <a:ext cx="18826080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11201400" y="4321433"/>
            <a:ext cx="5816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435839" y="3566115"/>
            <a:ext cx="3382169" cy="3154710"/>
            <a:chOff x="12435839" y="3566115"/>
            <a:chExt cx="3382169" cy="3154710"/>
          </a:xfrm>
        </p:grpSpPr>
        <p:sp>
          <p:nvSpPr>
            <p:cNvPr id="19" name="Rounded Rectangle 18"/>
            <p:cNvSpPr/>
            <p:nvPr/>
          </p:nvSpPr>
          <p:spPr>
            <a:xfrm>
              <a:off x="12435839" y="3881229"/>
              <a:ext cx="3382169" cy="2819400"/>
            </a:xfrm>
            <a:custGeom>
              <a:avLst/>
              <a:gdLst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2848289 w 3318198"/>
                <a:gd name="connsiteY2" fmla="*/ 0 h 2819400"/>
                <a:gd name="connsiteX3" fmla="*/ 3318198 w 3318198"/>
                <a:gd name="connsiteY3" fmla="*/ 469909 h 2819400"/>
                <a:gd name="connsiteX4" fmla="*/ 3318198 w 3318198"/>
                <a:gd name="connsiteY4" fmla="*/ 2349491 h 2819400"/>
                <a:gd name="connsiteX5" fmla="*/ 2848289 w 3318198"/>
                <a:gd name="connsiteY5" fmla="*/ 2819400 h 2819400"/>
                <a:gd name="connsiteX6" fmla="*/ 469909 w 3318198"/>
                <a:gd name="connsiteY6" fmla="*/ 2819400 h 2819400"/>
                <a:gd name="connsiteX7" fmla="*/ 0 w 3318198"/>
                <a:gd name="connsiteY7" fmla="*/ 2349491 h 2819400"/>
                <a:gd name="connsiteX8" fmla="*/ 0 w 3318198"/>
                <a:gd name="connsiteY8" fmla="*/ 469909 h 2819400"/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1561629 w 3318198"/>
                <a:gd name="connsiteY2" fmla="*/ 60851 h 2819400"/>
                <a:gd name="connsiteX3" fmla="*/ 2848289 w 3318198"/>
                <a:gd name="connsiteY3" fmla="*/ 0 h 2819400"/>
                <a:gd name="connsiteX4" fmla="*/ 3318198 w 3318198"/>
                <a:gd name="connsiteY4" fmla="*/ 469909 h 2819400"/>
                <a:gd name="connsiteX5" fmla="*/ 3318198 w 3318198"/>
                <a:gd name="connsiteY5" fmla="*/ 2349491 h 2819400"/>
                <a:gd name="connsiteX6" fmla="*/ 2848289 w 3318198"/>
                <a:gd name="connsiteY6" fmla="*/ 2819400 h 2819400"/>
                <a:gd name="connsiteX7" fmla="*/ 469909 w 3318198"/>
                <a:gd name="connsiteY7" fmla="*/ 2819400 h 2819400"/>
                <a:gd name="connsiteX8" fmla="*/ 0 w 3318198"/>
                <a:gd name="connsiteY8" fmla="*/ 2349491 h 2819400"/>
                <a:gd name="connsiteX9" fmla="*/ 0 w 3318198"/>
                <a:gd name="connsiteY9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533880 w 3382169"/>
                <a:gd name="connsiteY7" fmla="*/ 2819400 h 2819400"/>
                <a:gd name="connsiteX8" fmla="*/ 63971 w 3382169"/>
                <a:gd name="connsiteY8" fmla="*/ 2349491 h 2819400"/>
                <a:gd name="connsiteX9" fmla="*/ 0 w 3382169"/>
                <a:gd name="connsiteY9" fmla="*/ 1300371 h 2819400"/>
                <a:gd name="connsiteX10" fmla="*/ 63971 w 3382169"/>
                <a:gd name="connsiteY10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1117601 w 3382169"/>
                <a:gd name="connsiteY7" fmla="*/ 2783731 h 2819400"/>
                <a:gd name="connsiteX8" fmla="*/ 533880 w 3382169"/>
                <a:gd name="connsiteY8" fmla="*/ 2819400 h 2819400"/>
                <a:gd name="connsiteX9" fmla="*/ 63971 w 3382169"/>
                <a:gd name="connsiteY9" fmla="*/ 2349491 h 2819400"/>
                <a:gd name="connsiteX10" fmla="*/ 0 w 3382169"/>
                <a:gd name="connsiteY10" fmla="*/ 1300371 h 2819400"/>
                <a:gd name="connsiteX11" fmla="*/ 63971 w 3382169"/>
                <a:gd name="connsiteY11" fmla="*/ 469909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2169" h="2819400">
                  <a:moveTo>
                    <a:pt x="63971" y="469909"/>
                  </a:moveTo>
                  <a:cubicBezTo>
                    <a:pt x="63971" y="210385"/>
                    <a:pt x="274356" y="0"/>
                    <a:pt x="533880" y="0"/>
                  </a:cubicBezTo>
                  <a:cubicBezTo>
                    <a:pt x="897787" y="-36"/>
                    <a:pt x="1261693" y="60887"/>
                    <a:pt x="1625600" y="60851"/>
                  </a:cubicBezTo>
                  <a:cubicBezTo>
                    <a:pt x="2054487" y="60887"/>
                    <a:pt x="2483373" y="-36"/>
                    <a:pt x="2912260" y="0"/>
                  </a:cubicBezTo>
                  <a:cubicBezTo>
                    <a:pt x="3171784" y="0"/>
                    <a:pt x="3382169" y="210385"/>
                    <a:pt x="3382169" y="469909"/>
                  </a:cubicBezTo>
                  <a:lnTo>
                    <a:pt x="3382169" y="2349491"/>
                  </a:lnTo>
                  <a:cubicBezTo>
                    <a:pt x="3382169" y="2609015"/>
                    <a:pt x="3171784" y="2819400"/>
                    <a:pt x="2912260" y="2819400"/>
                  </a:cubicBezTo>
                  <a:cubicBezTo>
                    <a:pt x="2320814" y="2814284"/>
                    <a:pt x="1709047" y="2788847"/>
                    <a:pt x="1117601" y="2783731"/>
                  </a:cubicBezTo>
                  <a:lnTo>
                    <a:pt x="533880" y="2819400"/>
                  </a:lnTo>
                  <a:cubicBezTo>
                    <a:pt x="274356" y="2819400"/>
                    <a:pt x="63971" y="2609015"/>
                    <a:pt x="63971" y="2349491"/>
                  </a:cubicBezTo>
                  <a:cubicBezTo>
                    <a:pt x="62967" y="1999784"/>
                    <a:pt x="1004" y="1650078"/>
                    <a:pt x="0" y="1300371"/>
                  </a:cubicBezTo>
                  <a:lnTo>
                    <a:pt x="63971" y="469909"/>
                  </a:lnTo>
                  <a:close/>
                </a:path>
              </a:pathLst>
            </a:custGeom>
            <a:solidFill>
              <a:srgbClr val="C6EAFA"/>
            </a:solidFill>
            <a:ln w="73025">
              <a:solidFill>
                <a:srgbClr val="00B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64923" y="3566115"/>
              <a:ext cx="1523999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900" dirty="0">
                  <a:solidFill>
                    <a:srgbClr val="03B3D1"/>
                  </a:solidFill>
                  <a:latin typeface="#9Slide03 SFU Helvetica Bold" panose="00000700000000000000" pitchFamily="2" charset="0"/>
                  <a:ea typeface="Cambria" panose="02040503050406030204" pitchFamily="18" charset="0"/>
                </a:rPr>
                <a:t>6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7" y="2781300"/>
            <a:ext cx="9361868" cy="496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11201400" y="4321433"/>
            <a:ext cx="5816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435839" y="3566115"/>
            <a:ext cx="3382169" cy="3154710"/>
            <a:chOff x="12435839" y="3566115"/>
            <a:chExt cx="3382169" cy="3154710"/>
          </a:xfrm>
        </p:grpSpPr>
        <p:sp>
          <p:nvSpPr>
            <p:cNvPr id="19" name="Rounded Rectangle 18"/>
            <p:cNvSpPr/>
            <p:nvPr/>
          </p:nvSpPr>
          <p:spPr>
            <a:xfrm>
              <a:off x="12435839" y="3881229"/>
              <a:ext cx="3382169" cy="2819400"/>
            </a:xfrm>
            <a:custGeom>
              <a:avLst/>
              <a:gdLst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2848289 w 3318198"/>
                <a:gd name="connsiteY2" fmla="*/ 0 h 2819400"/>
                <a:gd name="connsiteX3" fmla="*/ 3318198 w 3318198"/>
                <a:gd name="connsiteY3" fmla="*/ 469909 h 2819400"/>
                <a:gd name="connsiteX4" fmla="*/ 3318198 w 3318198"/>
                <a:gd name="connsiteY4" fmla="*/ 2349491 h 2819400"/>
                <a:gd name="connsiteX5" fmla="*/ 2848289 w 3318198"/>
                <a:gd name="connsiteY5" fmla="*/ 2819400 h 2819400"/>
                <a:gd name="connsiteX6" fmla="*/ 469909 w 3318198"/>
                <a:gd name="connsiteY6" fmla="*/ 2819400 h 2819400"/>
                <a:gd name="connsiteX7" fmla="*/ 0 w 3318198"/>
                <a:gd name="connsiteY7" fmla="*/ 2349491 h 2819400"/>
                <a:gd name="connsiteX8" fmla="*/ 0 w 3318198"/>
                <a:gd name="connsiteY8" fmla="*/ 469909 h 2819400"/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1561629 w 3318198"/>
                <a:gd name="connsiteY2" fmla="*/ 60851 h 2819400"/>
                <a:gd name="connsiteX3" fmla="*/ 2848289 w 3318198"/>
                <a:gd name="connsiteY3" fmla="*/ 0 h 2819400"/>
                <a:gd name="connsiteX4" fmla="*/ 3318198 w 3318198"/>
                <a:gd name="connsiteY4" fmla="*/ 469909 h 2819400"/>
                <a:gd name="connsiteX5" fmla="*/ 3318198 w 3318198"/>
                <a:gd name="connsiteY5" fmla="*/ 2349491 h 2819400"/>
                <a:gd name="connsiteX6" fmla="*/ 2848289 w 3318198"/>
                <a:gd name="connsiteY6" fmla="*/ 2819400 h 2819400"/>
                <a:gd name="connsiteX7" fmla="*/ 469909 w 3318198"/>
                <a:gd name="connsiteY7" fmla="*/ 2819400 h 2819400"/>
                <a:gd name="connsiteX8" fmla="*/ 0 w 3318198"/>
                <a:gd name="connsiteY8" fmla="*/ 2349491 h 2819400"/>
                <a:gd name="connsiteX9" fmla="*/ 0 w 3318198"/>
                <a:gd name="connsiteY9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533880 w 3382169"/>
                <a:gd name="connsiteY7" fmla="*/ 2819400 h 2819400"/>
                <a:gd name="connsiteX8" fmla="*/ 63971 w 3382169"/>
                <a:gd name="connsiteY8" fmla="*/ 2349491 h 2819400"/>
                <a:gd name="connsiteX9" fmla="*/ 0 w 3382169"/>
                <a:gd name="connsiteY9" fmla="*/ 1300371 h 2819400"/>
                <a:gd name="connsiteX10" fmla="*/ 63971 w 3382169"/>
                <a:gd name="connsiteY10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1117601 w 3382169"/>
                <a:gd name="connsiteY7" fmla="*/ 2783731 h 2819400"/>
                <a:gd name="connsiteX8" fmla="*/ 533880 w 3382169"/>
                <a:gd name="connsiteY8" fmla="*/ 2819400 h 2819400"/>
                <a:gd name="connsiteX9" fmla="*/ 63971 w 3382169"/>
                <a:gd name="connsiteY9" fmla="*/ 2349491 h 2819400"/>
                <a:gd name="connsiteX10" fmla="*/ 0 w 3382169"/>
                <a:gd name="connsiteY10" fmla="*/ 1300371 h 2819400"/>
                <a:gd name="connsiteX11" fmla="*/ 63971 w 3382169"/>
                <a:gd name="connsiteY11" fmla="*/ 469909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2169" h="2819400">
                  <a:moveTo>
                    <a:pt x="63971" y="469909"/>
                  </a:moveTo>
                  <a:cubicBezTo>
                    <a:pt x="63971" y="210385"/>
                    <a:pt x="274356" y="0"/>
                    <a:pt x="533880" y="0"/>
                  </a:cubicBezTo>
                  <a:cubicBezTo>
                    <a:pt x="897787" y="-36"/>
                    <a:pt x="1261693" y="60887"/>
                    <a:pt x="1625600" y="60851"/>
                  </a:cubicBezTo>
                  <a:cubicBezTo>
                    <a:pt x="2054487" y="60887"/>
                    <a:pt x="2483373" y="-36"/>
                    <a:pt x="2912260" y="0"/>
                  </a:cubicBezTo>
                  <a:cubicBezTo>
                    <a:pt x="3171784" y="0"/>
                    <a:pt x="3382169" y="210385"/>
                    <a:pt x="3382169" y="469909"/>
                  </a:cubicBezTo>
                  <a:lnTo>
                    <a:pt x="3382169" y="2349491"/>
                  </a:lnTo>
                  <a:cubicBezTo>
                    <a:pt x="3382169" y="2609015"/>
                    <a:pt x="3171784" y="2819400"/>
                    <a:pt x="2912260" y="2819400"/>
                  </a:cubicBezTo>
                  <a:cubicBezTo>
                    <a:pt x="2320814" y="2814284"/>
                    <a:pt x="1709047" y="2788847"/>
                    <a:pt x="1117601" y="2783731"/>
                  </a:cubicBezTo>
                  <a:lnTo>
                    <a:pt x="533880" y="2819400"/>
                  </a:lnTo>
                  <a:cubicBezTo>
                    <a:pt x="274356" y="2819400"/>
                    <a:pt x="63971" y="2609015"/>
                    <a:pt x="63971" y="2349491"/>
                  </a:cubicBezTo>
                  <a:cubicBezTo>
                    <a:pt x="62967" y="1999784"/>
                    <a:pt x="1004" y="1650078"/>
                    <a:pt x="0" y="1300371"/>
                  </a:cubicBezTo>
                  <a:lnTo>
                    <a:pt x="63971" y="469909"/>
                  </a:lnTo>
                  <a:close/>
                </a:path>
              </a:pathLst>
            </a:custGeom>
            <a:solidFill>
              <a:srgbClr val="C6EAFA"/>
            </a:solidFill>
            <a:ln w="73025">
              <a:solidFill>
                <a:srgbClr val="00B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64923" y="3566115"/>
              <a:ext cx="1523999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900" dirty="0">
                  <a:solidFill>
                    <a:srgbClr val="03B3D1"/>
                  </a:solidFill>
                  <a:latin typeface="#9Slide03 SFU Helvetica Bold" panose="00000700000000000000" pitchFamily="2" charset="0"/>
                  <a:ea typeface="Cambria" panose="02040503050406030204" pitchFamily="18" charset="0"/>
                </a:rPr>
                <a:t>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49" y="2933700"/>
            <a:ext cx="9642110" cy="46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11201400" y="4321433"/>
            <a:ext cx="5816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385770" y="3169547"/>
            <a:ext cx="3382169" cy="3154710"/>
            <a:chOff x="12435839" y="3566115"/>
            <a:chExt cx="3382169" cy="3154710"/>
          </a:xfrm>
        </p:grpSpPr>
        <p:sp>
          <p:nvSpPr>
            <p:cNvPr id="19" name="Rounded Rectangle 18"/>
            <p:cNvSpPr/>
            <p:nvPr/>
          </p:nvSpPr>
          <p:spPr>
            <a:xfrm>
              <a:off x="12435839" y="3881229"/>
              <a:ext cx="3382169" cy="2819400"/>
            </a:xfrm>
            <a:custGeom>
              <a:avLst/>
              <a:gdLst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2848289 w 3318198"/>
                <a:gd name="connsiteY2" fmla="*/ 0 h 2819400"/>
                <a:gd name="connsiteX3" fmla="*/ 3318198 w 3318198"/>
                <a:gd name="connsiteY3" fmla="*/ 469909 h 2819400"/>
                <a:gd name="connsiteX4" fmla="*/ 3318198 w 3318198"/>
                <a:gd name="connsiteY4" fmla="*/ 2349491 h 2819400"/>
                <a:gd name="connsiteX5" fmla="*/ 2848289 w 3318198"/>
                <a:gd name="connsiteY5" fmla="*/ 2819400 h 2819400"/>
                <a:gd name="connsiteX6" fmla="*/ 469909 w 3318198"/>
                <a:gd name="connsiteY6" fmla="*/ 2819400 h 2819400"/>
                <a:gd name="connsiteX7" fmla="*/ 0 w 3318198"/>
                <a:gd name="connsiteY7" fmla="*/ 2349491 h 2819400"/>
                <a:gd name="connsiteX8" fmla="*/ 0 w 3318198"/>
                <a:gd name="connsiteY8" fmla="*/ 469909 h 2819400"/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1561629 w 3318198"/>
                <a:gd name="connsiteY2" fmla="*/ 60851 h 2819400"/>
                <a:gd name="connsiteX3" fmla="*/ 2848289 w 3318198"/>
                <a:gd name="connsiteY3" fmla="*/ 0 h 2819400"/>
                <a:gd name="connsiteX4" fmla="*/ 3318198 w 3318198"/>
                <a:gd name="connsiteY4" fmla="*/ 469909 h 2819400"/>
                <a:gd name="connsiteX5" fmla="*/ 3318198 w 3318198"/>
                <a:gd name="connsiteY5" fmla="*/ 2349491 h 2819400"/>
                <a:gd name="connsiteX6" fmla="*/ 2848289 w 3318198"/>
                <a:gd name="connsiteY6" fmla="*/ 2819400 h 2819400"/>
                <a:gd name="connsiteX7" fmla="*/ 469909 w 3318198"/>
                <a:gd name="connsiteY7" fmla="*/ 2819400 h 2819400"/>
                <a:gd name="connsiteX8" fmla="*/ 0 w 3318198"/>
                <a:gd name="connsiteY8" fmla="*/ 2349491 h 2819400"/>
                <a:gd name="connsiteX9" fmla="*/ 0 w 3318198"/>
                <a:gd name="connsiteY9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533880 w 3382169"/>
                <a:gd name="connsiteY7" fmla="*/ 2819400 h 2819400"/>
                <a:gd name="connsiteX8" fmla="*/ 63971 w 3382169"/>
                <a:gd name="connsiteY8" fmla="*/ 2349491 h 2819400"/>
                <a:gd name="connsiteX9" fmla="*/ 0 w 3382169"/>
                <a:gd name="connsiteY9" fmla="*/ 1300371 h 2819400"/>
                <a:gd name="connsiteX10" fmla="*/ 63971 w 3382169"/>
                <a:gd name="connsiteY10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1117601 w 3382169"/>
                <a:gd name="connsiteY7" fmla="*/ 2783731 h 2819400"/>
                <a:gd name="connsiteX8" fmla="*/ 533880 w 3382169"/>
                <a:gd name="connsiteY8" fmla="*/ 2819400 h 2819400"/>
                <a:gd name="connsiteX9" fmla="*/ 63971 w 3382169"/>
                <a:gd name="connsiteY9" fmla="*/ 2349491 h 2819400"/>
                <a:gd name="connsiteX10" fmla="*/ 0 w 3382169"/>
                <a:gd name="connsiteY10" fmla="*/ 1300371 h 2819400"/>
                <a:gd name="connsiteX11" fmla="*/ 63971 w 3382169"/>
                <a:gd name="connsiteY11" fmla="*/ 469909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2169" h="2819400">
                  <a:moveTo>
                    <a:pt x="63971" y="469909"/>
                  </a:moveTo>
                  <a:cubicBezTo>
                    <a:pt x="63971" y="210385"/>
                    <a:pt x="274356" y="0"/>
                    <a:pt x="533880" y="0"/>
                  </a:cubicBezTo>
                  <a:cubicBezTo>
                    <a:pt x="897787" y="-36"/>
                    <a:pt x="1261693" y="60887"/>
                    <a:pt x="1625600" y="60851"/>
                  </a:cubicBezTo>
                  <a:cubicBezTo>
                    <a:pt x="2054487" y="60887"/>
                    <a:pt x="2483373" y="-36"/>
                    <a:pt x="2912260" y="0"/>
                  </a:cubicBezTo>
                  <a:cubicBezTo>
                    <a:pt x="3171784" y="0"/>
                    <a:pt x="3382169" y="210385"/>
                    <a:pt x="3382169" y="469909"/>
                  </a:cubicBezTo>
                  <a:lnTo>
                    <a:pt x="3382169" y="2349491"/>
                  </a:lnTo>
                  <a:cubicBezTo>
                    <a:pt x="3382169" y="2609015"/>
                    <a:pt x="3171784" y="2819400"/>
                    <a:pt x="2912260" y="2819400"/>
                  </a:cubicBezTo>
                  <a:cubicBezTo>
                    <a:pt x="2320814" y="2814284"/>
                    <a:pt x="1709047" y="2788847"/>
                    <a:pt x="1117601" y="2783731"/>
                  </a:cubicBezTo>
                  <a:lnTo>
                    <a:pt x="533880" y="2819400"/>
                  </a:lnTo>
                  <a:cubicBezTo>
                    <a:pt x="274356" y="2819400"/>
                    <a:pt x="63971" y="2609015"/>
                    <a:pt x="63971" y="2349491"/>
                  </a:cubicBezTo>
                  <a:cubicBezTo>
                    <a:pt x="62967" y="1999784"/>
                    <a:pt x="1004" y="1650078"/>
                    <a:pt x="0" y="1300371"/>
                  </a:cubicBezTo>
                  <a:lnTo>
                    <a:pt x="63971" y="469909"/>
                  </a:lnTo>
                  <a:close/>
                </a:path>
              </a:pathLst>
            </a:custGeom>
            <a:solidFill>
              <a:srgbClr val="C6EAFA"/>
            </a:solidFill>
            <a:ln w="73025">
              <a:solidFill>
                <a:srgbClr val="00B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64923" y="3566115"/>
              <a:ext cx="1523999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900" dirty="0">
                  <a:solidFill>
                    <a:srgbClr val="03B3D1"/>
                  </a:solidFill>
                  <a:latin typeface="#9Slide03 SFU Helvetica Bold" panose="00000700000000000000" pitchFamily="2" charset="0"/>
                  <a:ea typeface="Cambria" panose="02040503050406030204" pitchFamily="18" charset="0"/>
                </a:rPr>
                <a:t>8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80" y="2552700"/>
            <a:ext cx="969301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12064912" y="3881229"/>
            <a:ext cx="4582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597936" y="4017496"/>
            <a:ext cx="3516024" cy="3154710"/>
            <a:chOff x="12368911" y="3713574"/>
            <a:chExt cx="3516024" cy="3154710"/>
          </a:xfrm>
        </p:grpSpPr>
        <p:sp>
          <p:nvSpPr>
            <p:cNvPr id="19" name="Rounded Rectangle 18"/>
            <p:cNvSpPr/>
            <p:nvPr/>
          </p:nvSpPr>
          <p:spPr>
            <a:xfrm>
              <a:off x="12435839" y="3881229"/>
              <a:ext cx="3382169" cy="2819400"/>
            </a:xfrm>
            <a:custGeom>
              <a:avLst/>
              <a:gdLst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2848289 w 3318198"/>
                <a:gd name="connsiteY2" fmla="*/ 0 h 2819400"/>
                <a:gd name="connsiteX3" fmla="*/ 3318198 w 3318198"/>
                <a:gd name="connsiteY3" fmla="*/ 469909 h 2819400"/>
                <a:gd name="connsiteX4" fmla="*/ 3318198 w 3318198"/>
                <a:gd name="connsiteY4" fmla="*/ 2349491 h 2819400"/>
                <a:gd name="connsiteX5" fmla="*/ 2848289 w 3318198"/>
                <a:gd name="connsiteY5" fmla="*/ 2819400 h 2819400"/>
                <a:gd name="connsiteX6" fmla="*/ 469909 w 3318198"/>
                <a:gd name="connsiteY6" fmla="*/ 2819400 h 2819400"/>
                <a:gd name="connsiteX7" fmla="*/ 0 w 3318198"/>
                <a:gd name="connsiteY7" fmla="*/ 2349491 h 2819400"/>
                <a:gd name="connsiteX8" fmla="*/ 0 w 3318198"/>
                <a:gd name="connsiteY8" fmla="*/ 469909 h 2819400"/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1561629 w 3318198"/>
                <a:gd name="connsiteY2" fmla="*/ 60851 h 2819400"/>
                <a:gd name="connsiteX3" fmla="*/ 2848289 w 3318198"/>
                <a:gd name="connsiteY3" fmla="*/ 0 h 2819400"/>
                <a:gd name="connsiteX4" fmla="*/ 3318198 w 3318198"/>
                <a:gd name="connsiteY4" fmla="*/ 469909 h 2819400"/>
                <a:gd name="connsiteX5" fmla="*/ 3318198 w 3318198"/>
                <a:gd name="connsiteY5" fmla="*/ 2349491 h 2819400"/>
                <a:gd name="connsiteX6" fmla="*/ 2848289 w 3318198"/>
                <a:gd name="connsiteY6" fmla="*/ 2819400 h 2819400"/>
                <a:gd name="connsiteX7" fmla="*/ 469909 w 3318198"/>
                <a:gd name="connsiteY7" fmla="*/ 2819400 h 2819400"/>
                <a:gd name="connsiteX8" fmla="*/ 0 w 3318198"/>
                <a:gd name="connsiteY8" fmla="*/ 2349491 h 2819400"/>
                <a:gd name="connsiteX9" fmla="*/ 0 w 3318198"/>
                <a:gd name="connsiteY9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533880 w 3382169"/>
                <a:gd name="connsiteY7" fmla="*/ 2819400 h 2819400"/>
                <a:gd name="connsiteX8" fmla="*/ 63971 w 3382169"/>
                <a:gd name="connsiteY8" fmla="*/ 2349491 h 2819400"/>
                <a:gd name="connsiteX9" fmla="*/ 0 w 3382169"/>
                <a:gd name="connsiteY9" fmla="*/ 1300371 h 2819400"/>
                <a:gd name="connsiteX10" fmla="*/ 63971 w 3382169"/>
                <a:gd name="connsiteY10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1117601 w 3382169"/>
                <a:gd name="connsiteY7" fmla="*/ 2783731 h 2819400"/>
                <a:gd name="connsiteX8" fmla="*/ 533880 w 3382169"/>
                <a:gd name="connsiteY8" fmla="*/ 2819400 h 2819400"/>
                <a:gd name="connsiteX9" fmla="*/ 63971 w 3382169"/>
                <a:gd name="connsiteY9" fmla="*/ 2349491 h 2819400"/>
                <a:gd name="connsiteX10" fmla="*/ 0 w 3382169"/>
                <a:gd name="connsiteY10" fmla="*/ 1300371 h 2819400"/>
                <a:gd name="connsiteX11" fmla="*/ 63971 w 3382169"/>
                <a:gd name="connsiteY11" fmla="*/ 469909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2169" h="2819400">
                  <a:moveTo>
                    <a:pt x="63971" y="469909"/>
                  </a:moveTo>
                  <a:cubicBezTo>
                    <a:pt x="63971" y="210385"/>
                    <a:pt x="274356" y="0"/>
                    <a:pt x="533880" y="0"/>
                  </a:cubicBezTo>
                  <a:cubicBezTo>
                    <a:pt x="897787" y="-36"/>
                    <a:pt x="1261693" y="60887"/>
                    <a:pt x="1625600" y="60851"/>
                  </a:cubicBezTo>
                  <a:cubicBezTo>
                    <a:pt x="2054487" y="60887"/>
                    <a:pt x="2483373" y="-36"/>
                    <a:pt x="2912260" y="0"/>
                  </a:cubicBezTo>
                  <a:cubicBezTo>
                    <a:pt x="3171784" y="0"/>
                    <a:pt x="3382169" y="210385"/>
                    <a:pt x="3382169" y="469909"/>
                  </a:cubicBezTo>
                  <a:lnTo>
                    <a:pt x="3382169" y="2349491"/>
                  </a:lnTo>
                  <a:cubicBezTo>
                    <a:pt x="3382169" y="2609015"/>
                    <a:pt x="3171784" y="2819400"/>
                    <a:pt x="2912260" y="2819400"/>
                  </a:cubicBezTo>
                  <a:cubicBezTo>
                    <a:pt x="2320814" y="2814284"/>
                    <a:pt x="1709047" y="2788847"/>
                    <a:pt x="1117601" y="2783731"/>
                  </a:cubicBezTo>
                  <a:lnTo>
                    <a:pt x="533880" y="2819400"/>
                  </a:lnTo>
                  <a:cubicBezTo>
                    <a:pt x="274356" y="2819400"/>
                    <a:pt x="63971" y="2609015"/>
                    <a:pt x="63971" y="2349491"/>
                  </a:cubicBezTo>
                  <a:cubicBezTo>
                    <a:pt x="62967" y="1999784"/>
                    <a:pt x="1004" y="1650078"/>
                    <a:pt x="0" y="1300371"/>
                  </a:cubicBezTo>
                  <a:lnTo>
                    <a:pt x="63971" y="469909"/>
                  </a:lnTo>
                  <a:close/>
                </a:path>
              </a:pathLst>
            </a:custGeom>
            <a:solidFill>
              <a:srgbClr val="C6EAFA"/>
            </a:solidFill>
            <a:ln w="73025">
              <a:solidFill>
                <a:srgbClr val="00B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68911" y="3713574"/>
              <a:ext cx="351602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900" dirty="0">
                  <a:solidFill>
                    <a:srgbClr val="03B3D1"/>
                  </a:solidFill>
                  <a:latin typeface="#9Slide03 SFU Helvetica Bold" panose="00000700000000000000" pitchFamily="2" charset="0"/>
                  <a:ea typeface="Cambria" panose="02040503050406030204" pitchFamily="18" charset="0"/>
                </a:rPr>
                <a:t>9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859CB90-0E4C-4272-8A61-25BE75F99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09" y="2524455"/>
            <a:ext cx="11088852" cy="55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10771293" y="6051218"/>
            <a:ext cx="5816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086345" y="5202089"/>
            <a:ext cx="3382169" cy="3154710"/>
            <a:chOff x="12435839" y="3545919"/>
            <a:chExt cx="3382169" cy="3154710"/>
          </a:xfrm>
        </p:grpSpPr>
        <p:sp>
          <p:nvSpPr>
            <p:cNvPr id="19" name="Rounded Rectangle 18"/>
            <p:cNvSpPr/>
            <p:nvPr/>
          </p:nvSpPr>
          <p:spPr>
            <a:xfrm>
              <a:off x="12435839" y="3881229"/>
              <a:ext cx="3382169" cy="2819400"/>
            </a:xfrm>
            <a:custGeom>
              <a:avLst/>
              <a:gdLst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2848289 w 3318198"/>
                <a:gd name="connsiteY2" fmla="*/ 0 h 2819400"/>
                <a:gd name="connsiteX3" fmla="*/ 3318198 w 3318198"/>
                <a:gd name="connsiteY3" fmla="*/ 469909 h 2819400"/>
                <a:gd name="connsiteX4" fmla="*/ 3318198 w 3318198"/>
                <a:gd name="connsiteY4" fmla="*/ 2349491 h 2819400"/>
                <a:gd name="connsiteX5" fmla="*/ 2848289 w 3318198"/>
                <a:gd name="connsiteY5" fmla="*/ 2819400 h 2819400"/>
                <a:gd name="connsiteX6" fmla="*/ 469909 w 3318198"/>
                <a:gd name="connsiteY6" fmla="*/ 2819400 h 2819400"/>
                <a:gd name="connsiteX7" fmla="*/ 0 w 3318198"/>
                <a:gd name="connsiteY7" fmla="*/ 2349491 h 2819400"/>
                <a:gd name="connsiteX8" fmla="*/ 0 w 3318198"/>
                <a:gd name="connsiteY8" fmla="*/ 469909 h 2819400"/>
                <a:gd name="connsiteX0" fmla="*/ 0 w 3318198"/>
                <a:gd name="connsiteY0" fmla="*/ 469909 h 2819400"/>
                <a:gd name="connsiteX1" fmla="*/ 469909 w 3318198"/>
                <a:gd name="connsiteY1" fmla="*/ 0 h 2819400"/>
                <a:gd name="connsiteX2" fmla="*/ 1561629 w 3318198"/>
                <a:gd name="connsiteY2" fmla="*/ 60851 h 2819400"/>
                <a:gd name="connsiteX3" fmla="*/ 2848289 w 3318198"/>
                <a:gd name="connsiteY3" fmla="*/ 0 h 2819400"/>
                <a:gd name="connsiteX4" fmla="*/ 3318198 w 3318198"/>
                <a:gd name="connsiteY4" fmla="*/ 469909 h 2819400"/>
                <a:gd name="connsiteX5" fmla="*/ 3318198 w 3318198"/>
                <a:gd name="connsiteY5" fmla="*/ 2349491 h 2819400"/>
                <a:gd name="connsiteX6" fmla="*/ 2848289 w 3318198"/>
                <a:gd name="connsiteY6" fmla="*/ 2819400 h 2819400"/>
                <a:gd name="connsiteX7" fmla="*/ 469909 w 3318198"/>
                <a:gd name="connsiteY7" fmla="*/ 2819400 h 2819400"/>
                <a:gd name="connsiteX8" fmla="*/ 0 w 3318198"/>
                <a:gd name="connsiteY8" fmla="*/ 2349491 h 2819400"/>
                <a:gd name="connsiteX9" fmla="*/ 0 w 3318198"/>
                <a:gd name="connsiteY9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533880 w 3382169"/>
                <a:gd name="connsiteY7" fmla="*/ 2819400 h 2819400"/>
                <a:gd name="connsiteX8" fmla="*/ 63971 w 3382169"/>
                <a:gd name="connsiteY8" fmla="*/ 2349491 h 2819400"/>
                <a:gd name="connsiteX9" fmla="*/ 0 w 3382169"/>
                <a:gd name="connsiteY9" fmla="*/ 1300371 h 2819400"/>
                <a:gd name="connsiteX10" fmla="*/ 63971 w 3382169"/>
                <a:gd name="connsiteY10" fmla="*/ 469909 h 2819400"/>
                <a:gd name="connsiteX0" fmla="*/ 63971 w 3382169"/>
                <a:gd name="connsiteY0" fmla="*/ 469909 h 2819400"/>
                <a:gd name="connsiteX1" fmla="*/ 533880 w 3382169"/>
                <a:gd name="connsiteY1" fmla="*/ 0 h 2819400"/>
                <a:gd name="connsiteX2" fmla="*/ 1625600 w 3382169"/>
                <a:gd name="connsiteY2" fmla="*/ 60851 h 2819400"/>
                <a:gd name="connsiteX3" fmla="*/ 2912260 w 3382169"/>
                <a:gd name="connsiteY3" fmla="*/ 0 h 2819400"/>
                <a:gd name="connsiteX4" fmla="*/ 3382169 w 3382169"/>
                <a:gd name="connsiteY4" fmla="*/ 469909 h 2819400"/>
                <a:gd name="connsiteX5" fmla="*/ 3382169 w 3382169"/>
                <a:gd name="connsiteY5" fmla="*/ 2349491 h 2819400"/>
                <a:gd name="connsiteX6" fmla="*/ 2912260 w 3382169"/>
                <a:gd name="connsiteY6" fmla="*/ 2819400 h 2819400"/>
                <a:gd name="connsiteX7" fmla="*/ 1117601 w 3382169"/>
                <a:gd name="connsiteY7" fmla="*/ 2783731 h 2819400"/>
                <a:gd name="connsiteX8" fmla="*/ 533880 w 3382169"/>
                <a:gd name="connsiteY8" fmla="*/ 2819400 h 2819400"/>
                <a:gd name="connsiteX9" fmla="*/ 63971 w 3382169"/>
                <a:gd name="connsiteY9" fmla="*/ 2349491 h 2819400"/>
                <a:gd name="connsiteX10" fmla="*/ 0 w 3382169"/>
                <a:gd name="connsiteY10" fmla="*/ 1300371 h 2819400"/>
                <a:gd name="connsiteX11" fmla="*/ 63971 w 3382169"/>
                <a:gd name="connsiteY11" fmla="*/ 469909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2169" h="2819400">
                  <a:moveTo>
                    <a:pt x="63971" y="469909"/>
                  </a:moveTo>
                  <a:cubicBezTo>
                    <a:pt x="63971" y="210385"/>
                    <a:pt x="274356" y="0"/>
                    <a:pt x="533880" y="0"/>
                  </a:cubicBezTo>
                  <a:cubicBezTo>
                    <a:pt x="897787" y="-36"/>
                    <a:pt x="1261693" y="60887"/>
                    <a:pt x="1625600" y="60851"/>
                  </a:cubicBezTo>
                  <a:cubicBezTo>
                    <a:pt x="2054487" y="60887"/>
                    <a:pt x="2483373" y="-36"/>
                    <a:pt x="2912260" y="0"/>
                  </a:cubicBezTo>
                  <a:cubicBezTo>
                    <a:pt x="3171784" y="0"/>
                    <a:pt x="3382169" y="210385"/>
                    <a:pt x="3382169" y="469909"/>
                  </a:cubicBezTo>
                  <a:lnTo>
                    <a:pt x="3382169" y="2349491"/>
                  </a:lnTo>
                  <a:cubicBezTo>
                    <a:pt x="3382169" y="2609015"/>
                    <a:pt x="3171784" y="2819400"/>
                    <a:pt x="2912260" y="2819400"/>
                  </a:cubicBezTo>
                  <a:cubicBezTo>
                    <a:pt x="2320814" y="2814284"/>
                    <a:pt x="1709047" y="2788847"/>
                    <a:pt x="1117601" y="2783731"/>
                  </a:cubicBezTo>
                  <a:lnTo>
                    <a:pt x="533880" y="2819400"/>
                  </a:lnTo>
                  <a:cubicBezTo>
                    <a:pt x="274356" y="2819400"/>
                    <a:pt x="63971" y="2609015"/>
                    <a:pt x="63971" y="2349491"/>
                  </a:cubicBezTo>
                  <a:cubicBezTo>
                    <a:pt x="62967" y="1999784"/>
                    <a:pt x="1004" y="1650078"/>
                    <a:pt x="0" y="1300371"/>
                  </a:cubicBezTo>
                  <a:lnTo>
                    <a:pt x="63971" y="469909"/>
                  </a:lnTo>
                  <a:close/>
                </a:path>
              </a:pathLst>
            </a:custGeom>
            <a:solidFill>
              <a:srgbClr val="C6EAFA"/>
            </a:solidFill>
            <a:ln w="73025">
              <a:solidFill>
                <a:srgbClr val="00B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16161" y="3545919"/>
              <a:ext cx="313897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900" dirty="0">
                  <a:solidFill>
                    <a:srgbClr val="03B3D1"/>
                  </a:solidFill>
                  <a:latin typeface="#9Slide03 SFU Helvetica Bold" panose="00000700000000000000" pitchFamily="2" charset="0"/>
                  <a:ea typeface="Cambria" panose="02040503050406030204" pitchFamily="18" charset="0"/>
                </a:rPr>
                <a:t>10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" y="1803887"/>
            <a:ext cx="12268200" cy="45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00676" y="1535184"/>
            <a:ext cx="17221200" cy="6892716"/>
          </a:xfrm>
          <a:custGeom>
            <a:avLst/>
            <a:gdLst>
              <a:gd name="connsiteX0" fmla="*/ 0 w 14097000"/>
              <a:gd name="connsiteY0" fmla="*/ 3581400 h 7162800"/>
              <a:gd name="connsiteX1" fmla="*/ 7048500 w 14097000"/>
              <a:gd name="connsiteY1" fmla="*/ 0 h 7162800"/>
              <a:gd name="connsiteX2" fmla="*/ 14097000 w 14097000"/>
              <a:gd name="connsiteY2" fmla="*/ 3581400 h 7162800"/>
              <a:gd name="connsiteX3" fmla="*/ 7048500 w 14097000"/>
              <a:gd name="connsiteY3" fmla="*/ 7162800 h 7162800"/>
              <a:gd name="connsiteX4" fmla="*/ 0 w 14097000"/>
              <a:gd name="connsiteY4" fmla="*/ 3581400 h 7162800"/>
              <a:gd name="connsiteX0" fmla="*/ 394915 w 14491915"/>
              <a:gd name="connsiteY0" fmla="*/ 4064140 h 7645540"/>
              <a:gd name="connsiteX1" fmla="*/ 1591109 w 14491915"/>
              <a:gd name="connsiteY1" fmla="*/ 422109 h 7645540"/>
              <a:gd name="connsiteX2" fmla="*/ 7443415 w 14491915"/>
              <a:gd name="connsiteY2" fmla="*/ 482740 h 7645540"/>
              <a:gd name="connsiteX3" fmla="*/ 14491915 w 14491915"/>
              <a:gd name="connsiteY3" fmla="*/ 4064140 h 7645540"/>
              <a:gd name="connsiteX4" fmla="*/ 7443415 w 14491915"/>
              <a:gd name="connsiteY4" fmla="*/ 7645540 h 7645540"/>
              <a:gd name="connsiteX5" fmla="*/ 394915 w 14491915"/>
              <a:gd name="connsiteY5" fmla="*/ 4064140 h 7645540"/>
              <a:gd name="connsiteX0" fmla="*/ 394915 w 14608163"/>
              <a:gd name="connsiteY0" fmla="*/ 3906895 h 7488295"/>
              <a:gd name="connsiteX1" fmla="*/ 1591109 w 14608163"/>
              <a:gd name="connsiteY1" fmla="*/ 264864 h 7488295"/>
              <a:gd name="connsiteX2" fmla="*/ 7443415 w 14608163"/>
              <a:gd name="connsiteY2" fmla="*/ 325495 h 7488295"/>
              <a:gd name="connsiteX3" fmla="*/ 12151533 w 14608163"/>
              <a:gd name="connsiteY3" fmla="*/ 246934 h 7488295"/>
              <a:gd name="connsiteX4" fmla="*/ 14491915 w 14608163"/>
              <a:gd name="connsiteY4" fmla="*/ 3906895 h 7488295"/>
              <a:gd name="connsiteX5" fmla="*/ 7443415 w 14608163"/>
              <a:gd name="connsiteY5" fmla="*/ 7488295 h 7488295"/>
              <a:gd name="connsiteX6" fmla="*/ 394915 w 14608163"/>
              <a:gd name="connsiteY6" fmla="*/ 3906895 h 7488295"/>
              <a:gd name="connsiteX0" fmla="*/ 394915 w 14608163"/>
              <a:gd name="connsiteY0" fmla="*/ 4227857 h 7809257"/>
              <a:gd name="connsiteX1" fmla="*/ 1591109 w 14608163"/>
              <a:gd name="connsiteY1" fmla="*/ 585826 h 7809257"/>
              <a:gd name="connsiteX2" fmla="*/ 7389627 w 14608163"/>
              <a:gd name="connsiteY2" fmla="*/ 998 h 7809257"/>
              <a:gd name="connsiteX3" fmla="*/ 12151533 w 14608163"/>
              <a:gd name="connsiteY3" fmla="*/ 567896 h 7809257"/>
              <a:gd name="connsiteX4" fmla="*/ 14491915 w 14608163"/>
              <a:gd name="connsiteY4" fmla="*/ 4227857 h 7809257"/>
              <a:gd name="connsiteX5" fmla="*/ 7443415 w 14608163"/>
              <a:gd name="connsiteY5" fmla="*/ 7809257 h 7809257"/>
              <a:gd name="connsiteX6" fmla="*/ 394915 w 14608163"/>
              <a:gd name="connsiteY6" fmla="*/ 4227857 h 7809257"/>
              <a:gd name="connsiteX0" fmla="*/ 4036 w 14217284"/>
              <a:gd name="connsiteY0" fmla="*/ 4227857 h 7996045"/>
              <a:gd name="connsiteX1" fmla="*/ 1200230 w 14217284"/>
              <a:gd name="connsiteY1" fmla="*/ 585826 h 7996045"/>
              <a:gd name="connsiteX2" fmla="*/ 6998748 w 14217284"/>
              <a:gd name="connsiteY2" fmla="*/ 998 h 7996045"/>
              <a:gd name="connsiteX3" fmla="*/ 11760654 w 14217284"/>
              <a:gd name="connsiteY3" fmla="*/ 567896 h 7996045"/>
              <a:gd name="connsiteX4" fmla="*/ 14101036 w 14217284"/>
              <a:gd name="connsiteY4" fmla="*/ 4227857 h 7996045"/>
              <a:gd name="connsiteX5" fmla="*/ 7052536 w 14217284"/>
              <a:gd name="connsiteY5" fmla="*/ 7809257 h 7996045"/>
              <a:gd name="connsiteX6" fmla="*/ 1343666 w 14217284"/>
              <a:gd name="connsiteY6" fmla="*/ 7147990 h 7996045"/>
              <a:gd name="connsiteX7" fmla="*/ 4036 w 14217284"/>
              <a:gd name="connsiteY7" fmla="*/ 4227857 h 7996045"/>
              <a:gd name="connsiteX0" fmla="*/ 4036 w 14109513"/>
              <a:gd name="connsiteY0" fmla="*/ 4227857 h 7809257"/>
              <a:gd name="connsiteX1" fmla="*/ 1200230 w 14109513"/>
              <a:gd name="connsiteY1" fmla="*/ 585826 h 7809257"/>
              <a:gd name="connsiteX2" fmla="*/ 6998748 w 14109513"/>
              <a:gd name="connsiteY2" fmla="*/ 998 h 7809257"/>
              <a:gd name="connsiteX3" fmla="*/ 11760654 w 14109513"/>
              <a:gd name="connsiteY3" fmla="*/ 567896 h 7809257"/>
              <a:gd name="connsiteX4" fmla="*/ 14101036 w 14109513"/>
              <a:gd name="connsiteY4" fmla="*/ 4227857 h 7809257"/>
              <a:gd name="connsiteX5" fmla="*/ 12477830 w 14109513"/>
              <a:gd name="connsiteY5" fmla="*/ 7147990 h 7809257"/>
              <a:gd name="connsiteX6" fmla="*/ 7052536 w 14109513"/>
              <a:gd name="connsiteY6" fmla="*/ 7809257 h 7809257"/>
              <a:gd name="connsiteX7" fmla="*/ 1343666 w 14109513"/>
              <a:gd name="connsiteY7" fmla="*/ 7147990 h 7809257"/>
              <a:gd name="connsiteX8" fmla="*/ 4036 w 14109513"/>
              <a:gd name="connsiteY8" fmla="*/ 4227857 h 7809257"/>
              <a:gd name="connsiteX0" fmla="*/ 4036 w 14132566"/>
              <a:gd name="connsiteY0" fmla="*/ 4227857 h 7809257"/>
              <a:gd name="connsiteX1" fmla="*/ 1200230 w 14132566"/>
              <a:gd name="connsiteY1" fmla="*/ 585826 h 7809257"/>
              <a:gd name="connsiteX2" fmla="*/ 6998748 w 14132566"/>
              <a:gd name="connsiteY2" fmla="*/ 998 h 7809257"/>
              <a:gd name="connsiteX3" fmla="*/ 12836419 w 14132566"/>
              <a:gd name="connsiteY3" fmla="*/ 567896 h 7809257"/>
              <a:gd name="connsiteX4" fmla="*/ 14101036 w 14132566"/>
              <a:gd name="connsiteY4" fmla="*/ 4227857 h 7809257"/>
              <a:gd name="connsiteX5" fmla="*/ 12477830 w 14132566"/>
              <a:gd name="connsiteY5" fmla="*/ 7147990 h 7809257"/>
              <a:gd name="connsiteX6" fmla="*/ 7052536 w 14132566"/>
              <a:gd name="connsiteY6" fmla="*/ 7809257 h 7809257"/>
              <a:gd name="connsiteX7" fmla="*/ 1343666 w 14132566"/>
              <a:gd name="connsiteY7" fmla="*/ 7147990 h 7809257"/>
              <a:gd name="connsiteX8" fmla="*/ 4036 w 14132566"/>
              <a:gd name="connsiteY8" fmla="*/ 4227857 h 78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566" h="7809257">
                <a:moveTo>
                  <a:pt x="4036" y="4227857"/>
                </a:moveTo>
                <a:cubicBezTo>
                  <a:pt x="-19870" y="3134163"/>
                  <a:pt x="25480" y="1182726"/>
                  <a:pt x="1200230" y="585826"/>
                </a:cubicBezTo>
                <a:cubicBezTo>
                  <a:pt x="2374980" y="-11074"/>
                  <a:pt x="5059383" y="3986"/>
                  <a:pt x="6998748" y="998"/>
                </a:cubicBezTo>
                <a:cubicBezTo>
                  <a:pt x="8938113" y="-1990"/>
                  <a:pt x="11661669" y="-29004"/>
                  <a:pt x="12836419" y="567896"/>
                </a:cubicBezTo>
                <a:cubicBezTo>
                  <a:pt x="14011169" y="1164796"/>
                  <a:pt x="14226542" y="3277598"/>
                  <a:pt x="14101036" y="4227857"/>
                </a:cubicBezTo>
                <a:cubicBezTo>
                  <a:pt x="13975530" y="5178116"/>
                  <a:pt x="13652580" y="6551090"/>
                  <a:pt x="12477830" y="7147990"/>
                </a:cubicBezTo>
                <a:cubicBezTo>
                  <a:pt x="11303080" y="7744890"/>
                  <a:pt x="8908230" y="7809257"/>
                  <a:pt x="7052536" y="7809257"/>
                </a:cubicBezTo>
                <a:cubicBezTo>
                  <a:pt x="5196842" y="7809257"/>
                  <a:pt x="2518416" y="7744890"/>
                  <a:pt x="1343666" y="7147990"/>
                </a:cubicBezTo>
                <a:cubicBezTo>
                  <a:pt x="168916" y="6551090"/>
                  <a:pt x="27942" y="5321551"/>
                  <a:pt x="4036" y="42278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2"/>
          <p:cNvSpPr/>
          <p:nvPr/>
        </p:nvSpPr>
        <p:spPr>
          <a:xfrm rot="-1662962">
            <a:off x="325044" y="-727484"/>
            <a:ext cx="3067396" cy="4114800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709049">
            <a:off x="7715985" y="-1674962"/>
            <a:ext cx="2790583" cy="4114800"/>
          </a:xfrm>
          <a:custGeom>
            <a:avLst/>
            <a:gdLst/>
            <a:ahLst/>
            <a:cxnLst/>
            <a:rect l="l" t="t" r="r" b="b"/>
            <a:pathLst>
              <a:path w="2790583" h="4114800">
                <a:moveTo>
                  <a:pt x="0" y="0"/>
                </a:moveTo>
                <a:lnTo>
                  <a:pt x="2790583" y="0"/>
                </a:lnTo>
                <a:lnTo>
                  <a:pt x="27905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253815">
            <a:off x="14924762" y="-300429"/>
            <a:ext cx="2902804" cy="4114800"/>
          </a:xfrm>
          <a:custGeom>
            <a:avLst/>
            <a:gdLst/>
            <a:ahLst/>
            <a:cxnLst/>
            <a:rect l="l" t="t" r="r" b="b"/>
            <a:pathLst>
              <a:path w="2902804" h="4114800">
                <a:moveTo>
                  <a:pt x="0" y="0"/>
                </a:moveTo>
                <a:lnTo>
                  <a:pt x="2902804" y="0"/>
                </a:lnTo>
                <a:lnTo>
                  <a:pt x="2902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2932">
            <a:off x="14435773" y="6230948"/>
            <a:ext cx="3433988" cy="4114800"/>
          </a:xfrm>
          <a:custGeom>
            <a:avLst/>
            <a:gdLst/>
            <a:ahLst/>
            <a:cxnLst/>
            <a:rect l="l" t="t" r="r" b="b"/>
            <a:pathLst>
              <a:path w="3433988" h="4114800">
                <a:moveTo>
                  <a:pt x="0" y="0"/>
                </a:moveTo>
                <a:lnTo>
                  <a:pt x="3433988" y="0"/>
                </a:lnTo>
                <a:lnTo>
                  <a:pt x="3433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1581">
            <a:off x="6699845" y="7613440"/>
            <a:ext cx="2850434" cy="4114800"/>
          </a:xfrm>
          <a:custGeom>
            <a:avLst/>
            <a:gdLst/>
            <a:ahLst/>
            <a:cxnLst/>
            <a:rect l="l" t="t" r="r" b="b"/>
            <a:pathLst>
              <a:path w="2850434" h="4114800">
                <a:moveTo>
                  <a:pt x="0" y="0"/>
                </a:moveTo>
                <a:lnTo>
                  <a:pt x="2850434" y="0"/>
                </a:lnTo>
                <a:lnTo>
                  <a:pt x="2850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83479">
            <a:off x="-507460" y="6681833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0"/>
                </a:moveTo>
                <a:lnTo>
                  <a:pt x="3059914" y="0"/>
                </a:lnTo>
                <a:lnTo>
                  <a:pt x="305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2478" y="3467382"/>
            <a:ext cx="15637595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2292966" y="13084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6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594" y="1181100"/>
            <a:ext cx="1523999" cy="1143000"/>
            <a:chOff x="1181100" y="1409700"/>
            <a:chExt cx="1523999" cy="1143000"/>
          </a:xfrm>
        </p:grpSpPr>
        <p:sp>
          <p:nvSpPr>
            <p:cNvPr id="5" name="Oval 4"/>
            <p:cNvSpPr/>
            <p:nvPr/>
          </p:nvSpPr>
          <p:spPr>
            <a:xfrm>
              <a:off x="1371600" y="1409700"/>
              <a:ext cx="1143000" cy="1143000"/>
            </a:xfrm>
            <a:prstGeom prst="ellipse">
              <a:avLst/>
            </a:prstGeom>
            <a:solidFill>
              <a:srgbClr val="C6EAFA"/>
            </a:solidFill>
            <a:ln>
              <a:solidFill>
                <a:srgbClr val="00B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1100" y="1444704"/>
              <a:ext cx="15239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solidFill>
                    <a:srgbClr val="03B3D1"/>
                  </a:solidFill>
                  <a:latin typeface="#9Slide03 SFU Helvetica Bold" panose="00000700000000000000" pitchFamily="2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2400" y="4783398"/>
            <a:ext cx="10267170" cy="4278118"/>
            <a:chOff x="3962400" y="4783398"/>
            <a:chExt cx="10267170" cy="4278118"/>
          </a:xfrm>
        </p:grpSpPr>
        <p:sp>
          <p:nvSpPr>
            <p:cNvPr id="26" name="Freeform 5"/>
            <p:cNvSpPr/>
            <p:nvPr/>
          </p:nvSpPr>
          <p:spPr>
            <a:xfrm>
              <a:off x="3962400" y="4783398"/>
              <a:ext cx="3352146" cy="4278118"/>
            </a:xfrm>
            <a:custGeom>
              <a:avLst/>
              <a:gdLst/>
              <a:ahLst/>
              <a:cxnLst/>
              <a:rect l="l" t="t" r="r" b="b"/>
              <a:pathLst>
                <a:path w="6213348" h="8229600">
                  <a:moveTo>
                    <a:pt x="0" y="0"/>
                  </a:moveTo>
                  <a:lnTo>
                    <a:pt x="6213348" y="0"/>
                  </a:lnTo>
                  <a:lnTo>
                    <a:pt x="6213348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7348" y="5516578"/>
              <a:ext cx="7372222" cy="281175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B3A912-B89A-4172-BE40-9C36AA329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130" y="2557367"/>
            <a:ext cx="1236071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986" y="1028670"/>
            <a:ext cx="16383000" cy="8229600"/>
            <a:chOff x="0" y="0"/>
            <a:chExt cx="1904604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04" cy="2167467"/>
            </a:xfrm>
            <a:custGeom>
              <a:avLst/>
              <a:gdLst/>
              <a:ahLst/>
              <a:cxnLst/>
              <a:rect l="l" t="t" r="r" b="b"/>
              <a:pathLst>
                <a:path w="1904604" h="2167467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46375" y="0"/>
            <a:ext cx="18580750" cy="600016"/>
            <a:chOff x="0" y="0"/>
            <a:chExt cx="24774333" cy="80002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V="1">
              <a:off x="12355814" y="0"/>
              <a:ext cx="12418519" cy="800022"/>
            </a:xfrm>
            <a:custGeom>
              <a:avLst/>
              <a:gdLst/>
              <a:ahLst/>
              <a:cxnLst/>
              <a:rect l="l" t="t" r="r" b="b"/>
              <a:pathLst>
                <a:path w="12418519" h="800022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6"/>
          <p:cNvGrpSpPr/>
          <p:nvPr/>
        </p:nvGrpSpPr>
        <p:grpSpPr>
          <a:xfrm>
            <a:off x="883594" y="1181100"/>
            <a:ext cx="3523550" cy="1185158"/>
            <a:chOff x="883594" y="1181100"/>
            <a:chExt cx="3523550" cy="1185158"/>
          </a:xfrm>
        </p:grpSpPr>
        <p:sp>
          <p:nvSpPr>
            <p:cNvPr id="18" name="TextBox 17"/>
            <p:cNvSpPr txBox="1"/>
            <p:nvPr/>
          </p:nvSpPr>
          <p:spPr>
            <a:xfrm>
              <a:off x="2452984" y="1242546"/>
              <a:ext cx="1357015" cy="1123712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lang="en-GB" sz="6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3594" y="1181100"/>
              <a:ext cx="1523999" cy="1143000"/>
              <a:chOff x="1181100" y="1409700"/>
              <a:chExt cx="1523999" cy="1143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371600" y="1409700"/>
                <a:ext cx="1143000" cy="1143000"/>
              </a:xfrm>
              <a:prstGeom prst="ellipse">
                <a:avLst/>
              </a:prstGeom>
              <a:solidFill>
                <a:srgbClr val="C6EAFA"/>
              </a:solidFill>
              <a:ln>
                <a:solidFill>
                  <a:srgbClr val="00BA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81100" y="1444704"/>
                <a:ext cx="15239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600" dirty="0">
                    <a:solidFill>
                      <a:srgbClr val="03B3D1"/>
                    </a:solidFill>
                    <a:latin typeface="#9Slide03 SFU Helvetica Bold" panose="00000700000000000000" pitchFamily="2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897068" y="1333500"/>
              <a:ext cx="51007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25E90C5-F9DE-4E5B-9E8A-9BD9116A6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01" y="2552530"/>
            <a:ext cx="14714769" cy="64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106</Words>
  <Application>Microsoft Office PowerPoint</Application>
  <PresentationFormat>Custom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SVN-Newton</vt:lpstr>
      <vt:lpstr>Arial</vt:lpstr>
      <vt:lpstr>Times New Roman</vt:lpstr>
      <vt:lpstr>#9Slide03 SFU Helvetica Bold</vt:lpstr>
      <vt:lpstr>UVF Barmbrack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SỐ</dc:title>
  <cp:lastModifiedBy>HN25092024</cp:lastModifiedBy>
  <cp:revision>37</cp:revision>
  <dcterms:created xsi:type="dcterms:W3CDTF">2006-08-16T00:00:00Z</dcterms:created>
  <dcterms:modified xsi:type="dcterms:W3CDTF">2025-09-14T14:05:46Z</dcterms:modified>
  <dc:identifier>DAGsqPAcVsQ</dc:identifier>
</cp:coreProperties>
</file>