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67" r:id="rId3"/>
    <p:sldId id="268" r:id="rId4"/>
    <p:sldId id="264" r:id="rId5"/>
    <p:sldId id="269" r:id="rId6"/>
    <p:sldId id="270" r:id="rId7"/>
    <p:sldId id="266" r:id="rId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47"/>
    <a:srgbClr val="11E1DC"/>
    <a:srgbClr val="6DFFE3"/>
    <a:srgbClr val="FF66FF"/>
    <a:srgbClr val="FFDD4B"/>
    <a:srgbClr val="8BFF8B"/>
    <a:srgbClr val="00FFCC"/>
    <a:srgbClr val="43FF43"/>
    <a:srgbClr val="FF6600"/>
    <a:srgbClr val="4FFF4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1416" y="4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21BB2F-F10A-4A8F-830B-D31D20C8AAFC}" type="datetimeFigureOut">
              <a:rPr lang="en-US" smtClean="0"/>
              <a:t>06/05/2025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3BBDBF-F69D-4471-A33C-FB7093A9EA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80371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21BB2F-F10A-4A8F-830B-D31D20C8AAFC}" type="datetimeFigureOut">
              <a:rPr lang="en-US" smtClean="0"/>
              <a:t>06/05/2025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3BBDBF-F69D-4471-A33C-FB7093A9EA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62290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21BB2F-F10A-4A8F-830B-D31D20C8AAFC}" type="datetimeFigureOut">
              <a:rPr lang="en-US" smtClean="0"/>
              <a:t>06/05/2025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3BBDBF-F69D-4471-A33C-FB7093A9EA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19065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21BB2F-F10A-4A8F-830B-D31D20C8AAFC}" type="datetimeFigureOut">
              <a:rPr lang="en-US" smtClean="0"/>
              <a:t>06/05/2025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3BBDBF-F69D-4471-A33C-FB7093A9EA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5988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21BB2F-F10A-4A8F-830B-D31D20C8AAFC}" type="datetimeFigureOut">
              <a:rPr lang="en-US" smtClean="0"/>
              <a:t>06/05/2025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3BBDBF-F69D-4471-A33C-FB7093A9EA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38001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21BB2F-F10A-4A8F-830B-D31D20C8AAFC}" type="datetimeFigureOut">
              <a:rPr lang="en-US" smtClean="0"/>
              <a:t>06/05/2025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3BBDBF-F69D-4471-A33C-FB7093A9EA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08876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21BB2F-F10A-4A8F-830B-D31D20C8AAFC}" type="datetimeFigureOut">
              <a:rPr lang="en-US" smtClean="0"/>
              <a:t>06/05/2025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3BBDBF-F69D-4471-A33C-FB7093A9EA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92998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21BB2F-F10A-4A8F-830B-D31D20C8AAFC}" type="datetimeFigureOut">
              <a:rPr lang="en-US" smtClean="0"/>
              <a:t>06/05/2025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3BBDBF-F69D-4471-A33C-FB7093A9EA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17038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21BB2F-F10A-4A8F-830B-D31D20C8AAFC}" type="datetimeFigureOut">
              <a:rPr lang="en-US" smtClean="0"/>
              <a:t>06/05/2025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3BBDBF-F69D-4471-A33C-FB7093A9EA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87545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21BB2F-F10A-4A8F-830B-D31D20C8AAFC}" type="datetimeFigureOut">
              <a:rPr lang="en-US" smtClean="0"/>
              <a:t>06/05/2025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3BBDBF-F69D-4471-A33C-FB7093A9EA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37628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21BB2F-F10A-4A8F-830B-D31D20C8AAFC}" type="datetimeFigureOut">
              <a:rPr lang="en-US" smtClean="0"/>
              <a:t>06/05/2025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3BBDBF-F69D-4471-A33C-FB7093A9EA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1589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21BB2F-F10A-4A8F-830B-D31D20C8AAFC}" type="datetimeFigureOut">
              <a:rPr lang="en-US" smtClean="0"/>
              <a:t>06/05/2025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3BBDBF-F69D-4471-A33C-FB7093A9EA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12569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gif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1261"/>
            <a:ext cx="9144000" cy="6826739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 rot="199907">
            <a:off x="838200" y="889000"/>
            <a:ext cx="7848600" cy="7315200"/>
          </a:xfrm>
          <a:prstGeom prst="rect">
            <a:avLst/>
          </a:prstGeom>
        </p:spPr>
        <p:txBody>
          <a:bodyPr wrap="square">
            <a:prstTxWarp prst="textArchUpPour">
              <a:avLst>
                <a:gd name="adj1" fmla="val 11416674"/>
                <a:gd name="adj2" fmla="val 54013"/>
              </a:avLst>
            </a:prstTxWarp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3600" b="1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Bài: Ôn tập các phép tính </a:t>
            </a:r>
            <a:endParaRPr lang="en-US" sz="3600" b="1" smtClean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pPr algn="ctr"/>
            <a:r>
              <a:rPr lang="en-US" sz="3600" b="1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trong </a:t>
            </a:r>
            <a:r>
              <a:rPr lang="en-US" sz="3600" b="1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phạm vi </a:t>
            </a:r>
            <a:r>
              <a:rPr lang="en-US" sz="3600" b="1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100 </a:t>
            </a:r>
          </a:p>
        </p:txBody>
      </p:sp>
      <p:sp>
        <p:nvSpPr>
          <p:cNvPr id="4" name="Rectangle 3"/>
          <p:cNvSpPr/>
          <p:nvPr/>
        </p:nvSpPr>
        <p:spPr>
          <a:xfrm>
            <a:off x="3505200" y="3168341"/>
            <a:ext cx="230543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200" b="1" dirty="0">
                <a:ln w="11430"/>
                <a:solidFill>
                  <a:srgbClr val="0070C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(</a:t>
            </a:r>
            <a:r>
              <a:rPr lang="en-US" sz="3200" b="1" dirty="0" smtClean="0">
                <a:ln w="11430"/>
                <a:solidFill>
                  <a:srgbClr val="0070C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T2-tr96+97)</a:t>
            </a:r>
            <a:endParaRPr lang="en-US" sz="3200" b="1" dirty="0">
              <a:ln w="11430"/>
              <a:solidFill>
                <a:srgbClr val="0070C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5017601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564749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053952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1830" y="2893145"/>
            <a:ext cx="2857500" cy="28575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3958" y="2893144"/>
            <a:ext cx="3409950" cy="306705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4170" y="2893145"/>
            <a:ext cx="3048000" cy="306705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 rot="155323">
            <a:off x="819146" y="1016720"/>
            <a:ext cx="8001000" cy="4248150"/>
          </a:xfrm>
          <a:prstGeom prst="rect">
            <a:avLst/>
          </a:prstGeom>
          <a:noFill/>
        </p:spPr>
        <p:txBody>
          <a:bodyPr wrap="square" rtlCol="0">
            <a:prstTxWarp prst="textArchUpPour">
              <a:avLst>
                <a:gd name="adj1" fmla="val 11655752"/>
                <a:gd name="adj2" fmla="val 49978"/>
              </a:avLst>
            </a:prstTxWarp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sz="8000" b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Nghỉ giải lao</a:t>
            </a:r>
            <a:endParaRPr lang="en-US" sz="8000" b="1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6632443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781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022623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2400"/>
            <a:ext cx="9144000" cy="6705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49475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565780" cy="685800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08" y="4261098"/>
            <a:ext cx="1755913" cy="2596902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6438" y="3500486"/>
            <a:ext cx="1755913" cy="2596902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024563" y="4261098"/>
            <a:ext cx="1755913" cy="2596902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5244" y="3500486"/>
            <a:ext cx="1755913" cy="2596902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593957" y="3863532"/>
            <a:ext cx="1755913" cy="2596902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 rot="227037">
            <a:off x="205769" y="324692"/>
            <a:ext cx="9157853" cy="5698728"/>
          </a:xfrm>
          <a:prstGeom prst="rect">
            <a:avLst/>
          </a:prstGeom>
          <a:noFill/>
        </p:spPr>
        <p:txBody>
          <a:bodyPr wrap="square" rtlCol="0">
            <a:prstTxWarp prst="textArchUpPour">
              <a:avLst>
                <a:gd name="adj1" fmla="val 10675045"/>
                <a:gd name="adj2" fmla="val 66711"/>
              </a:avLst>
            </a:prstTxWarp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2400" b="1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Xin chân thành cảm ơn quý thầy cô đã lắng nghe !</a:t>
            </a:r>
            <a:endParaRPr lang="en-US" sz="2400" b="1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055197" y="2116183"/>
            <a:ext cx="7314308" cy="1077218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en-US" sz="3200" b="1" cap="all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CHÚC CÁC EM HỌC SINH </a:t>
            </a:r>
          </a:p>
          <a:p>
            <a:pPr algn="ctr"/>
            <a:r>
              <a:rPr lang="en-US" sz="3200" b="1" cap="all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CHĂM NGOAN, HỌC GIỎI !</a:t>
            </a:r>
            <a:endParaRPr lang="en-US" sz="3200" b="1" cap="all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7530" y="4440465"/>
            <a:ext cx="1755913" cy="2596902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952399" y="3500486"/>
            <a:ext cx="1755913" cy="2596902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191922" y="4062315"/>
            <a:ext cx="1755913" cy="2596902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638091" y="4062315"/>
            <a:ext cx="1755913" cy="2596902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87664" y="2890391"/>
            <a:ext cx="1295344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01395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348</TotalTime>
  <Words>40</Words>
  <Application>Microsoft Office PowerPoint</Application>
  <PresentationFormat>On-screen Show (4:3)</PresentationFormat>
  <Paragraphs>7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Arial</vt:lpstr>
      <vt:lpstr>Calibri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Asus</dc:creator>
  <cp:lastModifiedBy>HN25092024</cp:lastModifiedBy>
  <cp:revision>13</cp:revision>
  <dcterms:created xsi:type="dcterms:W3CDTF">2020-08-24T02:46:09Z</dcterms:created>
  <dcterms:modified xsi:type="dcterms:W3CDTF">2025-05-06T03:22:48Z</dcterms:modified>
</cp:coreProperties>
</file>