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61" r:id="rId10"/>
    <p:sldId id="283" r:id="rId11"/>
    <p:sldId id="287" r:id="rId12"/>
    <p:sldId id="284" r:id="rId13"/>
    <p:sldId id="299" r:id="rId14"/>
    <p:sldId id="263" r:id="rId15"/>
    <p:sldId id="288" r:id="rId16"/>
    <p:sldId id="265" r:id="rId17"/>
    <p:sldId id="291" r:id="rId18"/>
    <p:sldId id="29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7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099673" y="375667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5844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</a:t>
            </a:r>
            <a:r>
              <a:rPr lang="en-US" sz="2800" b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b="1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b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002060"/>
              </a:solidFill>
              <a:ea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dự kiến,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mục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 bắt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Tiếp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 Rounded"/>
                <a:sym typeface="Arial Rounded"/>
              </a:rPr>
              <a:t>    Các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89661" y="5905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474275" y="44306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Tìm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yêng, oao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uêch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ooc</a:t>
            </a:r>
            <a:endParaRPr lang="en-US" sz="36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endParaRPr lang="en-US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chuếnh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điêu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5844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</a:t>
            </a:r>
            <a:r>
              <a:rPr lang="en-US" sz="2800" b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b="1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b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002060"/>
              </a:solidFill>
              <a:ea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dự kiến,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mục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 bắt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Tiếp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 Rounded"/>
                <a:sym typeface="Arial Rounded"/>
              </a:rPr>
              <a:t>    Các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  <a:r>
              <a:rPr lang="en-US" sz="280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89661" y="5905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474275" y="44306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88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hỏi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c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mục</a:t>
            </a:r>
            <a:r>
              <a:rPr lang="en-US" sz="3200" dirty="0" smtClean="0">
                <a:solidFill>
                  <a:schemeClr val="tx1"/>
                </a:solidFill>
              </a:rPr>
              <a:t> 3.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 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00CC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5772" y="24193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Em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biết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các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tranh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Mỗi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có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khả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năng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gì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đặc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biệt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dssss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0" y="0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133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28599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124200" y="8953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8764" y="1810108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2084561" y="2190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2265314" y="2639831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629246" y="296081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0115" y="400666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0;p6"/>
          <p:cNvSpPr/>
          <p:nvPr/>
        </p:nvSpPr>
        <p:spPr>
          <a:xfrm>
            <a:off x="-228600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853</Words>
  <Application>Microsoft Office PowerPoint</Application>
  <PresentationFormat>On-screen Show (16:9)</PresentationFormat>
  <Paragraphs>88</Paragraphs>
  <Slides>18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HN25092024</cp:lastModifiedBy>
  <cp:revision>20</cp:revision>
  <dcterms:created xsi:type="dcterms:W3CDTF">2020-08-13T09:19:08Z</dcterms:created>
  <dcterms:modified xsi:type="dcterms:W3CDTF">2025-04-15T02:19:23Z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