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HN25092024</cp:lastModifiedBy>
  <cp:revision>17</cp:revision>
  <dcterms:created xsi:type="dcterms:W3CDTF">2020-08-16T14:20:14Z</dcterms:created>
  <dcterms:modified xsi:type="dcterms:W3CDTF">2025-03-12T04:39:23Z</dcterms:modified>
</cp:coreProperties>
</file>