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sldIdLst>
    <p:sldId id="256" r:id="rId3"/>
    <p:sldId id="258" r:id="rId4"/>
    <p:sldId id="303" r:id="rId5"/>
    <p:sldId id="268" r:id="rId6"/>
    <p:sldId id="347" r:id="rId7"/>
    <p:sldId id="279" r:id="rId8"/>
    <p:sldId id="348" r:id="rId9"/>
    <p:sldId id="286" r:id="rId10"/>
    <p:sldId id="288" r:id="rId11"/>
    <p:sldId id="293" r:id="rId12"/>
    <p:sldId id="289" r:id="rId13"/>
    <p:sldId id="342" r:id="rId14"/>
    <p:sldId id="332" r:id="rId15"/>
    <p:sldId id="3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94660"/>
  </p:normalViewPr>
  <p:slideViewPr>
    <p:cSldViewPr>
      <p:cViewPr varScale="1">
        <p:scale>
          <a:sx n="69" d="100"/>
          <a:sy n="69" d="100"/>
        </p:scale>
        <p:origin x="1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D487B-ED4C-46EB-B891-85519875904D}" type="datetimeFigureOut">
              <a:rPr lang="en-US" smtClean="0"/>
              <a:t>10/02/2025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9CF15-BC84-425D-B651-0011600C5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4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7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73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7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4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59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10/02/2025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10/02/2025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1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10/02/2025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26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10/02/2025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32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10/02/2025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1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12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10/02/2025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43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5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5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1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3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4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0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591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9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5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8E5E-3A53-4A62-8410-F8E9596C4911}" type="datetimeFigureOut">
              <a:rPr lang="en-US" smtClean="0"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5B30E-3913-4109-8943-9DE3B4840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1" y="1143001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B050"/>
                </a:solidFill>
              </a:rPr>
              <a:t>TẬP ĐỌC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FF0000"/>
                </a:solidFill>
              </a:rPr>
              <a:t>Nụ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hôn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trên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bàn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tay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2B667E-740D-485F-ABDE-C3C3168604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3"/>
          <a:stretch/>
        </p:blipFill>
        <p:spPr>
          <a:xfrm>
            <a:off x="0" y="-228600"/>
            <a:ext cx="12191999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06236" y="138545"/>
            <a:ext cx="8229600" cy="8104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a. </a:t>
            </a:r>
            <a:r>
              <a:rPr lang="en-US" sz="4400" b="1" dirty="0" err="1">
                <a:solidFill>
                  <a:srgbClr val="FF0000"/>
                </a:solidFill>
              </a:rPr>
              <a:t>Ngày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đầu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học</a:t>
            </a:r>
            <a:r>
              <a:rPr lang="en-US" sz="4400" b="1" dirty="0">
                <a:solidFill>
                  <a:srgbClr val="FF0000"/>
                </a:solidFill>
              </a:rPr>
              <a:t>, Nam </a:t>
            </a:r>
            <a:r>
              <a:rPr lang="en-US" sz="4400" b="1" dirty="0" err="1">
                <a:solidFill>
                  <a:srgbClr val="FF0000"/>
                </a:solidFill>
              </a:rPr>
              <a:t>thế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nào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420091" y="990600"/>
            <a:ext cx="9019309" cy="8382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B050"/>
                </a:solidFill>
              </a:rPr>
              <a:t>   </a:t>
            </a:r>
            <a:r>
              <a:rPr lang="en-US" sz="4400" b="1" dirty="0" err="1">
                <a:solidFill>
                  <a:srgbClr val="002060"/>
                </a:solidFill>
              </a:rPr>
              <a:t>Ngày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đầu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đi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học</a:t>
            </a:r>
            <a:r>
              <a:rPr lang="en-US" sz="4400" b="1" dirty="0">
                <a:solidFill>
                  <a:srgbClr val="002060"/>
                </a:solidFill>
              </a:rPr>
              <a:t>, Nam </a:t>
            </a:r>
            <a:r>
              <a:rPr lang="en-US" sz="4400" b="1" dirty="0" err="1">
                <a:solidFill>
                  <a:srgbClr val="002060"/>
                </a:solidFill>
              </a:rPr>
              <a:t>hồi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hộp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lắm</a:t>
            </a:r>
            <a:r>
              <a:rPr lang="en-US" sz="4400" b="1" dirty="0">
                <a:solidFill>
                  <a:srgbClr val="002060"/>
                </a:solidFill>
              </a:rPr>
              <a:t>.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0091" y="1905000"/>
            <a:ext cx="78486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b. </a:t>
            </a:r>
            <a:r>
              <a:rPr lang="en-US" sz="4400" b="1" dirty="0" err="1">
                <a:solidFill>
                  <a:srgbClr val="FF0000"/>
                </a:solidFill>
              </a:rPr>
              <a:t>Mẹ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dặn</a:t>
            </a:r>
            <a:r>
              <a:rPr lang="en-US" sz="4400" b="1" dirty="0">
                <a:solidFill>
                  <a:srgbClr val="FF0000"/>
                </a:solidFill>
              </a:rPr>
              <a:t> Nam </a:t>
            </a:r>
            <a:r>
              <a:rPr lang="en-US" sz="4400" b="1" dirty="0" err="1">
                <a:solidFill>
                  <a:srgbClr val="FF0000"/>
                </a:solidFill>
              </a:rPr>
              <a:t>điều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gì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420091" y="2743200"/>
            <a:ext cx="10062358" cy="131252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B050"/>
                </a:solidFill>
              </a:rPr>
              <a:t>  </a:t>
            </a:r>
            <a:r>
              <a:rPr lang="en-US" sz="4400" b="1" dirty="0" err="1">
                <a:solidFill>
                  <a:srgbClr val="002060"/>
                </a:solidFill>
              </a:rPr>
              <a:t>Mẹ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dặn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>
                <a:solidFill>
                  <a:srgbClr val="002060"/>
                </a:solidFill>
              </a:rPr>
              <a:t>N</a:t>
            </a:r>
            <a:r>
              <a:rPr lang="en-US" sz="4400" b="1" dirty="0">
                <a:solidFill>
                  <a:srgbClr val="002060"/>
                </a:solidFill>
              </a:rPr>
              <a:t>am: </a:t>
            </a:r>
            <a:r>
              <a:rPr lang="en-US" sz="4400" b="1" dirty="0" err="1">
                <a:solidFill>
                  <a:srgbClr val="002060"/>
                </a:solidFill>
              </a:rPr>
              <a:t>Mỗi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khi</a:t>
            </a:r>
            <a:r>
              <a:rPr lang="en-US" sz="4400" b="1" dirty="0">
                <a:solidFill>
                  <a:srgbClr val="002060"/>
                </a:solidFill>
              </a:rPr>
              <a:t> con lo </a:t>
            </a:r>
            <a:r>
              <a:rPr lang="en-US" sz="4400" b="1" dirty="0" err="1">
                <a:solidFill>
                  <a:srgbClr val="002060"/>
                </a:solidFill>
              </a:rPr>
              <a:t>lắng</a:t>
            </a:r>
            <a:r>
              <a:rPr lang="en-US" sz="4400" b="1" dirty="0">
                <a:solidFill>
                  <a:srgbClr val="002060"/>
                </a:solidFill>
              </a:rPr>
              <a:t>, con </a:t>
            </a:r>
            <a:r>
              <a:rPr lang="en-US" sz="4400" b="1" dirty="0" err="1">
                <a:solidFill>
                  <a:srgbClr val="002060"/>
                </a:solidFill>
              </a:rPr>
              <a:t>hãy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áp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bàn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tay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này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lên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má</a:t>
            </a:r>
            <a:r>
              <a:rPr lang="en-US" sz="4400" b="1" dirty="0">
                <a:solidFill>
                  <a:srgbClr val="002060"/>
                </a:solidFill>
              </a:rPr>
              <a:t>.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06236" y="4149050"/>
            <a:ext cx="7848600" cy="7577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c</a:t>
            </a:r>
            <a:r>
              <a:rPr lang="en-US" sz="4400" b="1" dirty="0">
                <a:solidFill>
                  <a:srgbClr val="FF0000"/>
                </a:solidFill>
              </a:rPr>
              <a:t>. </a:t>
            </a:r>
            <a:r>
              <a:rPr lang="en-US" sz="4400" b="1" dirty="0" err="1">
                <a:solidFill>
                  <a:srgbClr val="FF0000"/>
                </a:solidFill>
              </a:rPr>
              <a:t>Sau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khi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chào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mẹ</a:t>
            </a:r>
            <a:r>
              <a:rPr lang="en-US" sz="4400" b="1" dirty="0">
                <a:solidFill>
                  <a:srgbClr val="FF0000"/>
                </a:solidFill>
              </a:rPr>
              <a:t>, </a:t>
            </a:r>
            <a:r>
              <a:rPr lang="en-US" sz="4400" b="1" dirty="0" err="1">
                <a:solidFill>
                  <a:srgbClr val="FF0000"/>
                </a:solidFill>
              </a:rPr>
              <a:t>nam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làm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gì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371600" y="5042092"/>
            <a:ext cx="10134600" cy="120630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400" b="1" dirty="0">
                <a:solidFill>
                  <a:srgbClr val="00B050"/>
                </a:solidFill>
              </a:rPr>
              <a:t> </a:t>
            </a:r>
            <a:r>
              <a:rPr lang="vi-VN" sz="4400" b="1" dirty="0">
                <a:solidFill>
                  <a:srgbClr val="00B050"/>
                </a:solidFill>
              </a:rPr>
              <a:t>   </a:t>
            </a:r>
            <a:r>
              <a:rPr lang="vi-VN" sz="4400" b="1" dirty="0">
                <a:solidFill>
                  <a:srgbClr val="002060"/>
                </a:solidFill>
              </a:rPr>
              <a:t>Sau </a:t>
            </a:r>
            <a:r>
              <a:rPr lang="vi-VN" sz="4400" b="1" dirty="0">
                <a:solidFill>
                  <a:srgbClr val="002060"/>
                </a:solidFill>
              </a:rPr>
              <a:t>khi chào mẹ, Nam tung tăng bước vào lớp.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0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362200" y="0"/>
            <a:ext cx="7162800" cy="1905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B050"/>
                </a:solidFill>
              </a:rPr>
              <a:t>Qua bài đọc, em thấy tình cảm hai mẹ con </a:t>
            </a:r>
            <a:r>
              <a:rPr lang="vi-VN" sz="3200" b="1">
                <a:solidFill>
                  <a:srgbClr val="00B050"/>
                </a:solidFill>
              </a:rPr>
              <a:t>bạn Nam </a:t>
            </a:r>
            <a:r>
              <a:rPr lang="vi-VN" sz="3200" b="1" dirty="0">
                <a:solidFill>
                  <a:srgbClr val="00B050"/>
                </a:solidFill>
              </a:rPr>
              <a:t>như thế nào?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57200" y="2895600"/>
            <a:ext cx="1219200" cy="5334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0" y="2286000"/>
            <a:ext cx="7239000" cy="3581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T</a:t>
            </a:r>
            <a:r>
              <a:rPr lang="vi-VN" sz="4000" b="1" dirty="0">
                <a:solidFill>
                  <a:srgbClr val="FF0000"/>
                </a:solidFill>
              </a:rPr>
              <a:t>ình </a:t>
            </a:r>
            <a:r>
              <a:rPr lang="vi-VN" sz="4000" b="1" dirty="0">
                <a:solidFill>
                  <a:srgbClr val="FF0000"/>
                </a:solidFill>
              </a:rPr>
              <a:t>cảm của người mẹ đối với con, yêu thương, chăm sóc và lòng biết ơn cha mẹ của người con.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1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A5ADEE-3DEF-44ED-878F-DDB0E2002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2" t="6465" r="24087" b="83648"/>
          <a:stretch/>
        </p:blipFill>
        <p:spPr>
          <a:xfrm>
            <a:off x="1524000" y="0"/>
            <a:ext cx="9144000" cy="209663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1166645"/>
            <a:ext cx="8229600" cy="6621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</a:rPr>
              <a:t>a. </a:t>
            </a:r>
            <a:r>
              <a:rPr lang="en-US" sz="4400" b="1" dirty="0" err="1">
                <a:solidFill>
                  <a:srgbClr val="FF0000"/>
                </a:solidFill>
              </a:rPr>
              <a:t>Ngày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đầu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đi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học</a:t>
            </a:r>
            <a:r>
              <a:rPr lang="en-US" sz="4400" b="1" dirty="0">
                <a:solidFill>
                  <a:srgbClr val="FF0000"/>
                </a:solidFill>
              </a:rPr>
              <a:t>, Nam </a:t>
            </a:r>
            <a:r>
              <a:rPr lang="en-US" sz="4400" b="1" dirty="0" err="1">
                <a:solidFill>
                  <a:srgbClr val="FF0000"/>
                </a:solidFill>
              </a:rPr>
              <a:t>thế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nào</a:t>
            </a:r>
            <a:r>
              <a:rPr lang="en-US" sz="4400" b="1" dirty="0">
                <a:solidFill>
                  <a:srgbClr val="FF0000"/>
                </a:solidFill>
              </a:rPr>
              <a:t>?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1524000" y="1932109"/>
            <a:ext cx="9850582" cy="887291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00B050"/>
                </a:solidFill>
              </a:rPr>
              <a:t>   </a:t>
            </a:r>
            <a:r>
              <a:rPr lang="en-US" sz="4400" b="1" dirty="0" err="1">
                <a:solidFill>
                  <a:srgbClr val="00B050"/>
                </a:solidFill>
              </a:rPr>
              <a:t>Ngày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đầu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đi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học</a:t>
            </a:r>
            <a:r>
              <a:rPr lang="en-US" sz="4400" b="1" dirty="0">
                <a:solidFill>
                  <a:srgbClr val="00B050"/>
                </a:solidFill>
              </a:rPr>
              <a:t>, Nam </a:t>
            </a:r>
            <a:r>
              <a:rPr lang="en-US" sz="4400" b="1" dirty="0" err="1">
                <a:solidFill>
                  <a:srgbClr val="00B050"/>
                </a:solidFill>
              </a:rPr>
              <a:t>hồi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hộp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lắm</a:t>
            </a:r>
            <a:r>
              <a:rPr lang="en-US" sz="4400" b="1" dirty="0">
                <a:solidFill>
                  <a:srgbClr val="00B050"/>
                </a:solidFill>
              </a:rPr>
              <a:t>.</a:t>
            </a:r>
            <a:endParaRPr lang="en-US" sz="44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376" t="2593" r="9097" b="77231"/>
          <a:stretch/>
        </p:blipFill>
        <p:spPr bwMode="auto">
          <a:xfrm>
            <a:off x="1" y="3657600"/>
            <a:ext cx="12192000" cy="2286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4289844"/>
            <a:ext cx="1143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N</a:t>
            </a:r>
            <a:r>
              <a:rPr lang="en-US" sz="5400" b="1" dirty="0" err="1">
                <a:latin typeface="HP001 4 hàng" panose="020B0603050302020204" pitchFamily="34" charset="-93"/>
              </a:rPr>
              <a:t>gày</a:t>
            </a:r>
            <a:r>
              <a:rPr lang="en-US" sz="5400" b="1" dirty="0">
                <a:latin typeface="HP001 4 hàng" panose="020B0603050302020204" pitchFamily="34" charset="-93"/>
              </a:rPr>
              <a:t> </a:t>
            </a:r>
            <a:r>
              <a:rPr lang="en-US" sz="5400" b="1" dirty="0" err="1">
                <a:latin typeface="HP001 4 hàng" panose="020B0603050302020204" pitchFamily="34" charset="-93"/>
              </a:rPr>
              <a:t>đầu</a:t>
            </a:r>
            <a:r>
              <a:rPr lang="en-US" sz="5400" b="1" dirty="0">
                <a:latin typeface="HP001 4 hàng" panose="020B0603050302020204" pitchFamily="34" charset="-93"/>
              </a:rPr>
              <a:t> </a:t>
            </a:r>
            <a:r>
              <a:rPr lang="en-US" sz="5400" b="1" dirty="0" err="1">
                <a:latin typeface="HP001 4 hàng" panose="020B0603050302020204" pitchFamily="34" charset="-93"/>
              </a:rPr>
              <a:t>đi</a:t>
            </a:r>
            <a:r>
              <a:rPr lang="en-US" sz="5400" b="1" dirty="0">
                <a:latin typeface="HP001 4 hàng" panose="020B0603050302020204" pitchFamily="34" charset="-93"/>
              </a:rPr>
              <a:t> </a:t>
            </a:r>
            <a:r>
              <a:rPr lang="en-US" sz="5400" b="1" dirty="0" err="1">
                <a:latin typeface="HP001 4 hàng" panose="020B0603050302020204" pitchFamily="34" charset="-93"/>
              </a:rPr>
              <a:t>học</a:t>
            </a:r>
            <a:r>
              <a:rPr lang="en-US" sz="5400" b="1" dirty="0">
                <a:latin typeface="HP001 4 hàng" panose="020B0603050302020204" pitchFamily="34" charset="-93"/>
              </a:rPr>
              <a:t>, </a:t>
            </a:r>
            <a:r>
              <a:rPr lang="en-US" sz="5400" b="1" dirty="0">
                <a:solidFill>
                  <a:srgbClr val="FF0000"/>
                </a:solidFill>
                <a:latin typeface="HP001 4 hàng" panose="020B0603050302020204" pitchFamily="34" charset="-93"/>
              </a:rPr>
              <a:t>N</a:t>
            </a:r>
            <a:r>
              <a:rPr lang="en-US" sz="5400" b="1" dirty="0">
                <a:latin typeface="HP001 4 hàng" panose="020B0603050302020204" pitchFamily="34" charset="-93"/>
              </a:rPr>
              <a:t>am </a:t>
            </a:r>
            <a:r>
              <a:rPr lang="en-US" sz="5400" b="1" dirty="0" err="1">
                <a:latin typeface="HP001 4 hàng" panose="020B0603050302020204" pitchFamily="34" charset="-93"/>
              </a:rPr>
              <a:t>hồi</a:t>
            </a:r>
            <a:r>
              <a:rPr lang="en-US" sz="5400" b="1" dirty="0">
                <a:latin typeface="HP001 4 hàng" panose="020B0603050302020204" pitchFamily="34" charset="-93"/>
              </a:rPr>
              <a:t> </a:t>
            </a:r>
            <a:r>
              <a:rPr lang="en-US" sz="5400" b="1" dirty="0" err="1">
                <a:latin typeface="HP001 4 hàng" panose="020B0603050302020204" pitchFamily="34" charset="-93"/>
              </a:rPr>
              <a:t>hộp</a:t>
            </a:r>
            <a:r>
              <a:rPr lang="en-US" sz="5400" b="1" dirty="0">
                <a:latin typeface="HP001 4 hàng" panose="020B0603050302020204" pitchFamily="34" charset="-93"/>
              </a:rPr>
              <a:t> </a:t>
            </a:r>
            <a:r>
              <a:rPr lang="en-US" sz="5400" b="1" dirty="0" err="1">
                <a:latin typeface="HP001 4 hàng" panose="020B0603050302020204" pitchFamily="34" charset="-93"/>
              </a:rPr>
              <a:t>lắm</a:t>
            </a:r>
            <a:r>
              <a:rPr lang="en-US" sz="5400" b="1" dirty="0">
                <a:latin typeface="HP001 4 hàng" panose="020B0603050302020204" pitchFamily="34" charset="-93"/>
              </a:rPr>
              <a:t>.</a:t>
            </a:r>
            <a:endParaRPr lang="vi-VN" sz="5400" b="1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05042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a"/>
          <p:cNvPicPr>
            <a:picLocks noChangeAspect="1" noChangeArrowheads="1" noCrop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168237" y="2826328"/>
            <a:ext cx="8153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7030A0"/>
                </a:solidFill>
                <a:latin typeface=".VnAvantH" pitchFamily="34" charset="0"/>
              </a:rPr>
              <a:t>TẠM BIỆT</a:t>
            </a:r>
            <a:endParaRPr lang="en-US" sz="7200" b="1" dirty="0">
              <a:solidFill>
                <a:srgbClr val="7030A0"/>
              </a:solidFill>
              <a:latin typeface=".VnAvant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782" y="4980710"/>
            <a:ext cx="82296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dirty="0"/>
              <a:t>Em nhìn thấy những gì trong tranh 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" y="5614555"/>
            <a:ext cx="12191999" cy="647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3600" dirty="0"/>
              <a:t>Bức tranh giúp em hiểu điều gì về tình yêu của mẹ dành cho con ?</a:t>
            </a:r>
            <a:endParaRPr lang="en-US" sz="3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00"/>
            <a:ext cx="12192000" cy="543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868" y="76200"/>
            <a:ext cx="7886700" cy="6562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Nụ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hôn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trên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bàn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tay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732414"/>
            <a:ext cx="11734800" cy="6125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, Nam </a:t>
            </a:r>
            <a:r>
              <a:rPr lang="en-US" sz="3200" dirty="0" err="1"/>
              <a:t>hồi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r>
              <a:rPr lang="en-US" sz="3200" dirty="0"/>
              <a:t> </a:t>
            </a:r>
            <a:r>
              <a:rPr lang="en-US" sz="3200" dirty="0" err="1"/>
              <a:t>lắm</a:t>
            </a:r>
            <a:r>
              <a:rPr lang="en-US" sz="3200" dirty="0"/>
              <a:t>.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nhẹ</a:t>
            </a:r>
            <a:r>
              <a:rPr lang="en-US" sz="3200" dirty="0"/>
              <a:t> </a:t>
            </a:r>
            <a:r>
              <a:rPr lang="en-US" sz="3200" dirty="0" err="1"/>
              <a:t>nhàng</a:t>
            </a:r>
            <a:r>
              <a:rPr lang="en-US" sz="3200" dirty="0"/>
              <a:t>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nụ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 err="1"/>
              <a:t>hôn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Nam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dặn</a:t>
            </a:r>
            <a:r>
              <a:rPr lang="en-US" sz="3200" dirty="0"/>
              <a:t>:</a:t>
            </a:r>
          </a:p>
          <a:p>
            <a:pPr marL="0" indent="0">
              <a:buNone/>
            </a:pPr>
            <a:r>
              <a:rPr lang="en-US" sz="3200" dirty="0"/>
              <a:t>	-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lo </a:t>
            </a:r>
            <a:r>
              <a:rPr lang="en-US" sz="3200" dirty="0" err="1"/>
              <a:t>lắng</a:t>
            </a:r>
            <a:r>
              <a:rPr lang="en-US" sz="3200" dirty="0"/>
              <a:t>, con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áp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má</a:t>
            </a:r>
            <a:r>
              <a:rPr lang="en-US" sz="3200" dirty="0"/>
              <a:t>.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 err="1"/>
              <a:t>cũng</a:t>
            </a:r>
            <a:r>
              <a:rPr lang="en-US" sz="3200" dirty="0"/>
              <a:t> ở </a:t>
            </a:r>
            <a:r>
              <a:rPr lang="en-US" sz="3200" dirty="0" err="1"/>
              <a:t>bên</a:t>
            </a:r>
            <a:r>
              <a:rPr lang="en-US" sz="3200" dirty="0"/>
              <a:t> con.</a:t>
            </a:r>
          </a:p>
          <a:p>
            <a:pPr marL="0" indent="0">
              <a:buNone/>
            </a:pPr>
            <a:r>
              <a:rPr lang="en-US" sz="3200" dirty="0"/>
              <a:t>	Nam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thật</a:t>
            </a:r>
            <a:r>
              <a:rPr lang="en-US" sz="3200" dirty="0"/>
              <a:t> </a:t>
            </a:r>
            <a:r>
              <a:rPr lang="en-US" sz="3200" dirty="0" err="1"/>
              <a:t>ấm</a:t>
            </a:r>
            <a:r>
              <a:rPr lang="en-US" sz="3200" dirty="0"/>
              <a:t> </a:t>
            </a:r>
            <a:r>
              <a:rPr lang="en-US" sz="3200" dirty="0" err="1"/>
              <a:t>áp</a:t>
            </a:r>
            <a:r>
              <a:rPr lang="en-US" sz="3200" dirty="0"/>
              <a:t>. </a:t>
            </a:r>
            <a:r>
              <a:rPr lang="en-US" sz="3200" dirty="0" err="1"/>
              <a:t>Cậu</a:t>
            </a:r>
            <a:r>
              <a:rPr lang="en-US" sz="3200" dirty="0"/>
              <a:t> </a:t>
            </a:r>
            <a:r>
              <a:rPr lang="en-US" sz="3200" dirty="0" err="1"/>
              <a:t>im</a:t>
            </a:r>
            <a:r>
              <a:rPr lang="en-US" sz="3200" dirty="0"/>
              <a:t> </a:t>
            </a:r>
            <a:r>
              <a:rPr lang="en-US" sz="3200" dirty="0" err="1"/>
              <a:t>lặng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đột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 </a:t>
            </a:r>
            <a:r>
              <a:rPr lang="en-US" sz="3200" dirty="0" err="1"/>
              <a:t>mỉm</a:t>
            </a:r>
            <a:r>
              <a:rPr lang="en-US" sz="3200" dirty="0"/>
              <a:t> </a:t>
            </a:r>
            <a:r>
              <a:rPr lang="en-US" sz="3200" dirty="0" err="1"/>
              <a:t>cười</a:t>
            </a:r>
            <a:r>
              <a:rPr lang="en-US" sz="3200" dirty="0"/>
              <a:t>: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/>
              <a:t>-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đưa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con </a:t>
            </a:r>
            <a:r>
              <a:rPr lang="en-US" sz="3200" dirty="0" err="1"/>
              <a:t>nào</a:t>
            </a:r>
            <a:r>
              <a:rPr lang="en-US" sz="3200" dirty="0"/>
              <a:t>!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/>
              <a:t>Nam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nụ</a:t>
            </a:r>
            <a:r>
              <a:rPr lang="en-US" sz="3200" dirty="0"/>
              <a:t> </a:t>
            </a:r>
            <a:r>
              <a:rPr lang="en-US" sz="3200" dirty="0" err="1"/>
              <a:t>hôn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thủ</a:t>
            </a:r>
            <a:r>
              <a:rPr lang="en-US" sz="3200" dirty="0"/>
              <a:t> </a:t>
            </a:r>
            <a:r>
              <a:rPr lang="en-US" sz="3200" dirty="0" err="1"/>
              <a:t>thỉ</a:t>
            </a:r>
            <a:r>
              <a:rPr lang="en-US" sz="3200" dirty="0"/>
              <a:t>:</a:t>
            </a:r>
          </a:p>
          <a:p>
            <a:pPr marL="0" indent="0">
              <a:buNone/>
            </a:pPr>
            <a:r>
              <a:rPr lang="en-US" sz="3200" dirty="0"/>
              <a:t>	- </a:t>
            </a:r>
            <a:r>
              <a:rPr lang="en-US" sz="3200" dirty="0" err="1"/>
              <a:t>Bây</a:t>
            </a:r>
            <a:r>
              <a:rPr lang="en-US" sz="3200" dirty="0"/>
              <a:t> </a:t>
            </a:r>
            <a:r>
              <a:rPr lang="en-US" sz="3200" dirty="0" err="1"/>
              <a:t>giờ</a:t>
            </a:r>
            <a:r>
              <a:rPr lang="en-US" sz="3200" dirty="0"/>
              <a:t> </a:t>
            </a:r>
            <a:r>
              <a:rPr lang="en-US" sz="3200" dirty="0" err="1"/>
              <a:t>thì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cũng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nụ</a:t>
            </a:r>
            <a:r>
              <a:rPr lang="en-US" sz="3200" dirty="0"/>
              <a:t> </a:t>
            </a:r>
            <a:r>
              <a:rPr lang="en-US" sz="3200" dirty="0" err="1"/>
              <a:t>hôn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. Con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!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/>
              <a:t>Nam </a:t>
            </a:r>
            <a:r>
              <a:rPr lang="en-US" sz="3200" dirty="0" err="1"/>
              <a:t>chào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tung</a:t>
            </a:r>
            <a:r>
              <a:rPr lang="en-US" sz="3200" dirty="0"/>
              <a:t>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bước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1050" dirty="0"/>
          </a:p>
          <a:p>
            <a:pPr marL="0" indent="0" algn="r">
              <a:buNone/>
            </a:pPr>
            <a:r>
              <a:rPr lang="en-US" sz="3200" dirty="0"/>
              <a:t>(Theo Au-</a:t>
            </a:r>
            <a:r>
              <a:rPr lang="en-US" sz="3200" dirty="0" err="1"/>
              <a:t>đrây</a:t>
            </a:r>
            <a:r>
              <a:rPr lang="en-US" sz="3200" dirty="0"/>
              <a:t> Pen, </a:t>
            </a:r>
            <a:r>
              <a:rPr lang="en-US" sz="3200" dirty="0" err="1"/>
              <a:t>Nụ</a:t>
            </a:r>
            <a:r>
              <a:rPr lang="en-US" sz="3200" dirty="0"/>
              <a:t> </a:t>
            </a:r>
            <a:r>
              <a:rPr lang="en-US" sz="3200" dirty="0" err="1"/>
              <a:t>hôn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, </a:t>
            </a:r>
            <a:r>
              <a:rPr lang="en-US" sz="3200" dirty="0" err="1"/>
              <a:t>Đỗ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Nam </a:t>
            </a:r>
            <a:r>
              <a:rPr lang="en-US" sz="3200" dirty="0" err="1"/>
              <a:t>dịch</a:t>
            </a:r>
            <a:r>
              <a:rPr lang="en-US" sz="3200" dirty="0"/>
              <a:t>)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28768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9182" y="228601"/>
            <a:ext cx="8229600" cy="22097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b="1" dirty="0">
                <a:solidFill>
                  <a:srgbClr val="00B050"/>
                </a:solidFill>
              </a:rPr>
              <a:t>	</a:t>
            </a:r>
            <a:r>
              <a:rPr lang="en-US" sz="4800" b="1" dirty="0" err="1">
                <a:solidFill>
                  <a:srgbClr val="00B050"/>
                </a:solidFill>
              </a:rPr>
              <a:t>Mẹ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nhẹ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nhàng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đặt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một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nụ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hôn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vào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bàn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tay</a:t>
            </a:r>
            <a:r>
              <a:rPr lang="en-US" sz="4800" b="1" dirty="0">
                <a:solidFill>
                  <a:srgbClr val="00B050"/>
                </a:solidFill>
              </a:rPr>
              <a:t> Nam  </a:t>
            </a:r>
            <a:r>
              <a:rPr lang="en-US" sz="4800" b="1" dirty="0" err="1">
                <a:solidFill>
                  <a:srgbClr val="00B050"/>
                </a:solidFill>
              </a:rPr>
              <a:t>và</a:t>
            </a:r>
            <a:r>
              <a:rPr lang="en-US" sz="4800" b="1" dirty="0">
                <a:solidFill>
                  <a:srgbClr val="00B050"/>
                </a:solidFill>
              </a:rPr>
              <a:t> </a:t>
            </a:r>
            <a:r>
              <a:rPr lang="en-US" sz="4800" b="1" dirty="0" err="1">
                <a:solidFill>
                  <a:srgbClr val="00B050"/>
                </a:solidFill>
              </a:rPr>
              <a:t>dặn</a:t>
            </a:r>
            <a:r>
              <a:rPr lang="en-US" sz="4800" b="1" dirty="0">
                <a:solidFill>
                  <a:srgbClr val="00B050"/>
                </a:solidFill>
              </a:rPr>
              <a:t>:</a:t>
            </a:r>
            <a:endParaRPr lang="en-US" sz="4800" b="1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001000" y="1524000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008474" y="1524000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0134600" y="1524000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2230582" y="2667001"/>
            <a:ext cx="8686800" cy="2133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5400" b="1" smtClean="0">
                <a:solidFill>
                  <a:srgbClr val="002060"/>
                </a:solidFill>
              </a:rPr>
              <a:t>	</a:t>
            </a:r>
            <a:r>
              <a:rPr lang="en-US" sz="4800" b="1" smtClean="0">
                <a:solidFill>
                  <a:srgbClr val="002060"/>
                </a:solidFill>
              </a:rPr>
              <a:t>Mỗi khi lo lắng,  con hãy áp bàn tay này lên má.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198848" y="3124200"/>
            <a:ext cx="2286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277311" y="4197925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427448" y="4197925"/>
            <a:ext cx="213756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63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868" y="76200"/>
            <a:ext cx="7886700" cy="6562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Nụ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hôn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trên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bàn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tay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732414"/>
            <a:ext cx="11734800" cy="6125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, Nam </a:t>
            </a:r>
            <a:r>
              <a:rPr lang="en-US" sz="3200" dirty="0" err="1"/>
              <a:t>hồi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r>
              <a:rPr lang="en-US" sz="3200" dirty="0"/>
              <a:t> </a:t>
            </a:r>
            <a:r>
              <a:rPr lang="en-US" sz="3200" dirty="0" err="1"/>
              <a:t>lắm</a:t>
            </a:r>
            <a:r>
              <a:rPr lang="en-US" sz="3200" dirty="0"/>
              <a:t>.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nhẹ</a:t>
            </a:r>
            <a:r>
              <a:rPr lang="en-US" sz="3200" dirty="0"/>
              <a:t> </a:t>
            </a:r>
            <a:r>
              <a:rPr lang="en-US" sz="3200" dirty="0" err="1"/>
              <a:t>nhàng</a:t>
            </a:r>
            <a:r>
              <a:rPr lang="en-US" sz="3200" dirty="0"/>
              <a:t>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nụ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 err="1"/>
              <a:t>hôn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Nam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dặn</a:t>
            </a:r>
            <a:r>
              <a:rPr lang="en-US" sz="3200" dirty="0"/>
              <a:t>:</a:t>
            </a:r>
          </a:p>
          <a:p>
            <a:pPr marL="0" indent="0">
              <a:buNone/>
            </a:pPr>
            <a:r>
              <a:rPr lang="en-US" sz="3200" dirty="0"/>
              <a:t>	-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lo </a:t>
            </a:r>
            <a:r>
              <a:rPr lang="en-US" sz="3200" dirty="0" err="1"/>
              <a:t>lắng</a:t>
            </a:r>
            <a:r>
              <a:rPr lang="en-US" sz="3200" dirty="0"/>
              <a:t>, con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áp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má</a:t>
            </a:r>
            <a:r>
              <a:rPr lang="en-US" sz="3200" dirty="0"/>
              <a:t>.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 err="1"/>
              <a:t>cũng</a:t>
            </a:r>
            <a:r>
              <a:rPr lang="en-US" sz="3200" dirty="0"/>
              <a:t> ở </a:t>
            </a:r>
            <a:r>
              <a:rPr lang="en-US" sz="3200" dirty="0" err="1"/>
              <a:t>bên</a:t>
            </a:r>
            <a:r>
              <a:rPr lang="en-US" sz="3200" dirty="0"/>
              <a:t> con.</a:t>
            </a:r>
          </a:p>
          <a:p>
            <a:pPr marL="0" indent="0">
              <a:buNone/>
            </a:pPr>
            <a:r>
              <a:rPr lang="en-US" sz="3200" dirty="0"/>
              <a:t>	Nam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thật</a:t>
            </a:r>
            <a:r>
              <a:rPr lang="en-US" sz="3200" dirty="0"/>
              <a:t> </a:t>
            </a:r>
            <a:r>
              <a:rPr lang="en-US" sz="3200" dirty="0" err="1"/>
              <a:t>ấm</a:t>
            </a:r>
            <a:r>
              <a:rPr lang="en-US" sz="3200" dirty="0"/>
              <a:t> </a:t>
            </a:r>
            <a:r>
              <a:rPr lang="en-US" sz="3200" dirty="0" err="1"/>
              <a:t>áp</a:t>
            </a:r>
            <a:r>
              <a:rPr lang="en-US" sz="3200" dirty="0"/>
              <a:t>. </a:t>
            </a:r>
            <a:r>
              <a:rPr lang="en-US" sz="3200" dirty="0" err="1"/>
              <a:t>Cậu</a:t>
            </a:r>
            <a:r>
              <a:rPr lang="en-US" sz="3200" dirty="0"/>
              <a:t> </a:t>
            </a:r>
            <a:r>
              <a:rPr lang="en-US" sz="3200" dirty="0" err="1"/>
              <a:t>im</a:t>
            </a:r>
            <a:r>
              <a:rPr lang="en-US" sz="3200" dirty="0"/>
              <a:t> </a:t>
            </a:r>
            <a:r>
              <a:rPr lang="en-US" sz="3200" dirty="0" err="1"/>
              <a:t>lặng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đột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 </a:t>
            </a:r>
            <a:r>
              <a:rPr lang="en-US" sz="3200" dirty="0" err="1"/>
              <a:t>mỉm</a:t>
            </a:r>
            <a:r>
              <a:rPr lang="en-US" sz="3200" dirty="0"/>
              <a:t> </a:t>
            </a:r>
            <a:r>
              <a:rPr lang="en-US" sz="3200" dirty="0" err="1"/>
              <a:t>cười</a:t>
            </a:r>
            <a:r>
              <a:rPr lang="en-US" sz="3200" dirty="0"/>
              <a:t>: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/>
              <a:t>-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đưa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con </a:t>
            </a:r>
            <a:r>
              <a:rPr lang="en-US" sz="3200" dirty="0" err="1"/>
              <a:t>nào</a:t>
            </a:r>
            <a:r>
              <a:rPr lang="en-US" sz="3200" dirty="0"/>
              <a:t>!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/>
              <a:t>Nam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nụ</a:t>
            </a:r>
            <a:r>
              <a:rPr lang="en-US" sz="3200" dirty="0"/>
              <a:t> </a:t>
            </a:r>
            <a:r>
              <a:rPr lang="en-US" sz="3200" dirty="0" err="1"/>
              <a:t>hôn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thủ</a:t>
            </a:r>
            <a:r>
              <a:rPr lang="en-US" sz="3200" dirty="0"/>
              <a:t> </a:t>
            </a:r>
            <a:r>
              <a:rPr lang="en-US" sz="3200" dirty="0" err="1"/>
              <a:t>thỉ</a:t>
            </a:r>
            <a:r>
              <a:rPr lang="en-US" sz="3200" dirty="0"/>
              <a:t>:</a:t>
            </a:r>
          </a:p>
          <a:p>
            <a:pPr marL="0" indent="0">
              <a:buNone/>
            </a:pPr>
            <a:r>
              <a:rPr lang="en-US" sz="3200" dirty="0"/>
              <a:t>	- </a:t>
            </a:r>
            <a:r>
              <a:rPr lang="en-US" sz="3200" dirty="0" err="1"/>
              <a:t>Bây</a:t>
            </a:r>
            <a:r>
              <a:rPr lang="en-US" sz="3200" dirty="0"/>
              <a:t> </a:t>
            </a:r>
            <a:r>
              <a:rPr lang="en-US" sz="3200" dirty="0" err="1"/>
              <a:t>giờ</a:t>
            </a:r>
            <a:r>
              <a:rPr lang="en-US" sz="3200" dirty="0"/>
              <a:t> </a:t>
            </a:r>
            <a:r>
              <a:rPr lang="en-US" sz="3200" dirty="0" err="1"/>
              <a:t>thì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cũng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nụ</a:t>
            </a:r>
            <a:r>
              <a:rPr lang="en-US" sz="3200" dirty="0"/>
              <a:t> </a:t>
            </a:r>
            <a:r>
              <a:rPr lang="en-US" sz="3200" dirty="0" err="1"/>
              <a:t>hôn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. Con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!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/>
              <a:t>Nam </a:t>
            </a:r>
            <a:r>
              <a:rPr lang="en-US" sz="3200" dirty="0" err="1"/>
              <a:t>chào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tung</a:t>
            </a:r>
            <a:r>
              <a:rPr lang="en-US" sz="3200" dirty="0"/>
              <a:t>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bước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1050" dirty="0"/>
          </a:p>
          <a:p>
            <a:pPr marL="0" indent="0" algn="r">
              <a:buNone/>
            </a:pPr>
            <a:r>
              <a:rPr lang="en-US" sz="3200" dirty="0"/>
              <a:t>(Theo Au-</a:t>
            </a:r>
            <a:r>
              <a:rPr lang="en-US" sz="3200" dirty="0" err="1"/>
              <a:t>đrây</a:t>
            </a:r>
            <a:r>
              <a:rPr lang="en-US" sz="3200" dirty="0"/>
              <a:t> Pen, </a:t>
            </a:r>
            <a:r>
              <a:rPr lang="en-US" sz="3200" dirty="0" err="1"/>
              <a:t>Nụ</a:t>
            </a:r>
            <a:r>
              <a:rPr lang="en-US" sz="3200" dirty="0"/>
              <a:t> </a:t>
            </a:r>
            <a:r>
              <a:rPr lang="en-US" sz="3200" dirty="0" err="1"/>
              <a:t>hôn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, </a:t>
            </a:r>
            <a:r>
              <a:rPr lang="en-US" sz="3200" dirty="0" err="1"/>
              <a:t>Đỗ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Nam </a:t>
            </a:r>
            <a:r>
              <a:rPr lang="en-US" sz="3200" dirty="0" err="1"/>
              <a:t>dịch</a:t>
            </a:r>
            <a:r>
              <a:rPr lang="en-US" sz="3200" dirty="0"/>
              <a:t>) 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415167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1752600" y="1219200"/>
            <a:ext cx="8229600" cy="329062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14600" y="2077852"/>
            <a:ext cx="7162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Luyện</a:t>
            </a:r>
            <a:r>
              <a:rPr lang="en-US" sz="8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đọc</a:t>
            </a:r>
            <a:r>
              <a:rPr lang="en-US" sz="80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8000" b="1" dirty="0" err="1">
                <a:solidFill>
                  <a:srgbClr val="FF3300"/>
                </a:solidFill>
                <a:latin typeface="+mn-lt"/>
              </a:rPr>
              <a:t>đoạn</a:t>
            </a:r>
            <a:endParaRPr lang="en-US" sz="80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5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868" y="76200"/>
            <a:ext cx="7886700" cy="6562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Nụ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hôn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trên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bàn</a:t>
            </a:r>
            <a:r>
              <a:rPr lang="en-US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tay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732414"/>
            <a:ext cx="11734800" cy="6125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, Nam </a:t>
            </a:r>
            <a:r>
              <a:rPr lang="en-US" sz="3200" dirty="0" err="1"/>
              <a:t>hồi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r>
              <a:rPr lang="en-US" sz="3200" dirty="0"/>
              <a:t> </a:t>
            </a:r>
            <a:r>
              <a:rPr lang="en-US" sz="3200" dirty="0" err="1"/>
              <a:t>lắm</a:t>
            </a:r>
            <a:r>
              <a:rPr lang="en-US" sz="3200" dirty="0"/>
              <a:t>.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nhẹ</a:t>
            </a:r>
            <a:r>
              <a:rPr lang="en-US" sz="3200" dirty="0"/>
              <a:t> </a:t>
            </a:r>
            <a:r>
              <a:rPr lang="en-US" sz="3200" dirty="0" err="1"/>
              <a:t>nhàng</a:t>
            </a:r>
            <a:r>
              <a:rPr lang="en-US" sz="3200" dirty="0"/>
              <a:t>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nụ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 err="1"/>
              <a:t>hôn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Nam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dặn</a:t>
            </a:r>
            <a:r>
              <a:rPr lang="en-US" sz="3200" dirty="0"/>
              <a:t>:</a:t>
            </a:r>
          </a:p>
          <a:p>
            <a:pPr marL="0" indent="0">
              <a:buNone/>
            </a:pPr>
            <a:r>
              <a:rPr lang="en-US" sz="3200" dirty="0"/>
              <a:t>	-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lo </a:t>
            </a:r>
            <a:r>
              <a:rPr lang="en-US" sz="3200" dirty="0" err="1"/>
              <a:t>lắng</a:t>
            </a:r>
            <a:r>
              <a:rPr lang="en-US" sz="3200" dirty="0"/>
              <a:t>, con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áp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má</a:t>
            </a:r>
            <a:r>
              <a:rPr lang="en-US" sz="3200" dirty="0"/>
              <a:t>.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 err="1"/>
              <a:t>cũng</a:t>
            </a:r>
            <a:r>
              <a:rPr lang="en-US" sz="3200" dirty="0"/>
              <a:t> ở </a:t>
            </a:r>
            <a:r>
              <a:rPr lang="en-US" sz="3200" dirty="0" err="1"/>
              <a:t>bên</a:t>
            </a:r>
            <a:r>
              <a:rPr lang="en-US" sz="3200" dirty="0"/>
              <a:t> con.</a:t>
            </a:r>
          </a:p>
          <a:p>
            <a:pPr marL="0" indent="0">
              <a:buNone/>
            </a:pPr>
            <a:r>
              <a:rPr lang="en-US" sz="3200" dirty="0"/>
              <a:t>	Nam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thật</a:t>
            </a:r>
            <a:r>
              <a:rPr lang="en-US" sz="3200" dirty="0"/>
              <a:t> </a:t>
            </a:r>
            <a:r>
              <a:rPr lang="en-US" sz="3200" dirty="0" err="1"/>
              <a:t>ấm</a:t>
            </a:r>
            <a:r>
              <a:rPr lang="en-US" sz="3200" dirty="0"/>
              <a:t> </a:t>
            </a:r>
            <a:r>
              <a:rPr lang="en-US" sz="3200" dirty="0" err="1"/>
              <a:t>áp</a:t>
            </a:r>
            <a:r>
              <a:rPr lang="en-US" sz="3200" dirty="0"/>
              <a:t>. </a:t>
            </a:r>
            <a:r>
              <a:rPr lang="en-US" sz="3200" dirty="0" err="1"/>
              <a:t>Cậu</a:t>
            </a:r>
            <a:r>
              <a:rPr lang="en-US" sz="3200" dirty="0"/>
              <a:t> </a:t>
            </a:r>
            <a:r>
              <a:rPr lang="en-US" sz="3200" dirty="0" err="1"/>
              <a:t>im</a:t>
            </a:r>
            <a:r>
              <a:rPr lang="en-US" sz="3200" dirty="0"/>
              <a:t> </a:t>
            </a:r>
            <a:r>
              <a:rPr lang="en-US" sz="3200" dirty="0" err="1"/>
              <a:t>lặng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đột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 </a:t>
            </a:r>
            <a:r>
              <a:rPr lang="en-US" sz="3200" dirty="0" err="1"/>
              <a:t>mỉm</a:t>
            </a:r>
            <a:r>
              <a:rPr lang="en-US" sz="3200" dirty="0"/>
              <a:t> </a:t>
            </a:r>
            <a:r>
              <a:rPr lang="en-US" sz="3200" dirty="0" err="1"/>
              <a:t>cười</a:t>
            </a:r>
            <a:r>
              <a:rPr lang="en-US" sz="3200" dirty="0"/>
              <a:t>: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/>
              <a:t>-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đưa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con </a:t>
            </a:r>
            <a:r>
              <a:rPr lang="en-US" sz="3200" dirty="0" err="1"/>
              <a:t>nào</a:t>
            </a:r>
            <a:r>
              <a:rPr lang="en-US" sz="3200" dirty="0"/>
              <a:t>!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/>
              <a:t>Nam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nụ</a:t>
            </a:r>
            <a:r>
              <a:rPr lang="en-US" sz="3200" dirty="0"/>
              <a:t> </a:t>
            </a:r>
            <a:r>
              <a:rPr lang="en-US" sz="3200" dirty="0" err="1"/>
              <a:t>hôn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thủ</a:t>
            </a:r>
            <a:r>
              <a:rPr lang="en-US" sz="3200" dirty="0"/>
              <a:t> </a:t>
            </a:r>
            <a:r>
              <a:rPr lang="en-US" sz="3200" dirty="0" err="1"/>
              <a:t>thỉ</a:t>
            </a:r>
            <a:r>
              <a:rPr lang="en-US" sz="3200" dirty="0"/>
              <a:t>:</a:t>
            </a:r>
          </a:p>
          <a:p>
            <a:pPr marL="0" indent="0">
              <a:buNone/>
            </a:pPr>
            <a:r>
              <a:rPr lang="en-US" sz="3200" dirty="0"/>
              <a:t>	- </a:t>
            </a:r>
            <a:r>
              <a:rPr lang="en-US" sz="3200" dirty="0" err="1"/>
              <a:t>Bây</a:t>
            </a:r>
            <a:r>
              <a:rPr lang="en-US" sz="3200" dirty="0"/>
              <a:t> </a:t>
            </a:r>
            <a:r>
              <a:rPr lang="en-US" sz="3200" dirty="0" err="1"/>
              <a:t>giờ</a:t>
            </a:r>
            <a:r>
              <a:rPr lang="en-US" sz="3200" dirty="0"/>
              <a:t> </a:t>
            </a:r>
            <a:r>
              <a:rPr lang="en-US" sz="3200" dirty="0" err="1"/>
              <a:t>thì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cũng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nụ</a:t>
            </a:r>
            <a:r>
              <a:rPr lang="en-US" sz="3200" dirty="0"/>
              <a:t> </a:t>
            </a:r>
            <a:r>
              <a:rPr lang="en-US" sz="3200" dirty="0" err="1"/>
              <a:t>hôn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 </a:t>
            </a:r>
            <a:r>
              <a:rPr lang="en-US" sz="3200" dirty="0" err="1"/>
              <a:t>rồi</a:t>
            </a:r>
            <a:r>
              <a:rPr lang="en-US" sz="3200" dirty="0"/>
              <a:t>. Con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!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/>
              <a:t>Nam </a:t>
            </a:r>
            <a:r>
              <a:rPr lang="en-US" sz="3200" dirty="0" err="1"/>
              <a:t>chào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tung</a:t>
            </a:r>
            <a:r>
              <a:rPr lang="en-US" sz="3200" dirty="0"/>
              <a:t> </a:t>
            </a:r>
            <a:r>
              <a:rPr lang="en-US" sz="3200" dirty="0" err="1"/>
              <a:t>tăng</a:t>
            </a:r>
            <a:r>
              <a:rPr lang="en-US" sz="3200" dirty="0"/>
              <a:t> </a:t>
            </a:r>
            <a:r>
              <a:rPr lang="en-US" sz="3200" dirty="0" err="1"/>
              <a:t>bước</a:t>
            </a:r>
            <a:r>
              <a:rPr lang="en-US" sz="3200" dirty="0"/>
              <a:t>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lớp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1050" dirty="0"/>
          </a:p>
          <a:p>
            <a:pPr marL="0" indent="0" algn="r">
              <a:buNone/>
            </a:pPr>
            <a:r>
              <a:rPr lang="en-US" sz="3200" dirty="0"/>
              <a:t>(Theo Au-</a:t>
            </a:r>
            <a:r>
              <a:rPr lang="en-US" sz="3200" dirty="0" err="1"/>
              <a:t>đrây</a:t>
            </a:r>
            <a:r>
              <a:rPr lang="en-US" sz="3200" dirty="0"/>
              <a:t> Pen, </a:t>
            </a:r>
            <a:r>
              <a:rPr lang="en-US" sz="3200" dirty="0" err="1"/>
              <a:t>Nụ</a:t>
            </a:r>
            <a:r>
              <a:rPr lang="en-US" sz="3200" dirty="0"/>
              <a:t> </a:t>
            </a:r>
            <a:r>
              <a:rPr lang="en-US" sz="3200" dirty="0" err="1"/>
              <a:t>hôn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r>
              <a:rPr lang="en-US" sz="3200" dirty="0"/>
              <a:t> </a:t>
            </a:r>
            <a:r>
              <a:rPr lang="en-US" sz="3200" dirty="0" err="1"/>
              <a:t>tay</a:t>
            </a:r>
            <a:r>
              <a:rPr lang="en-US" sz="3200" dirty="0"/>
              <a:t>, </a:t>
            </a:r>
            <a:r>
              <a:rPr lang="en-US" sz="3200" dirty="0" err="1"/>
              <a:t>Đỗ</a:t>
            </a:r>
            <a:r>
              <a:rPr lang="en-US" sz="3200" dirty="0"/>
              <a:t> </a:t>
            </a:r>
            <a:r>
              <a:rPr lang="en-US" sz="3200" dirty="0" err="1"/>
              <a:t>Nhật</a:t>
            </a:r>
            <a:r>
              <a:rPr lang="en-US" sz="3200" dirty="0"/>
              <a:t> Nam </a:t>
            </a:r>
            <a:r>
              <a:rPr lang="en-US" sz="3200" dirty="0" err="1"/>
              <a:t>dịch</a:t>
            </a:r>
            <a:r>
              <a:rPr lang="en-US" sz="3200" dirty="0"/>
              <a:t>) </a:t>
            </a:r>
            <a:endParaRPr lang="vi-VN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685800"/>
            <a:ext cx="145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hồi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hộp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685800"/>
            <a:ext cx="1954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nhẹ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nhàng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4063426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thủ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thỉ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5181600"/>
            <a:ext cx="1782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tung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tăng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04034" y="732414"/>
            <a:ext cx="415643" cy="3645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04034" y="3048000"/>
            <a:ext cx="415643" cy="3645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9796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3762376" y="1676401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612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992582" y="2362200"/>
            <a:ext cx="6477000" cy="152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29000" y="2667001"/>
            <a:ext cx="7162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C000"/>
                </a:solidFill>
                <a:latin typeface="+mn-lt"/>
              </a:rPr>
              <a:t>3.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Trả</a:t>
            </a:r>
            <a:r>
              <a:rPr lang="en-US" sz="6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lời</a:t>
            </a:r>
            <a:r>
              <a:rPr lang="en-US" sz="6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câu</a:t>
            </a:r>
            <a:r>
              <a:rPr lang="en-US" sz="6000" b="1" dirty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6000" b="1" dirty="0" err="1">
                <a:solidFill>
                  <a:srgbClr val="FFC000"/>
                </a:solidFill>
                <a:latin typeface="+mn-lt"/>
              </a:rPr>
              <a:t>hỏi</a:t>
            </a:r>
            <a:endParaRPr lang="en-US" sz="60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44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217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.VnAvantH</vt:lpstr>
      <vt:lpstr>Arial</vt:lpstr>
      <vt:lpstr>Arial Rounded MT Bold</vt:lpstr>
      <vt:lpstr>Calibri</vt:lpstr>
      <vt:lpstr>Calibri Light</vt:lpstr>
      <vt:lpstr>HP001 4 hàng</vt:lpstr>
      <vt:lpstr>Times New Roman</vt:lpstr>
      <vt:lpstr>1_Office Theme</vt:lpstr>
      <vt:lpstr>Office Theme</vt:lpstr>
      <vt:lpstr>TẬP ĐỌC</vt:lpstr>
      <vt:lpstr>PowerPoint Presentation</vt:lpstr>
      <vt:lpstr>Nụ hôn trên bàn tay</vt:lpstr>
      <vt:lpstr>PowerPoint Presentation</vt:lpstr>
      <vt:lpstr>Nụ hôn trên bàn tay</vt:lpstr>
      <vt:lpstr>PowerPoint Presentation</vt:lpstr>
      <vt:lpstr>Nụ hôn trên bàn tay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</dc:title>
  <dc:creator>Windows User</dc:creator>
  <cp:lastModifiedBy>HN25092024</cp:lastModifiedBy>
  <cp:revision>86</cp:revision>
  <dcterms:created xsi:type="dcterms:W3CDTF">2020-08-15T16:25:11Z</dcterms:created>
  <dcterms:modified xsi:type="dcterms:W3CDTF">2025-02-10T01:42:47Z</dcterms:modified>
</cp:coreProperties>
</file>