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  <p:sldMasterId id="2147483708" r:id="rId2"/>
    <p:sldMasterId id="2147483672" r:id="rId3"/>
    <p:sldMasterId id="2147483660" r:id="rId4"/>
    <p:sldMasterId id="2147483684" r:id="rId5"/>
    <p:sldMasterId id="2147483720" r:id="rId6"/>
  </p:sldMasterIdLst>
  <p:notesMasterIdLst>
    <p:notesMasterId r:id="rId21"/>
  </p:notesMasterIdLst>
  <p:sldIdLst>
    <p:sldId id="267" r:id="rId7"/>
    <p:sldId id="282" r:id="rId8"/>
    <p:sldId id="284" r:id="rId9"/>
    <p:sldId id="285" r:id="rId10"/>
    <p:sldId id="286" r:id="rId11"/>
    <p:sldId id="287" r:id="rId12"/>
    <p:sldId id="280" r:id="rId13"/>
    <p:sldId id="289" r:id="rId14"/>
    <p:sldId id="290" r:id="rId15"/>
    <p:sldId id="295" r:id="rId16"/>
    <p:sldId id="296" r:id="rId17"/>
    <p:sldId id="298" r:id="rId18"/>
    <p:sldId id="299" r:id="rId19"/>
    <p:sldId id="288" r:id="rId20"/>
  </p:sldIdLst>
  <p:sldSz cx="18288000" cy="10287000"/>
  <p:notesSz cx="6858000" cy="9144000"/>
  <p:embeddedFontLst>
    <p:embeddedFont>
      <p:font typeface="UVF Barmbrack" panose="0200000000000000000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Funtastic" panose="020B0604020202020204" charset="0"/>
      <p:regular r:id="rId29"/>
    </p:embeddedFont>
    <p:embeddedFont>
      <p:font typeface="Balsamiq San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E4B938"/>
    <a:srgbClr val="FFFF99"/>
    <a:srgbClr val="E3FEF3"/>
    <a:srgbClr val="633B27"/>
    <a:srgbClr val="B23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0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7B821-2775-44A5-B18E-F2945E308669}" type="datetimeFigureOut">
              <a:rPr lang="en-GB" smtClean="0"/>
              <a:t>07/12/2025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55FD87-F6A9-4A6B-9C4B-A6D58378D7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4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5FD87-F6A9-4A6B-9C4B-A6D58378D7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72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1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10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54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91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72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10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51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7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28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48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3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44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50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983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94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99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85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878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151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06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12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2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13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61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32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158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47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10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9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5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0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10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10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658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4796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309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400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35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3149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96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257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878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476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984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5897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257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D9ED-93C8-4A5E-AEA6-D623E49F4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3F00D-0D91-4F0B-9B97-A63513139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D703E-F703-4518-AEB6-E36FDCAF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4A289-AB4B-487B-9E2A-123496F59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5AB9-6CFC-4E36-829B-72BAC1D9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992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1039B-E9BC-443E-8593-6EBB4E8B8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89D47-A812-47AA-9A66-5D2661CA7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7F8DC-8092-4A21-AC45-1D3892F5F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8E0E-E155-4BCC-B323-DEED95EF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CA107-A7E0-4B5C-8639-FDA7D374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3517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7FE37-5D5F-450D-BDCF-181B3ABC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547B7-7F94-4767-9E16-14B870399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94C64-18B3-4118-BA2A-749B1276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B72B2-C6CC-4CE9-92DE-9135D37B9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CBF3-4074-4F41-904E-F8C95949B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560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F0AA4-61C0-4B5A-9C76-93116A82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D5899-B83A-48FA-8ED1-3C1C1E290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CB64D-9205-4BF7-AEE3-A2D68FA8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071E2-A688-49CD-B8F8-959D90F59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31F56-1D9B-4933-AB09-71724710E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19581-E455-4137-B4D7-0928F1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72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2170-1F0A-42B3-BC36-6CB642CFC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C287C-FDC5-4297-BF66-462E7AABD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034F2-9D36-4240-9A89-A4587F611C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6737E8-2FCF-455E-9C93-630269FB97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75E77-2E55-470A-962E-F42331D4D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C6B7B7-C029-45F7-B71D-6F42A54B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794E01-A540-43A7-96CD-1F9820AD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7F1E13-CB09-4BC6-8D66-30A1B2FEE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09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1EC1-311C-4757-990D-161333B8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B724-94A5-4873-A896-AC10DFE8A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17A225-45EA-4E8F-A580-7A787B9E8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2089D-E0FD-45DB-B2B3-86EDE3C9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795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7431A1-4261-4E51-917A-D6755ACC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E10952-33B2-4577-8BDC-BABC3FEB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9144-072E-48DE-93CD-A2AD0DA4A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4502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444FA-9D42-4D8B-AE3F-8066791D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B295A-A674-4F75-8D78-ABFB5AF8E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72C759-B121-4EA6-ACB6-D5200413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7C765-FC29-4CE6-B7EA-F283EE43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904A6-4401-4F20-AF7F-1DE34197A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F2F90-24C7-4AB2-BDA8-8374DF5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43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1FE0-BB8D-4736-92E7-D2BFB91C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620C8-F85D-4A24-BADB-962A71528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A018-162D-40C7-96B5-240C158F9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A634EF-45A0-465A-883F-54342E71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D8FEC-3AF8-4EB3-BDC7-B3161A31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15190-2B1A-4BE8-B8C2-B28116224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725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1BAC-4A92-4BD1-8B50-6D1839BA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01E30-BBC0-432D-ABD7-FA66CD9D34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67E38-EF5B-418F-B147-707982EAA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1512F-2CBD-48D6-AA48-FB82A4AF6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21B9C-E38F-48AE-A683-50AD2048F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417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8008FA-7C93-4363-B3D6-510870F780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F9694-022F-471C-8CD7-66041C2B7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5E28E-28C8-49E1-8DD0-D5B60777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7C6A7-9330-48C8-880C-B4E727D6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C8CA8-0256-4544-A3D3-DC3FEE068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8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9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1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8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5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2133600" y="952500"/>
            <a:ext cx="14020800" cy="8382000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7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Rectangle 7"/>
          <p:cNvSpPr/>
          <p:nvPr userDrawn="1"/>
        </p:nvSpPr>
        <p:spPr>
          <a:xfrm>
            <a:off x="457200" y="437923"/>
            <a:ext cx="17297400" cy="9451748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1028700" y="7827978"/>
            <a:ext cx="16230600" cy="2860643"/>
          </a:xfrm>
          <a:custGeom>
            <a:avLst/>
            <a:gdLst/>
            <a:ahLst/>
            <a:cxnLst/>
            <a:rect l="l" t="t" r="r" b="b"/>
            <a:pathLst>
              <a:path w="16230600" h="2860643">
                <a:moveTo>
                  <a:pt x="0" y="0"/>
                </a:moveTo>
                <a:lnTo>
                  <a:pt x="16230600" y="0"/>
                </a:lnTo>
                <a:lnTo>
                  <a:pt x="16230600" y="2860644"/>
                </a:lnTo>
                <a:lnTo>
                  <a:pt x="0" y="28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5218011" y="-6022095"/>
            <a:ext cx="8198739" cy="8229600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5"/>
          <p:cNvSpPr/>
          <p:nvPr userDrawn="1"/>
        </p:nvSpPr>
        <p:spPr>
          <a:xfrm>
            <a:off x="231174" y="-31864"/>
            <a:ext cx="3546496" cy="2491413"/>
          </a:xfrm>
          <a:custGeom>
            <a:avLst/>
            <a:gdLst/>
            <a:ahLst/>
            <a:cxnLst/>
            <a:rect l="l" t="t" r="r" b="b"/>
            <a:pathLst>
              <a:path w="3546496" h="2491413">
                <a:moveTo>
                  <a:pt x="0" y="0"/>
                </a:moveTo>
                <a:lnTo>
                  <a:pt x="3546495" y="0"/>
                </a:lnTo>
                <a:lnTo>
                  <a:pt x="3546495" y="2491413"/>
                </a:lnTo>
                <a:lnTo>
                  <a:pt x="0" y="249141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6"/>
          <p:cNvSpPr/>
          <p:nvPr userDrawn="1"/>
        </p:nvSpPr>
        <p:spPr>
          <a:xfrm>
            <a:off x="13921168" y="2491413"/>
            <a:ext cx="6676263" cy="8229600"/>
          </a:xfrm>
          <a:custGeom>
            <a:avLst/>
            <a:gdLst/>
            <a:ahLst/>
            <a:cxnLst/>
            <a:rect l="l" t="t" r="r" b="b"/>
            <a:pathLst>
              <a:path w="6676263" h="8229600">
                <a:moveTo>
                  <a:pt x="0" y="0"/>
                </a:moveTo>
                <a:lnTo>
                  <a:pt x="6676263" y="0"/>
                </a:lnTo>
                <a:lnTo>
                  <a:pt x="66762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Freeform 7"/>
          <p:cNvSpPr/>
          <p:nvPr userDrawn="1"/>
        </p:nvSpPr>
        <p:spPr>
          <a:xfrm>
            <a:off x="13738979" y="632135"/>
            <a:ext cx="3520321" cy="1643748"/>
          </a:xfrm>
          <a:custGeom>
            <a:avLst/>
            <a:gdLst/>
            <a:ahLst/>
            <a:cxnLst/>
            <a:rect l="l" t="t" r="r" b="b"/>
            <a:pathLst>
              <a:path w="3520321" h="1643748">
                <a:moveTo>
                  <a:pt x="0" y="0"/>
                </a:moveTo>
                <a:lnTo>
                  <a:pt x="3520321" y="0"/>
                </a:lnTo>
                <a:lnTo>
                  <a:pt x="3520321" y="1643748"/>
                </a:lnTo>
                <a:lnTo>
                  <a:pt x="0" y="16437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3" name="Freeform 8"/>
          <p:cNvSpPr/>
          <p:nvPr userDrawn="1"/>
        </p:nvSpPr>
        <p:spPr>
          <a:xfrm>
            <a:off x="584026" y="6205975"/>
            <a:ext cx="2699870" cy="2618874"/>
          </a:xfrm>
          <a:custGeom>
            <a:avLst/>
            <a:gdLst/>
            <a:ahLst/>
            <a:cxnLst/>
            <a:rect l="l" t="t" r="r" b="b"/>
            <a:pathLst>
              <a:path w="2699870" h="2618874">
                <a:moveTo>
                  <a:pt x="0" y="0"/>
                </a:moveTo>
                <a:lnTo>
                  <a:pt x="2699871" y="0"/>
                </a:lnTo>
                <a:lnTo>
                  <a:pt x="2699871" y="2618874"/>
                </a:lnTo>
                <a:lnTo>
                  <a:pt x="0" y="261887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63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555" b="-38555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1028700" y="7827978"/>
            <a:ext cx="16230600" cy="2860643"/>
          </a:xfrm>
          <a:custGeom>
            <a:avLst/>
            <a:gdLst/>
            <a:ahLst/>
            <a:cxnLst/>
            <a:rect l="l" t="t" r="r" b="b"/>
            <a:pathLst>
              <a:path w="16230600" h="2860643">
                <a:moveTo>
                  <a:pt x="0" y="0"/>
                </a:moveTo>
                <a:lnTo>
                  <a:pt x="16230600" y="0"/>
                </a:lnTo>
                <a:lnTo>
                  <a:pt x="16230600" y="2860644"/>
                </a:lnTo>
                <a:lnTo>
                  <a:pt x="0" y="28606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>
            <a:off x="5816399" y="-5817437"/>
            <a:ext cx="8198739" cy="8229600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6"/>
          <p:cNvSpPr/>
          <p:nvPr userDrawn="1"/>
        </p:nvSpPr>
        <p:spPr>
          <a:xfrm>
            <a:off x="0" y="6481668"/>
            <a:ext cx="7263805" cy="4206953"/>
          </a:xfrm>
          <a:custGeom>
            <a:avLst/>
            <a:gdLst/>
            <a:ahLst/>
            <a:cxnLst/>
            <a:rect l="l" t="t" r="r" b="b"/>
            <a:pathLst>
              <a:path w="7263805" h="4206953">
                <a:moveTo>
                  <a:pt x="0" y="0"/>
                </a:moveTo>
                <a:lnTo>
                  <a:pt x="7263805" y="0"/>
                </a:lnTo>
                <a:lnTo>
                  <a:pt x="7263805" y="4206954"/>
                </a:lnTo>
                <a:lnTo>
                  <a:pt x="0" y="420695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8"/>
          <p:cNvSpPr/>
          <p:nvPr userDrawn="1"/>
        </p:nvSpPr>
        <p:spPr>
          <a:xfrm>
            <a:off x="14418432" y="6936797"/>
            <a:ext cx="3460049" cy="3585543"/>
          </a:xfrm>
          <a:custGeom>
            <a:avLst/>
            <a:gdLst/>
            <a:ahLst/>
            <a:cxnLst/>
            <a:rect l="l" t="t" r="r" b="b"/>
            <a:pathLst>
              <a:path w="3460049" h="3585543">
                <a:moveTo>
                  <a:pt x="0" y="0"/>
                </a:moveTo>
                <a:lnTo>
                  <a:pt x="3460048" y="0"/>
                </a:lnTo>
                <a:lnTo>
                  <a:pt x="3460048" y="3585543"/>
                </a:lnTo>
                <a:lnTo>
                  <a:pt x="0" y="358554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16772022" y="-48528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4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651704" y="0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7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3EEA5-1F51-41F7-BC3B-D2543FE2B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BD889-7DCA-4104-8F25-D656D7975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E88D4-B470-4453-BCBE-8D8B1D5CC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82A325-3B13-4482-B032-45036F0C62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07/12/2025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4DA75-D4A4-4482-A87F-2194F7B56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F1A31-8A8D-4841-965E-C776E4B21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110D2E-ADEF-4D02-9081-DB9B0AFAF67A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758652" y="-42615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3E16D0C4-C6F9-E4DE-3F35-D615874CE5E6}"/>
              </a:ext>
            </a:extLst>
          </p:cNvPr>
          <p:cNvSpPr txBox="1"/>
          <p:nvPr userDrawn="1"/>
        </p:nvSpPr>
        <p:spPr>
          <a:xfrm>
            <a:off x="2135982" y="1373808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3343AC-CBF4-920C-BCF1-1F30E192ED6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521F65-0024-1086-2787-8830DF76C98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1181" y="12708395"/>
            <a:ext cx="3731495" cy="3829050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1508204" y="11316694"/>
            <a:ext cx="3465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</a:t>
            </a: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non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F9ED5">
                  <a:lumMod val="40000"/>
                  <a:lumOff val="60000"/>
                </a:srgbClr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5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1056574" y="-983729"/>
            <a:ext cx="7959145" cy="3679840"/>
          </a:xfrm>
          <a:custGeom>
            <a:avLst/>
            <a:gdLst/>
            <a:ahLst/>
            <a:cxnLst/>
            <a:rect l="l" t="t" r="r" b="b"/>
            <a:pathLst>
              <a:path w="7932374" h="3351428">
                <a:moveTo>
                  <a:pt x="0" y="0"/>
                </a:moveTo>
                <a:lnTo>
                  <a:pt x="7932374" y="0"/>
                </a:lnTo>
                <a:lnTo>
                  <a:pt x="7932374" y="3351428"/>
                </a:lnTo>
                <a:lnTo>
                  <a:pt x="0" y="3351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686738" y="8288311"/>
            <a:ext cx="1232235" cy="12714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2" y="-68797"/>
            <a:ext cx="2176714" cy="21767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4586" y="-207517"/>
            <a:ext cx="6236749" cy="434072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901"/>
            <a:ext cx="15899746" cy="82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885832" y="647700"/>
            <a:ext cx="15954368" cy="8946775"/>
            <a:chOff x="885832" y="647700"/>
            <a:chExt cx="15954368" cy="89467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4085" r="29573" b="64057"/>
            <a:stretch/>
          </p:blipFill>
          <p:spPr>
            <a:xfrm>
              <a:off x="885832" y="6612560"/>
              <a:ext cx="15954367" cy="298191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t="3380" r="29573" b="64056"/>
            <a:stretch/>
          </p:blipFill>
          <p:spPr>
            <a:xfrm>
              <a:off x="885833" y="647700"/>
              <a:ext cx="15954367" cy="3048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t="4085" r="29573" b="64057"/>
            <a:stretch/>
          </p:blipFill>
          <p:spPr>
            <a:xfrm>
              <a:off x="885833" y="3655594"/>
              <a:ext cx="15954367" cy="2981915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141" r="17640" b="12202"/>
          <a:stretch/>
        </p:blipFill>
        <p:spPr>
          <a:xfrm>
            <a:off x="761999" y="181272"/>
            <a:ext cx="15087601" cy="3552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4696" y="3130216"/>
            <a:ext cx="16003854" cy="4106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497" y="6146132"/>
            <a:ext cx="11780361" cy="390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2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470"/>
          <a:stretch/>
        </p:blipFill>
        <p:spPr>
          <a:xfrm>
            <a:off x="2693220" y="930477"/>
            <a:ext cx="12901558" cy="6721607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876299" y="7734300"/>
            <a:ext cx="165354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722313" algn="just"/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Nam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theo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đông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vui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bán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đủ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thứ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Ngay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cổng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những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dãy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đồ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dùng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gia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đình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Bên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rau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,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thịt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Nam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thích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lắm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vì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lần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đầu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cùng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40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40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</a:t>
            </a:r>
            <a:endParaRPr lang="en-US" sz="4000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571500"/>
            <a:ext cx="2941558" cy="122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95300"/>
            <a:ext cx="3836096" cy="16002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295400" y="2438879"/>
            <a:ext cx="156972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722313" algn="just"/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theo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đông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vui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bán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đủ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thứ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Ngay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cổng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những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dãy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đồ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gia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đình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Bên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trong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hàng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rau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,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thịt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và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 Nam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thích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lắm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vì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lần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đầu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cùng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mẹ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đi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6600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chợ</a:t>
            </a:r>
            <a:r>
              <a:rPr lang="en-US" sz="6600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43319" y="5485867"/>
            <a:ext cx="15558781" cy="0"/>
          </a:xfrm>
          <a:prstGeom prst="line">
            <a:avLst/>
          </a:prstGeom>
          <a:ln w="76200">
            <a:solidFill>
              <a:srgbClr val="F58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07687" y="2043870"/>
            <a:ext cx="790018" cy="790018"/>
          </a:xfrm>
          <a:prstGeom prst="ellipse">
            <a:avLst/>
          </a:prstGeom>
          <a:solidFill>
            <a:srgbClr val="FADC1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1568391" y="2237394"/>
            <a:ext cx="790018" cy="79001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491402" y="5460681"/>
            <a:ext cx="790018" cy="79001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071409" y="3430298"/>
            <a:ext cx="9891991" cy="0"/>
          </a:xfrm>
          <a:prstGeom prst="line">
            <a:avLst/>
          </a:prstGeom>
          <a:ln w="76200">
            <a:solidFill>
              <a:srgbClr val="FFCD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58409" y="3430298"/>
            <a:ext cx="4760522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95400" y="6438900"/>
            <a:ext cx="155067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295400" y="4381500"/>
            <a:ext cx="80772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867900" y="4457700"/>
            <a:ext cx="7048500" cy="0"/>
          </a:xfrm>
          <a:prstGeom prst="line">
            <a:avLst/>
          </a:prstGeom>
          <a:ln w="76200">
            <a:solidFill>
              <a:srgbClr val="F580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33400" y="6505508"/>
            <a:ext cx="790018" cy="790018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5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243319" y="8507670"/>
            <a:ext cx="2719081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1420" y="7402310"/>
            <a:ext cx="15837511" cy="0"/>
          </a:xfrm>
          <a:prstGeom prst="line">
            <a:avLst/>
          </a:prstGeom>
          <a:ln w="7620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9204158" y="3272896"/>
            <a:ext cx="790018" cy="790018"/>
          </a:xfrm>
          <a:prstGeom prst="ellipse">
            <a:avLst/>
          </a:prstGeom>
          <a:solidFill>
            <a:srgbClr val="F580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095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8" grpId="0" animBg="1"/>
      <p:bldP spid="1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07" y="609092"/>
            <a:ext cx="3124385" cy="1303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4438" y="609092"/>
            <a:ext cx="5126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Chợ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và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siêu</a:t>
            </a:r>
            <a:r>
              <a:rPr lang="en-GB" sz="5400" dirty="0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 </a:t>
            </a:r>
            <a:r>
              <a:rPr lang="en-GB" sz="5400" dirty="0" err="1" smtClean="0">
                <a:latin typeface="UTM Avo" panose="02040603050506020204" pitchFamily="18" charset="0"/>
                <a:ea typeface="Funtastic"/>
                <a:cs typeface="Funtastic"/>
                <a:sym typeface="Funtastic"/>
              </a:rPr>
              <a:t>thị</a:t>
            </a:r>
            <a:endParaRPr lang="en-GB" sz="5400" dirty="0"/>
          </a:p>
        </p:txBody>
      </p:sp>
      <p:sp>
        <p:nvSpPr>
          <p:cNvPr id="4" name="Freeform 4" descr="Upscale Image"/>
          <p:cNvSpPr/>
          <p:nvPr/>
        </p:nvSpPr>
        <p:spPr>
          <a:xfrm>
            <a:off x="2209800" y="2019300"/>
            <a:ext cx="13716000" cy="7696200"/>
          </a:xfrm>
          <a:custGeom>
            <a:avLst/>
            <a:gdLst/>
            <a:ahLst/>
            <a:cxnLst/>
            <a:rect l="l" t="t" r="r" b="b"/>
            <a:pathLst>
              <a:path w="6322356" h="4114800">
                <a:moveTo>
                  <a:pt x="0" y="0"/>
                </a:moveTo>
                <a:lnTo>
                  <a:pt x="6322356" y="0"/>
                </a:lnTo>
                <a:lnTo>
                  <a:pt x="63223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21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>
          <a:xfrm>
            <a:off x="6858000" y="5295900"/>
            <a:ext cx="3803796" cy="4693004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291" y="1485900"/>
            <a:ext cx="14729213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pscale Image"/>
          <p:cNvSpPr/>
          <p:nvPr/>
        </p:nvSpPr>
        <p:spPr>
          <a:xfrm>
            <a:off x="0" y="-27214"/>
            <a:ext cx="18288000" cy="9040585"/>
          </a:xfrm>
          <a:custGeom>
            <a:avLst/>
            <a:gdLst/>
            <a:ahLst/>
            <a:cxnLst/>
            <a:rect l="l" t="t" r="r" b="b"/>
            <a:pathLst>
              <a:path w="9259980" h="3796592">
                <a:moveTo>
                  <a:pt x="0" y="0"/>
                </a:moveTo>
                <a:lnTo>
                  <a:pt x="9259980" y="0"/>
                </a:lnTo>
                <a:lnTo>
                  <a:pt x="9259980" y="3796592"/>
                </a:lnTo>
                <a:lnTo>
                  <a:pt x="0" y="37965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-12222" b="-1564"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8280"/>
            <a:ext cx="4645730" cy="13598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856632" y="9013371"/>
            <a:ext cx="165747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 smtClean="0">
                <a:latin typeface="UTM Avo" panose="02040603050506020204" pitchFamily="18" charset="0"/>
              </a:rPr>
              <a:t>Những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bông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hồng</a:t>
            </a:r>
            <a:r>
              <a:rPr lang="en-GB" sz="6600" b="1" dirty="0" smtClean="0">
                <a:latin typeface="UTM Avo" panose="02040603050506020204" pitchFamily="18" charset="0"/>
              </a:rPr>
              <a:t> rung </a:t>
            </a:r>
            <a:r>
              <a:rPr lang="en-GB" sz="6600" b="1" dirty="0" err="1" smtClean="0">
                <a:latin typeface="UTM Avo" panose="02040603050506020204" pitchFamily="18" charset="0"/>
              </a:rPr>
              <a:t>rinh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trong</a:t>
            </a:r>
            <a:r>
              <a:rPr lang="en-GB" sz="6600" b="1" dirty="0" smtClean="0">
                <a:latin typeface="UTM Avo" panose="02040603050506020204" pitchFamily="18" charset="0"/>
              </a:rPr>
              <a:t> </a:t>
            </a:r>
            <a:r>
              <a:rPr lang="en-GB" sz="6600" b="1" dirty="0" err="1" smtClean="0">
                <a:latin typeface="UTM Avo" panose="02040603050506020204" pitchFamily="18" charset="0"/>
              </a:rPr>
              <a:t>gió</a:t>
            </a:r>
            <a:r>
              <a:rPr lang="en-GB" sz="6600" b="1" dirty="0" smtClean="0">
                <a:latin typeface="UTM Avo" panose="02040603050506020204" pitchFamily="18" charset="0"/>
              </a:rPr>
              <a:t>.</a:t>
            </a:r>
            <a:endParaRPr lang="en-GB" sz="6600" b="1" dirty="0"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9046028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9046028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3935" y="9021161"/>
            <a:ext cx="18437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</a:t>
            </a:r>
            <a:r>
              <a:rPr lang="en-GB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67082" y="9046028"/>
            <a:ext cx="184377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ung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39800" y="9029700"/>
            <a:ext cx="18694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ong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0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1" grpId="0"/>
      <p:bldP spid="5" grpId="0"/>
      <p:bldP spid="1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4343400" y="4348588"/>
            <a:ext cx="10591800" cy="5156560"/>
            <a:chOff x="304800" y="1752600"/>
            <a:chExt cx="3302953" cy="20623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534400" y="7118509"/>
            <a:ext cx="3853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13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04861" y="7118508"/>
            <a:ext cx="166689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latin typeface="UTM Avo" panose="02040603050506020204" pitchFamily="18" charset="0"/>
              </a:rPr>
              <a:t>tr</a:t>
            </a:r>
            <a:endParaRPr lang="en-US" sz="13800" b="1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10327626" y="4479033"/>
            <a:ext cx="3853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13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181386" y="4614723"/>
            <a:ext cx="17046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 smtClean="0">
                <a:latin typeface="UTM Avo" panose="02040603050506020204" pitchFamily="18" charset="0"/>
              </a:rPr>
              <a:t>tr</a:t>
            </a:r>
            <a:endParaRPr lang="en-US" sz="13800" b="1" dirty="0">
              <a:latin typeface="UTM Avo" panose="02040603050506020204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901031" y="1519333"/>
            <a:ext cx="3840572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5152059" y="1519333"/>
            <a:ext cx="355888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9121404" y="1519333"/>
            <a:ext cx="3746236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3278096" y="1519333"/>
            <a:ext cx="408213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138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12792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5396432" y="3195012"/>
            <a:ext cx="6858000" cy="3538112"/>
            <a:chOff x="304800" y="1752600"/>
            <a:chExt cx="3302953" cy="20623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077200" y="5141057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24702" y="5141057"/>
            <a:ext cx="1666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8613754" y="3321479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079163" y="3321479"/>
            <a:ext cx="1704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901031" y="1519333"/>
            <a:ext cx="384057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7" name="TextBox 12"/>
          <p:cNvSpPr txBox="1"/>
          <p:nvPr/>
        </p:nvSpPr>
        <p:spPr>
          <a:xfrm>
            <a:off x="5152059" y="1519333"/>
            <a:ext cx="355888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9121404" y="1519333"/>
            <a:ext cx="374623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13278096" y="1519333"/>
            <a:ext cx="408213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88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6988654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dòng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9958" y="8395037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thúng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61350" y="6981748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võng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45308" y="8388131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vũng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36700" y="6974842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ổng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20658" y="8381225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đựng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12050" y="6967936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ộng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296008" y="8374319"/>
            <a:ext cx="329473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6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</a:t>
            </a:r>
            <a:r>
              <a:rPr lang="en-US" sz="66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ửng</a:t>
            </a:r>
            <a:endParaRPr lang="en-US" sz="66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390039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26" y="472652"/>
            <a:ext cx="3378934" cy="14920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03738" y="6699751"/>
            <a:ext cx="5793478" cy="1219200"/>
            <a:chOff x="-2421809" y="5712825"/>
            <a:chExt cx="19497785" cy="1170273"/>
          </a:xfrm>
        </p:grpSpPr>
        <p:sp>
          <p:nvSpPr>
            <p:cNvPr id="8" name="Rectangle 38"/>
            <p:cNvSpPr/>
            <p:nvPr/>
          </p:nvSpPr>
          <p:spPr>
            <a:xfrm>
              <a:off x="-1632734" y="5712825"/>
              <a:ext cx="17725753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2421809" y="5856706"/>
              <a:ext cx="19497785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hong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chóng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31678" y="6699750"/>
            <a:ext cx="4944419" cy="1219200"/>
            <a:chOff x="922039" y="5712825"/>
            <a:chExt cx="15170980" cy="1170273"/>
          </a:xfrm>
        </p:grpSpPr>
        <p:sp>
          <p:nvSpPr>
            <p:cNvPr id="11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2039" y="5856708"/>
              <a:ext cx="15170980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bông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súng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74029" y="6699750"/>
            <a:ext cx="5347170" cy="1219200"/>
            <a:chOff x="212811" y="5712825"/>
            <a:chExt cx="16589432" cy="1170273"/>
          </a:xfrm>
        </p:grpSpPr>
        <p:sp>
          <p:nvSpPr>
            <p:cNvPr id="14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2811" y="5885260"/>
              <a:ext cx="16589432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ánh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chưng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849670" y="6879394"/>
            <a:ext cx="1925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0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46786" y="6860685"/>
            <a:ext cx="1839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0070C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ông</a:t>
            </a:r>
            <a:endParaRPr lang="en-GB" sz="14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64930" y="6879394"/>
            <a:ext cx="184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00B05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ưng</a:t>
            </a:r>
            <a:endParaRPr lang="en-GB" sz="1400" dirty="0">
              <a:solidFill>
                <a:srgbClr val="00B05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22104" y="6879394"/>
            <a:ext cx="1925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00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64095" y="6864768"/>
            <a:ext cx="1839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spc="164" dirty="0" err="1" smtClean="0">
                <a:solidFill>
                  <a:srgbClr val="FFFF00"/>
                </a:solidFill>
                <a:latin typeface="UTM Avo" panose="02040603050506020204" pitchFamily="18" charset="0"/>
                <a:cs typeface="Balsamiq Sans"/>
                <a:sym typeface="Balsamiq Sans"/>
              </a:rPr>
              <a:t>ung</a:t>
            </a:r>
            <a:endParaRPr lang="en-GB" sz="1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Hơn 5.300 Chong Chóng Hình Minh Họa ảnh, hình chụp &amp; hình ảnh trả phí bản  quyền một lần sẵn có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77" y="3130913"/>
            <a:ext cx="4320000" cy="29839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súng - ý nghĩa lớn lao tiềm ẩn trong vẻ đẹp dung d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29" y="3135916"/>
            <a:ext cx="4468452" cy="2978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Ý Nghĩa, Nguồn Gốc Ra Đời Của Bánh Chưng Và Cách N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7614" y="3130913"/>
            <a:ext cx="4320000" cy="288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1288137" y="325189"/>
            <a:ext cx="32382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3" name="TextBox 12"/>
          <p:cNvSpPr txBox="1"/>
          <p:nvPr/>
        </p:nvSpPr>
        <p:spPr>
          <a:xfrm>
            <a:off x="5580737" y="325189"/>
            <a:ext cx="32382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" name="TextBox 12"/>
          <p:cNvSpPr txBox="1"/>
          <p:nvPr/>
        </p:nvSpPr>
        <p:spPr>
          <a:xfrm>
            <a:off x="9873338" y="325189"/>
            <a:ext cx="2940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3868400" y="325189"/>
            <a:ext cx="32765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88BA2CF-A0E4-4883-9CDF-C9101A3A3585}"/>
              </a:ext>
            </a:extLst>
          </p:cNvPr>
          <p:cNvGrpSpPr/>
          <p:nvPr/>
        </p:nvGrpSpPr>
        <p:grpSpPr>
          <a:xfrm>
            <a:off x="5470337" y="2034880"/>
            <a:ext cx="6858000" cy="3538112"/>
            <a:chOff x="304800" y="1752600"/>
            <a:chExt cx="3302953" cy="206230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AF0E43-F072-486F-A847-A46BF28B3D50}"/>
                </a:ext>
              </a:extLst>
            </p:cNvPr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52693AE-2DD2-412E-855B-D21AC185856D}"/>
                </a:ext>
              </a:extLst>
            </p:cNvPr>
            <p:cNvSpPr/>
            <p:nvPr/>
          </p:nvSpPr>
          <p:spPr bwMode="auto">
            <a:xfrm>
              <a:off x="2007553" y="1752600"/>
              <a:ext cx="1600200" cy="990600"/>
            </a:xfrm>
            <a:prstGeom prst="rect">
              <a:avLst/>
            </a:prstGeom>
            <a:solidFill>
              <a:srgbClr val="FFEDD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25BA100-AAFB-4D87-A51C-BD338DD355D0}"/>
                </a:ext>
              </a:extLst>
            </p:cNvPr>
            <p:cNvSpPr/>
            <p:nvPr/>
          </p:nvSpPr>
          <p:spPr bwMode="auto">
            <a:xfrm>
              <a:off x="304800" y="2824305"/>
              <a:ext cx="3302953" cy="990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1500" b="1">
                <a:solidFill>
                  <a:srgbClr val="0033CC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03D1435-8B74-42BF-8A9D-88EF4751B120}"/>
              </a:ext>
            </a:extLst>
          </p:cNvPr>
          <p:cNvSpPr txBox="1"/>
          <p:nvPr/>
        </p:nvSpPr>
        <p:spPr>
          <a:xfrm>
            <a:off x="8151105" y="3980925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31A231-EADA-446F-9072-24D9E9C44A9F}"/>
              </a:ext>
            </a:extLst>
          </p:cNvPr>
          <p:cNvSpPr txBox="1"/>
          <p:nvPr/>
        </p:nvSpPr>
        <p:spPr>
          <a:xfrm flipH="1">
            <a:off x="7298607" y="3980925"/>
            <a:ext cx="1666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86AB2B-A95F-4EF5-9F86-F6EBA3E147C1}"/>
              </a:ext>
            </a:extLst>
          </p:cNvPr>
          <p:cNvSpPr txBox="1"/>
          <p:nvPr/>
        </p:nvSpPr>
        <p:spPr>
          <a:xfrm>
            <a:off x="8687659" y="2161347"/>
            <a:ext cx="38536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FF5043"/>
                </a:solidFill>
                <a:latin typeface="UTM Avo" panose="02040603050506020204" pitchFamily="18" charset="0"/>
              </a:rPr>
              <a:t>ong</a:t>
            </a:r>
            <a:endParaRPr lang="en-US" sz="8800" b="1" dirty="0">
              <a:solidFill>
                <a:srgbClr val="FF5043"/>
              </a:solidFill>
              <a:latin typeface="UTM Avo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2E1E605-19BA-491D-AC4B-204FEF6991E3}"/>
              </a:ext>
            </a:extLst>
          </p:cNvPr>
          <p:cNvSpPr txBox="1"/>
          <p:nvPr/>
        </p:nvSpPr>
        <p:spPr>
          <a:xfrm flipH="1">
            <a:off x="6153068" y="2161347"/>
            <a:ext cx="17046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latin typeface="UTM Avo" panose="02040603050506020204" pitchFamily="18" charset="0"/>
              </a:rPr>
              <a:t>tr</a:t>
            </a:r>
            <a:endParaRPr lang="en-US" sz="8800" b="1" dirty="0">
              <a:latin typeface="UTM Avo" panose="02040603050506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80350" y="5779838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dòng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64308" y="7186221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thúng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755700" y="5772932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võng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39658" y="7179315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vũng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431050" y="5766026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b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ổng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415008" y="7172409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đựng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106400" y="5759120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ộng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090358" y="7165503"/>
            <a:ext cx="32947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/>
            <a:r>
              <a:rPr lang="en-US" sz="6000" b="1" spc="164" dirty="0" err="1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</a:t>
            </a:r>
            <a:r>
              <a:rPr lang="en-US" sz="6000" b="1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ửng</a:t>
            </a:r>
            <a:endParaRPr lang="en-US" sz="6000" b="1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914858" y="8382002"/>
            <a:ext cx="5793478" cy="1219200"/>
            <a:chOff x="-2421809" y="5712825"/>
            <a:chExt cx="19497785" cy="1170273"/>
          </a:xfrm>
        </p:grpSpPr>
        <p:sp>
          <p:nvSpPr>
            <p:cNvPr id="52" name="Rectangle 38"/>
            <p:cNvSpPr/>
            <p:nvPr/>
          </p:nvSpPr>
          <p:spPr>
            <a:xfrm>
              <a:off x="-1632734" y="5712825"/>
              <a:ext cx="17725753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2421809" y="5856706"/>
              <a:ext cx="19497785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hong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chóng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942798" y="8382001"/>
            <a:ext cx="4944419" cy="1219200"/>
            <a:chOff x="922039" y="5712825"/>
            <a:chExt cx="15170980" cy="1170273"/>
          </a:xfrm>
        </p:grpSpPr>
        <p:sp>
          <p:nvSpPr>
            <p:cNvPr id="55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22039" y="5856708"/>
              <a:ext cx="15170980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bông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súng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2185149" y="8382001"/>
            <a:ext cx="5347170" cy="1219200"/>
            <a:chOff x="212811" y="5712825"/>
            <a:chExt cx="16589432" cy="1170273"/>
          </a:xfrm>
        </p:grpSpPr>
        <p:sp>
          <p:nvSpPr>
            <p:cNvPr id="58" name="Rectangle 38"/>
            <p:cNvSpPr/>
            <p:nvPr/>
          </p:nvSpPr>
          <p:spPr>
            <a:xfrm>
              <a:off x="922039" y="5712825"/>
              <a:ext cx="15170980" cy="117027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5C7429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2811" y="5885260"/>
              <a:ext cx="16589432" cy="88250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60363" algn="just"/>
              <a:r>
                <a:rPr lang="en-US" sz="5400" b="1" spc="164" dirty="0" err="1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b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ánh</a:t>
              </a:r>
              <a:r>
                <a:rPr lang="en-US" sz="5400" b="1" spc="164" dirty="0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 </a:t>
              </a:r>
              <a:r>
                <a:rPr lang="en-US" sz="5400" b="1" spc="164" dirty="0" err="1" smtClean="0">
                  <a:latin typeface="UTM Avo" panose="02040603050506020204" pitchFamily="18" charset="0"/>
                  <a:ea typeface="Balsamiq Sans"/>
                  <a:cs typeface="Balsamiq Sans"/>
                  <a:sym typeface="Balsamiq Sans"/>
                </a:rPr>
                <a:t>chưng</a:t>
              </a:r>
              <a:endParaRPr lang="en-US" sz="5400" b="1" spc="164" dirty="0">
                <a:latin typeface="UTM Avo" panose="02040603050506020204" pitchFamily="18" charset="0"/>
                <a:ea typeface="Balsamiq Sans"/>
                <a:cs typeface="Balsamiq Sans"/>
                <a:sym typeface="Balsamiq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8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31"/>
          <p:cNvSpPr/>
          <p:nvPr/>
        </p:nvSpPr>
        <p:spPr>
          <a:xfrm>
            <a:off x="6078277" y="442198"/>
            <a:ext cx="9957815" cy="5630228"/>
          </a:xfrm>
          <a:custGeom>
            <a:avLst/>
            <a:gdLst>
              <a:gd name="connsiteX0" fmla="*/ 0 w 8948271"/>
              <a:gd name="connsiteY0" fmla="*/ 938390 h 5630228"/>
              <a:gd name="connsiteX1" fmla="*/ 938390 w 8948271"/>
              <a:gd name="connsiteY1" fmla="*/ 0 h 5630228"/>
              <a:gd name="connsiteX2" fmla="*/ 1491379 w 8948271"/>
              <a:gd name="connsiteY2" fmla="*/ 0 h 5630228"/>
              <a:gd name="connsiteX3" fmla="*/ 1491379 w 8948271"/>
              <a:gd name="connsiteY3" fmla="*/ 0 h 5630228"/>
              <a:gd name="connsiteX4" fmla="*/ 3728446 w 8948271"/>
              <a:gd name="connsiteY4" fmla="*/ 0 h 5630228"/>
              <a:gd name="connsiteX5" fmla="*/ 8009881 w 8948271"/>
              <a:gd name="connsiteY5" fmla="*/ 0 h 5630228"/>
              <a:gd name="connsiteX6" fmla="*/ 8948271 w 8948271"/>
              <a:gd name="connsiteY6" fmla="*/ 938390 h 5630228"/>
              <a:gd name="connsiteX7" fmla="*/ 8948271 w 8948271"/>
              <a:gd name="connsiteY7" fmla="*/ 3284300 h 5630228"/>
              <a:gd name="connsiteX8" fmla="*/ 8948271 w 8948271"/>
              <a:gd name="connsiteY8" fmla="*/ 3284300 h 5630228"/>
              <a:gd name="connsiteX9" fmla="*/ 8948271 w 8948271"/>
              <a:gd name="connsiteY9" fmla="*/ 4691857 h 5630228"/>
              <a:gd name="connsiteX10" fmla="*/ 8948271 w 8948271"/>
              <a:gd name="connsiteY10" fmla="*/ 4691838 h 5630228"/>
              <a:gd name="connsiteX11" fmla="*/ 8009881 w 8948271"/>
              <a:gd name="connsiteY11" fmla="*/ 5630228 h 5630228"/>
              <a:gd name="connsiteX12" fmla="*/ 3728446 w 8948271"/>
              <a:gd name="connsiteY12" fmla="*/ 5630228 h 5630228"/>
              <a:gd name="connsiteX13" fmla="*/ 1491379 w 8948271"/>
              <a:gd name="connsiteY13" fmla="*/ 5630228 h 5630228"/>
              <a:gd name="connsiteX14" fmla="*/ 1491379 w 8948271"/>
              <a:gd name="connsiteY14" fmla="*/ 5630228 h 5630228"/>
              <a:gd name="connsiteX15" fmla="*/ 938390 w 8948271"/>
              <a:gd name="connsiteY15" fmla="*/ 5630228 h 5630228"/>
              <a:gd name="connsiteX16" fmla="*/ 0 w 8948271"/>
              <a:gd name="connsiteY16" fmla="*/ 4691838 h 5630228"/>
              <a:gd name="connsiteX17" fmla="*/ 0 w 8948271"/>
              <a:gd name="connsiteY17" fmla="*/ 4691857 h 5630228"/>
              <a:gd name="connsiteX18" fmla="*/ -1009544 w 8948271"/>
              <a:gd name="connsiteY18" fmla="*/ 4620334 h 5630228"/>
              <a:gd name="connsiteX19" fmla="*/ 0 w 8948271"/>
              <a:gd name="connsiteY19" fmla="*/ 3284300 h 5630228"/>
              <a:gd name="connsiteX20" fmla="*/ 0 w 8948271"/>
              <a:gd name="connsiteY20" fmla="*/ 938390 h 5630228"/>
              <a:gd name="connsiteX0" fmla="*/ 1009544 w 9957815"/>
              <a:gd name="connsiteY0" fmla="*/ 938390 h 5630228"/>
              <a:gd name="connsiteX1" fmla="*/ 1947934 w 9957815"/>
              <a:gd name="connsiteY1" fmla="*/ 0 h 5630228"/>
              <a:gd name="connsiteX2" fmla="*/ 2500923 w 9957815"/>
              <a:gd name="connsiteY2" fmla="*/ 0 h 5630228"/>
              <a:gd name="connsiteX3" fmla="*/ 2500923 w 9957815"/>
              <a:gd name="connsiteY3" fmla="*/ 0 h 5630228"/>
              <a:gd name="connsiteX4" fmla="*/ 4737990 w 9957815"/>
              <a:gd name="connsiteY4" fmla="*/ 0 h 5630228"/>
              <a:gd name="connsiteX5" fmla="*/ 9019425 w 9957815"/>
              <a:gd name="connsiteY5" fmla="*/ 0 h 5630228"/>
              <a:gd name="connsiteX6" fmla="*/ 9957815 w 9957815"/>
              <a:gd name="connsiteY6" fmla="*/ 938390 h 5630228"/>
              <a:gd name="connsiteX7" fmla="*/ 9957815 w 9957815"/>
              <a:gd name="connsiteY7" fmla="*/ 3284300 h 5630228"/>
              <a:gd name="connsiteX8" fmla="*/ 9957815 w 9957815"/>
              <a:gd name="connsiteY8" fmla="*/ 3284300 h 5630228"/>
              <a:gd name="connsiteX9" fmla="*/ 9957815 w 9957815"/>
              <a:gd name="connsiteY9" fmla="*/ 4691857 h 5630228"/>
              <a:gd name="connsiteX10" fmla="*/ 9957815 w 9957815"/>
              <a:gd name="connsiteY10" fmla="*/ 4691838 h 5630228"/>
              <a:gd name="connsiteX11" fmla="*/ 9019425 w 9957815"/>
              <a:gd name="connsiteY11" fmla="*/ 5630228 h 5630228"/>
              <a:gd name="connsiteX12" fmla="*/ 4737990 w 9957815"/>
              <a:gd name="connsiteY12" fmla="*/ 5630228 h 5630228"/>
              <a:gd name="connsiteX13" fmla="*/ 2500923 w 9957815"/>
              <a:gd name="connsiteY13" fmla="*/ 5630228 h 5630228"/>
              <a:gd name="connsiteX14" fmla="*/ 2500923 w 9957815"/>
              <a:gd name="connsiteY14" fmla="*/ 5630228 h 5630228"/>
              <a:gd name="connsiteX15" fmla="*/ 1947934 w 9957815"/>
              <a:gd name="connsiteY15" fmla="*/ 5630228 h 5630228"/>
              <a:gd name="connsiteX16" fmla="*/ 1009544 w 9957815"/>
              <a:gd name="connsiteY16" fmla="*/ 4691838 h 5630228"/>
              <a:gd name="connsiteX17" fmla="*/ 1009544 w 9957815"/>
              <a:gd name="connsiteY17" fmla="*/ 4691857 h 5630228"/>
              <a:gd name="connsiteX18" fmla="*/ 0 w 9957815"/>
              <a:gd name="connsiteY18" fmla="*/ 4620334 h 5630228"/>
              <a:gd name="connsiteX19" fmla="*/ 971444 w 9957815"/>
              <a:gd name="connsiteY19" fmla="*/ 3970100 h 5630228"/>
              <a:gd name="connsiteX20" fmla="*/ 1009544 w 9957815"/>
              <a:gd name="connsiteY20" fmla="*/ 938390 h 563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957815" h="5630228">
                <a:moveTo>
                  <a:pt x="1009544" y="938390"/>
                </a:moveTo>
                <a:cubicBezTo>
                  <a:pt x="1009544" y="420132"/>
                  <a:pt x="1429676" y="0"/>
                  <a:pt x="1947934" y="0"/>
                </a:cubicBezTo>
                <a:lnTo>
                  <a:pt x="2500923" y="0"/>
                </a:lnTo>
                <a:lnTo>
                  <a:pt x="2500923" y="0"/>
                </a:lnTo>
                <a:lnTo>
                  <a:pt x="4737990" y="0"/>
                </a:lnTo>
                <a:lnTo>
                  <a:pt x="9019425" y="0"/>
                </a:lnTo>
                <a:cubicBezTo>
                  <a:pt x="9537683" y="0"/>
                  <a:pt x="9957815" y="420132"/>
                  <a:pt x="9957815" y="938390"/>
                </a:cubicBezTo>
                <a:lnTo>
                  <a:pt x="9957815" y="3284300"/>
                </a:lnTo>
                <a:lnTo>
                  <a:pt x="9957815" y="3284300"/>
                </a:lnTo>
                <a:lnTo>
                  <a:pt x="9957815" y="4691857"/>
                </a:lnTo>
                <a:lnTo>
                  <a:pt x="9957815" y="4691838"/>
                </a:lnTo>
                <a:cubicBezTo>
                  <a:pt x="9957815" y="5210096"/>
                  <a:pt x="9537683" y="5630228"/>
                  <a:pt x="9019425" y="5630228"/>
                </a:cubicBezTo>
                <a:lnTo>
                  <a:pt x="4737990" y="5630228"/>
                </a:lnTo>
                <a:lnTo>
                  <a:pt x="2500923" y="5630228"/>
                </a:lnTo>
                <a:lnTo>
                  <a:pt x="2500923" y="5630228"/>
                </a:lnTo>
                <a:lnTo>
                  <a:pt x="1947934" y="5630228"/>
                </a:lnTo>
                <a:cubicBezTo>
                  <a:pt x="1429676" y="5630228"/>
                  <a:pt x="1009544" y="5210096"/>
                  <a:pt x="1009544" y="4691838"/>
                </a:cubicBezTo>
                <a:lnTo>
                  <a:pt x="1009544" y="4691857"/>
                </a:lnTo>
                <a:lnTo>
                  <a:pt x="0" y="4620334"/>
                </a:lnTo>
                <a:lnTo>
                  <a:pt x="971444" y="3970100"/>
                </a:lnTo>
                <a:cubicBezTo>
                  <a:pt x="971444" y="3188130"/>
                  <a:pt x="1009544" y="1720360"/>
                  <a:pt x="1009544" y="93839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4B938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8" name="Freeform 9"/>
          <p:cNvSpPr/>
          <p:nvPr/>
        </p:nvSpPr>
        <p:spPr>
          <a:xfrm>
            <a:off x="762000" y="3257312"/>
            <a:ext cx="7552492" cy="6858000"/>
          </a:xfrm>
          <a:custGeom>
            <a:avLst/>
            <a:gdLst/>
            <a:ahLst/>
            <a:cxnLst/>
            <a:rect l="l" t="t" r="r" b="b"/>
            <a:pathLst>
              <a:path w="8640000" h="8229600">
                <a:moveTo>
                  <a:pt x="0" y="0"/>
                </a:moveTo>
                <a:lnTo>
                  <a:pt x="8640000" y="0"/>
                </a:lnTo>
                <a:lnTo>
                  <a:pt x="864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12"/>
          <p:cNvSpPr txBox="1"/>
          <p:nvPr/>
        </p:nvSpPr>
        <p:spPr>
          <a:xfrm>
            <a:off x="8280395" y="2807673"/>
            <a:ext cx="3238234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5043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ong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5043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11281919" y="2846011"/>
            <a:ext cx="323823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ông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F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6" name="TextBox 12"/>
          <p:cNvSpPr txBox="1"/>
          <p:nvPr/>
        </p:nvSpPr>
        <p:spPr>
          <a:xfrm>
            <a:off x="8280395" y="4117241"/>
            <a:ext cx="294069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ung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FFFF0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7" name="TextBox 12"/>
          <p:cNvSpPr txBox="1"/>
          <p:nvPr/>
        </p:nvSpPr>
        <p:spPr>
          <a:xfrm>
            <a:off x="11358120" y="4117241"/>
            <a:ext cx="3276599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spc="164" dirty="0" err="1" smtClean="0">
                <a:ln w="952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ưng</a:t>
            </a:r>
            <a:endParaRPr lang="en-US" sz="9600" b="1" spc="164" dirty="0">
              <a:ln w="9525"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463" y="959347"/>
            <a:ext cx="8839200" cy="1838801"/>
          </a:xfrm>
          <a:prstGeom prst="round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ctr"/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Tìm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tiếng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hoặc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từ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ngữ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có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chứa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các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 </a:t>
            </a:r>
            <a:r>
              <a:rPr lang="en-US" sz="5400" spc="164" dirty="0" err="1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vần</a:t>
            </a:r>
            <a:r>
              <a:rPr lang="en-US" sz="5400" spc="164" dirty="0" smtClean="0">
                <a:latin typeface="UTM Avo" panose="02040603050506020204" pitchFamily="18" charset="0"/>
                <a:ea typeface="Balsamiq Sans"/>
                <a:cs typeface="Balsamiq Sans"/>
                <a:sym typeface="Balsamiq Sans"/>
              </a:rPr>
              <a:t>: </a:t>
            </a:r>
            <a:endParaRPr lang="en-US" sz="5400" spc="164" dirty="0">
              <a:latin typeface="UTM Avo" panose="02040603050506020204" pitchFamily="18" charset="0"/>
              <a:ea typeface="Balsamiq Sans"/>
              <a:cs typeface="Balsamiq Sans"/>
              <a:sym typeface="Balsamiq Sans"/>
            </a:endParaRPr>
          </a:p>
        </p:txBody>
      </p:sp>
    </p:spTree>
    <p:extLst>
      <p:ext uri="{BB962C8B-B14F-4D97-AF65-F5344CB8AC3E}">
        <p14:creationId xmlns:p14="http://schemas.microsoft.com/office/powerpoint/2010/main" val="268358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6" grpId="0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"/>
          <p:cNvSpPr/>
          <p:nvPr/>
        </p:nvSpPr>
        <p:spPr>
          <a:xfrm>
            <a:off x="381000" y="3619500"/>
            <a:ext cx="4495800" cy="5791200"/>
          </a:xfrm>
          <a:custGeom>
            <a:avLst/>
            <a:gdLst/>
            <a:ahLst/>
            <a:cxnLst/>
            <a:rect l="l" t="t" r="r" b="b"/>
            <a:pathLst>
              <a:path w="6028182" h="8229600">
                <a:moveTo>
                  <a:pt x="0" y="0"/>
                </a:moveTo>
                <a:lnTo>
                  <a:pt x="6028182" y="0"/>
                </a:lnTo>
                <a:lnTo>
                  <a:pt x="60281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6800" y="1866900"/>
            <a:ext cx="20169729" cy="5898067"/>
          </a:xfrm>
          <a:prstGeom prst="rect">
            <a:avLst/>
          </a:prstGeom>
        </p:spPr>
      </p:pic>
      <p:sp>
        <p:nvSpPr>
          <p:cNvPr id="8" name="Freeform 13"/>
          <p:cNvSpPr/>
          <p:nvPr/>
        </p:nvSpPr>
        <p:spPr>
          <a:xfrm>
            <a:off x="14325600" y="260838"/>
            <a:ext cx="3505200" cy="3358662"/>
          </a:xfrm>
          <a:custGeom>
            <a:avLst/>
            <a:gdLst/>
            <a:ahLst/>
            <a:cxnLst/>
            <a:rect l="l" t="t" r="r" b="b"/>
            <a:pathLst>
              <a:path w="8291788" h="8229600">
                <a:moveTo>
                  <a:pt x="0" y="0"/>
                </a:moveTo>
                <a:lnTo>
                  <a:pt x="8291788" y="0"/>
                </a:lnTo>
                <a:lnTo>
                  <a:pt x="82917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8858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B3411-A155-0597-DA9A-C35599C2D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2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189</Words>
  <Application>Microsoft Office PowerPoint</Application>
  <PresentationFormat>Custom</PresentationFormat>
  <Paragraphs>71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UVF Barmbrack</vt:lpstr>
      <vt:lpstr>Calibri Light</vt:lpstr>
      <vt:lpstr>Calibri</vt:lpstr>
      <vt:lpstr>Funtastic</vt:lpstr>
      <vt:lpstr>Balsamiq Sans</vt:lpstr>
      <vt:lpstr>Arial</vt:lpstr>
      <vt:lpstr>Times New Roman</vt:lpstr>
      <vt:lpstr>UTM Avo</vt:lpstr>
      <vt:lpstr>SVN-Newton</vt:lpstr>
      <vt:lpstr>4_Office Theme</vt:lpstr>
      <vt:lpstr>5_Office Theme</vt:lpstr>
      <vt:lpstr>2_Office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ONG ÔNG UNG ƯNG</dc:title>
  <dc:creator>admin</dc:creator>
  <cp:lastModifiedBy>HN25092024</cp:lastModifiedBy>
  <cp:revision>34</cp:revision>
  <dcterms:created xsi:type="dcterms:W3CDTF">2006-08-16T00:00:00Z</dcterms:created>
  <dcterms:modified xsi:type="dcterms:W3CDTF">2025-12-07T11:17:17Z</dcterms:modified>
  <dc:identifier>DAG2MZ0hKZ0</dc:identifier>
</cp:coreProperties>
</file>