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60" r:id="rId2"/>
    <p:sldId id="271" r:id="rId3"/>
    <p:sldId id="279" r:id="rId4"/>
    <p:sldId id="263" r:id="rId5"/>
    <p:sldId id="275" r:id="rId6"/>
    <p:sldId id="276" r:id="rId7"/>
    <p:sldId id="277" r:id="rId8"/>
    <p:sldId id="281" r:id="rId9"/>
    <p:sldId id="285" r:id="rId10"/>
    <p:sldId id="282" r:id="rId11"/>
    <p:sldId id="286" r:id="rId12"/>
    <p:sldId id="283" r:id="rId13"/>
    <p:sldId id="287" r:id="rId14"/>
    <p:sldId id="264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#9Slide07 HoneyCream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052"/>
    <a:srgbClr val="009999"/>
    <a:srgbClr val="7CE8C8"/>
    <a:srgbClr val="F2BCE6"/>
    <a:srgbClr val="2BD36B"/>
    <a:srgbClr val="A5EDBB"/>
    <a:srgbClr val="FFA7CB"/>
    <a:srgbClr val="0066CC"/>
    <a:srgbClr val="B12FBB"/>
    <a:srgbClr val="FF7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13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6A1E1-EA24-4773-A01E-BAB6A1D4493E}" type="datetimeFigureOut">
              <a:rPr lang="en-US" smtClean="0"/>
              <a:t>07/12/2025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481FA-1047-48E1-8553-6CE82BAE9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0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481FA-1047-48E1-8553-6CE82BAE93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78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481FA-1047-48E1-8553-6CE82BAE93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64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1124A6D-AF22-47E0-994A-3AE643B99DCA}"/>
              </a:ext>
            </a:extLst>
          </p:cNvPr>
          <p:cNvGrpSpPr/>
          <p:nvPr userDrawn="1"/>
        </p:nvGrpSpPr>
        <p:grpSpPr>
          <a:xfrm>
            <a:off x="-4938597" y="-1866899"/>
            <a:ext cx="24203010" cy="17452030"/>
            <a:chOff x="-3429000" y="-1178927"/>
            <a:chExt cx="19136681" cy="1379886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CC6AE4-301E-48F9-9D9A-1B2C1E6BC1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2C8BC1D2-BBC9-4CF0-85D0-1EEAD47FE19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A29DAC24-9B73-4013-8377-4EA06169E751}"/>
                </a:ext>
              </a:extLst>
            </p:cNvPr>
            <p:cNvSpPr txBox="1"/>
            <p:nvPr userDrawn="1"/>
          </p:nvSpPr>
          <p:spPr>
            <a:xfrm>
              <a:off x="986790" y="9519659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id="{B37753FF-4A82-43CE-BD45-FE2DA52D02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614513" y="880655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2146B3A-FECC-4555-BED5-11DB73D408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019451" y="-1178927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6543A9-53C7-48B2-B131-3974B5DCD933}"/>
              </a:ext>
            </a:extLst>
          </p:cNvPr>
          <p:cNvGrpSpPr/>
          <p:nvPr userDrawn="1"/>
        </p:nvGrpSpPr>
        <p:grpSpPr>
          <a:xfrm>
            <a:off x="-4938597" y="-1866899"/>
            <a:ext cx="24203010" cy="17452030"/>
            <a:chOff x="-3429000" y="-1178927"/>
            <a:chExt cx="19136681" cy="137988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AEBBBE4-81D1-4119-A849-1E58F9C781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947C3096-EB63-4810-9B29-0732819AA9D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7F3F4D17-577C-47F2-9A81-C4957DDC5E2B}"/>
                </a:ext>
              </a:extLst>
            </p:cNvPr>
            <p:cNvSpPr txBox="1"/>
            <p:nvPr userDrawn="1"/>
          </p:nvSpPr>
          <p:spPr>
            <a:xfrm>
              <a:off x="986790" y="9519659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0" name="Hình ảnh 32">
              <a:extLst>
                <a:ext uri="{FF2B5EF4-FFF2-40B4-BE49-F238E27FC236}">
                  <a16:creationId xmlns:a16="http://schemas.microsoft.com/office/drawing/2014/main" id="{896B5106-774C-4AFC-A4D1-1172736A93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614513" y="8806555"/>
              <a:ext cx="2706858" cy="381337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97BC650-DF08-46FE-9F59-6AFE2FA038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019451" y="-1178927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3FE887-9600-4969-AEC0-AD42AEBDCB56}"/>
              </a:ext>
            </a:extLst>
          </p:cNvPr>
          <p:cNvGrpSpPr/>
          <p:nvPr userDrawn="1"/>
        </p:nvGrpSpPr>
        <p:grpSpPr>
          <a:xfrm>
            <a:off x="-4938597" y="-1866899"/>
            <a:ext cx="24203010" cy="17452030"/>
            <a:chOff x="-3429000" y="-1178927"/>
            <a:chExt cx="19136681" cy="137988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D7D516B-EAE8-4DBA-AD95-174B3A3CB5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09753BB5-D7B3-4192-86C3-BD36124C36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D3767AE2-5ECC-4557-8601-E26235F9B2AC}"/>
                </a:ext>
              </a:extLst>
            </p:cNvPr>
            <p:cNvSpPr txBox="1"/>
            <p:nvPr userDrawn="1"/>
          </p:nvSpPr>
          <p:spPr>
            <a:xfrm>
              <a:off x="986790" y="9519659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9" name="Hình ảnh 32">
              <a:extLst>
                <a:ext uri="{FF2B5EF4-FFF2-40B4-BE49-F238E27FC236}">
                  <a16:creationId xmlns:a16="http://schemas.microsoft.com/office/drawing/2014/main" id="{76E8F942-0C84-4052-898D-1CA9BDAE13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614513" y="8806555"/>
              <a:ext cx="2706858" cy="381337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2FD3F24-632F-4D70-A6D4-4EBEA9D6C8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019451" y="-1178927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74D09CB-9A55-4E5A-8DE3-0E9BB483F603}"/>
              </a:ext>
            </a:extLst>
          </p:cNvPr>
          <p:cNvGrpSpPr/>
          <p:nvPr userDrawn="1"/>
        </p:nvGrpSpPr>
        <p:grpSpPr>
          <a:xfrm>
            <a:off x="-4938597" y="-1866899"/>
            <a:ext cx="24203010" cy="17452030"/>
            <a:chOff x="-3429000" y="-1178927"/>
            <a:chExt cx="19136681" cy="1379886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B8EA7D-D519-4FFD-81D2-E0FCF5B3D6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A59984E9-554B-4EE3-A8C3-84DDAB94B61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1" name="TextBox 3">
              <a:extLst>
                <a:ext uri="{FF2B5EF4-FFF2-40B4-BE49-F238E27FC236}">
                  <a16:creationId xmlns:a16="http://schemas.microsoft.com/office/drawing/2014/main" id="{96E70C6D-7CF8-4F38-9849-0025415B92ED}"/>
                </a:ext>
              </a:extLst>
            </p:cNvPr>
            <p:cNvSpPr txBox="1"/>
            <p:nvPr userDrawn="1"/>
          </p:nvSpPr>
          <p:spPr>
            <a:xfrm>
              <a:off x="986790" y="9519659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2" name="Hình ảnh 32">
              <a:extLst>
                <a:ext uri="{FF2B5EF4-FFF2-40B4-BE49-F238E27FC236}">
                  <a16:creationId xmlns:a16="http://schemas.microsoft.com/office/drawing/2014/main" id="{0979107A-DDA4-4AFA-BA26-0624205B32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614513" y="8806555"/>
              <a:ext cx="2706858" cy="381337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4FFDC7E-96FA-4FB3-8E2B-27ACF54202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019451" y="-1178927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D7F0C8-5834-4F1E-B958-7AFB9FF51357}"/>
              </a:ext>
            </a:extLst>
          </p:cNvPr>
          <p:cNvGrpSpPr/>
          <p:nvPr userDrawn="1"/>
        </p:nvGrpSpPr>
        <p:grpSpPr>
          <a:xfrm>
            <a:off x="-4938597" y="-1866899"/>
            <a:ext cx="24203010" cy="17452030"/>
            <a:chOff x="-3429000" y="-1178927"/>
            <a:chExt cx="19136681" cy="1379886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661492D-8489-48EC-9256-9F89DD54F6C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CC0420D6-787C-4ED2-9460-DCE8095ACEC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82132A2B-D5FB-42D3-B8E5-B3353BE8B8F6}"/>
                </a:ext>
              </a:extLst>
            </p:cNvPr>
            <p:cNvSpPr txBox="1"/>
            <p:nvPr userDrawn="1"/>
          </p:nvSpPr>
          <p:spPr>
            <a:xfrm>
              <a:off x="986790" y="9519659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14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id="{A65BCF02-AA5E-4106-AAEC-1A5C9B3580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-1614513" y="880655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3E4DFFF-587B-416A-99D8-2B583E8B0C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11019451" y="-1178927"/>
              <a:ext cx="4688230" cy="126807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9.sv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12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15.png"/><Relationship Id="rId10" Type="http://schemas.openxmlformats.org/officeDocument/2006/relationships/image" Target="../media/image29.sv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25.sv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12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15.png"/><Relationship Id="rId10" Type="http://schemas.openxmlformats.org/officeDocument/2006/relationships/image" Target="../media/image29.sv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27.svg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3.png"/><Relationship Id="rId5" Type="http://schemas.openxmlformats.org/officeDocument/2006/relationships/image" Target="../media/image25.sv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5" Type="http://schemas.openxmlformats.org/officeDocument/2006/relationships/image" Target="../media/image26.png"/><Relationship Id="rId4" Type="http://schemas.openxmlformats.org/officeDocument/2006/relationships/image" Target="../media/image5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14.png"/><Relationship Id="rId10" Type="http://schemas.openxmlformats.org/officeDocument/2006/relationships/image" Target="../media/image29.sv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12" Type="http://schemas.openxmlformats.org/officeDocument/2006/relationships/image" Target="../media/image2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image" Target="../media/image27.svg"/><Relationship Id="rId4" Type="http://schemas.openxmlformats.org/officeDocument/2006/relationships/image" Target="../media/image4.jpe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43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15.png"/><Relationship Id="rId10" Type="http://schemas.openxmlformats.org/officeDocument/2006/relationships/image" Target="../media/image29.svg"/><Relationship Id="rId9" Type="http://schemas.openxmlformats.org/officeDocument/2006/relationships/image" Target="../media/image13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5" Type="http://schemas.openxmlformats.org/officeDocument/2006/relationships/image" Target="../media/image43.svg"/><Relationship Id="rId10" Type="http://schemas.openxmlformats.org/officeDocument/2006/relationships/image" Target="../media/image29.svg"/><Relationship Id="rId4" Type="http://schemas.openxmlformats.org/officeDocument/2006/relationships/image" Target="../media/image4.jpeg"/><Relationship Id="rId9" Type="http://schemas.openxmlformats.org/officeDocument/2006/relationships/image" Target="../media/image13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12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15.png"/><Relationship Id="rId10" Type="http://schemas.openxmlformats.org/officeDocument/2006/relationships/image" Target="../media/image29.svg"/><Relationship Id="rId9" Type="http://schemas.openxmlformats.org/officeDocument/2006/relationships/image" Target="../media/image13.png"/><Relationship Id="rId1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2.svg"/><Relationship Id="rId3" Type="http://schemas.openxmlformats.org/officeDocument/2006/relationships/image" Target="../media/image4.jpeg"/><Relationship Id="rId7" Type="http://schemas.openxmlformats.org/officeDocument/2006/relationships/image" Target="../media/image27.sv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0.png"/><Relationship Id="rId5" Type="http://schemas.openxmlformats.org/officeDocument/2006/relationships/image" Target="../media/image25.sv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12" Type="http://schemas.openxmlformats.org/officeDocument/2006/relationships/image" Target="../media/image20.png"/><Relationship Id="rId2" Type="http://schemas.openxmlformats.org/officeDocument/2006/relationships/image" Target="../media/image4.jpeg"/><Relationship Id="rId16" Type="http://schemas.openxmlformats.org/officeDocument/2006/relationships/image" Target="../media/image5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15.png"/><Relationship Id="rId10" Type="http://schemas.openxmlformats.org/officeDocument/2006/relationships/image" Target="../media/image29.sv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2.svg"/><Relationship Id="rId3" Type="http://schemas.openxmlformats.org/officeDocument/2006/relationships/image" Target="../media/image4.jpeg"/><Relationship Id="rId7" Type="http://schemas.openxmlformats.org/officeDocument/2006/relationships/image" Target="../media/image27.svg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0.png"/><Relationship Id="rId5" Type="http://schemas.openxmlformats.org/officeDocument/2006/relationships/image" Target="../media/image25.sv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4265" t="-54752" b="-6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283453" y="1081159"/>
            <a:ext cx="11103893" cy="8045189"/>
            <a:chOff x="0" y="0"/>
            <a:chExt cx="1084961" cy="78609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4961" cy="786095"/>
            </a:xfrm>
            <a:custGeom>
              <a:avLst/>
              <a:gdLst/>
              <a:ahLst/>
              <a:cxnLst/>
              <a:rect l="l" t="t" r="r" b="b"/>
              <a:pathLst>
                <a:path w="1084961" h="786095">
                  <a:moveTo>
                    <a:pt x="542480" y="0"/>
                  </a:moveTo>
                  <a:cubicBezTo>
                    <a:pt x="242877" y="0"/>
                    <a:pt x="0" y="175973"/>
                    <a:pt x="0" y="393047"/>
                  </a:cubicBezTo>
                  <a:cubicBezTo>
                    <a:pt x="0" y="610121"/>
                    <a:pt x="242877" y="786095"/>
                    <a:pt x="542480" y="786095"/>
                  </a:cubicBezTo>
                  <a:cubicBezTo>
                    <a:pt x="842084" y="786095"/>
                    <a:pt x="1084961" y="610121"/>
                    <a:pt x="1084961" y="393047"/>
                  </a:cubicBezTo>
                  <a:cubicBezTo>
                    <a:pt x="1084961" y="175973"/>
                    <a:pt x="842084" y="0"/>
                    <a:pt x="542480" y="0"/>
                  </a:cubicBezTo>
                  <a:close/>
                </a:path>
              </a:pathLst>
            </a:custGeom>
            <a:solidFill>
              <a:srgbClr val="043A8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01715" y="7021"/>
              <a:ext cx="881530" cy="705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2463217">
            <a:off x="-935204" y="3043939"/>
            <a:ext cx="7912320" cy="3692416"/>
          </a:xfrm>
          <a:custGeom>
            <a:avLst/>
            <a:gdLst/>
            <a:ahLst/>
            <a:cxnLst/>
            <a:rect l="l" t="t" r="r" b="b"/>
            <a:pathLst>
              <a:path w="7912320" h="3692416">
                <a:moveTo>
                  <a:pt x="0" y="0"/>
                </a:moveTo>
                <a:lnTo>
                  <a:pt x="7912320" y="0"/>
                </a:lnTo>
                <a:lnTo>
                  <a:pt x="7912320" y="3692416"/>
                </a:lnTo>
                <a:lnTo>
                  <a:pt x="0" y="3692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507043">
            <a:off x="14807969" y="7942884"/>
            <a:ext cx="2092601" cy="1875494"/>
          </a:xfrm>
          <a:custGeom>
            <a:avLst/>
            <a:gdLst/>
            <a:ahLst/>
            <a:cxnLst/>
            <a:rect l="l" t="t" r="r" b="b"/>
            <a:pathLst>
              <a:path w="2092601" h="1875494">
                <a:moveTo>
                  <a:pt x="0" y="0"/>
                </a:moveTo>
                <a:lnTo>
                  <a:pt x="2092601" y="0"/>
                </a:lnTo>
                <a:lnTo>
                  <a:pt x="2092601" y="1875494"/>
                </a:lnTo>
                <a:lnTo>
                  <a:pt x="0" y="18754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8C2F42-1252-4ED7-9F02-80806A60BF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0969" y="3061900"/>
            <a:ext cx="12022354" cy="38773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611030-BE57-498E-B3E4-1F1989D8B0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5042" y="7600425"/>
            <a:ext cx="4938188" cy="17801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C8CDAC-DB63-442A-977C-016127CB55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2209" y="1742653"/>
            <a:ext cx="6248942" cy="25666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93F760-18EC-426A-8AA8-F773F094D5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577" y="245025"/>
            <a:ext cx="2316681" cy="2316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4708" t="-55412" r="-2955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242521" y="5103753"/>
            <a:ext cx="2638616" cy="4114800"/>
          </a:xfrm>
          <a:custGeom>
            <a:avLst/>
            <a:gdLst/>
            <a:ahLst/>
            <a:cxnLst/>
            <a:rect l="l" t="t" r="r" b="b"/>
            <a:pathLst>
              <a:path w="2638616" h="4114800">
                <a:moveTo>
                  <a:pt x="0" y="0"/>
                </a:moveTo>
                <a:lnTo>
                  <a:pt x="2638616" y="0"/>
                </a:lnTo>
                <a:lnTo>
                  <a:pt x="2638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28168" y="2919511"/>
            <a:ext cx="5723765" cy="7840773"/>
          </a:xfrm>
          <a:custGeom>
            <a:avLst/>
            <a:gdLst/>
            <a:ahLst/>
            <a:cxnLst/>
            <a:rect l="l" t="t" r="r" b="b"/>
            <a:pathLst>
              <a:path w="5723765" h="7840773">
                <a:moveTo>
                  <a:pt x="0" y="0"/>
                </a:moveTo>
                <a:lnTo>
                  <a:pt x="5723765" y="0"/>
                </a:lnTo>
                <a:lnTo>
                  <a:pt x="5723765" y="7840773"/>
                </a:lnTo>
                <a:lnTo>
                  <a:pt x="0" y="78407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387345" y="4444932"/>
            <a:ext cx="5269470" cy="5432443"/>
          </a:xfrm>
          <a:custGeom>
            <a:avLst/>
            <a:gdLst/>
            <a:ahLst/>
            <a:cxnLst/>
            <a:rect l="l" t="t" r="r" b="b"/>
            <a:pathLst>
              <a:path w="5269470" h="5432443">
                <a:moveTo>
                  <a:pt x="0" y="0"/>
                </a:moveTo>
                <a:lnTo>
                  <a:pt x="5269470" y="0"/>
                </a:lnTo>
                <a:lnTo>
                  <a:pt x="5269470" y="5432442"/>
                </a:lnTo>
                <a:lnTo>
                  <a:pt x="0" y="54324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ADC80C-D17B-4681-A7BD-2EA7917398DF}"/>
              </a:ext>
            </a:extLst>
          </p:cNvPr>
          <p:cNvSpPr/>
          <p:nvPr/>
        </p:nvSpPr>
        <p:spPr>
          <a:xfrm>
            <a:off x="188662" y="2095500"/>
            <a:ext cx="17870738" cy="8056583"/>
          </a:xfrm>
          <a:prstGeom prst="rect">
            <a:avLst/>
          </a:prstGeom>
          <a:solidFill>
            <a:schemeClr val="bg1"/>
          </a:solidFill>
          <a:ln>
            <a:solidFill>
              <a:srgbClr val="CC5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75F3B6-C072-47C9-8B19-D593A8E8B5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0013" y="277973"/>
            <a:ext cx="3231160" cy="17679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D49F1F-8090-408D-8123-6FF7D214CD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0494" y="93303"/>
            <a:ext cx="2636520" cy="1908895"/>
          </a:xfrm>
          <a:prstGeom prst="rect">
            <a:avLst/>
          </a:prstGeom>
        </p:spPr>
      </p:pic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5ADBDC9F-380C-4E4F-A3B7-C46BCB05B32F}"/>
              </a:ext>
            </a:extLst>
          </p:cNvPr>
          <p:cNvSpPr/>
          <p:nvPr/>
        </p:nvSpPr>
        <p:spPr>
          <a:xfrm>
            <a:off x="638033" y="4444932"/>
            <a:ext cx="1838595" cy="1837944"/>
          </a:xfrm>
          <a:prstGeom prst="ellipse">
            <a:avLst/>
          </a:prstGeom>
          <a:solidFill>
            <a:srgbClr val="FFC000"/>
          </a:solidFill>
          <a:ln w="666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258073EA-7CF2-40C8-B237-B45F2DDA8999}"/>
              </a:ext>
            </a:extLst>
          </p:cNvPr>
          <p:cNvSpPr/>
          <p:nvPr/>
        </p:nvSpPr>
        <p:spPr>
          <a:xfrm>
            <a:off x="5502900" y="4444932"/>
            <a:ext cx="1838595" cy="18379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66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8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5" name="Rounded Rectangle 21">
            <a:extLst>
              <a:ext uri="{FF2B5EF4-FFF2-40B4-BE49-F238E27FC236}">
                <a16:creationId xmlns:a16="http://schemas.microsoft.com/office/drawing/2014/main" id="{D0889D8F-B22C-4909-8F5F-C66AB3D5273B}"/>
              </a:ext>
            </a:extLst>
          </p:cNvPr>
          <p:cNvSpPr/>
          <p:nvPr/>
        </p:nvSpPr>
        <p:spPr>
          <a:xfrm>
            <a:off x="10539828" y="4444932"/>
            <a:ext cx="1838595" cy="18379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66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8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ounded Rectangle 21">
            <a:extLst>
              <a:ext uri="{FF2B5EF4-FFF2-40B4-BE49-F238E27FC236}">
                <a16:creationId xmlns:a16="http://schemas.microsoft.com/office/drawing/2014/main" id="{D7FFDB2E-CA1E-44A6-953B-83BFF2A17E8C}"/>
              </a:ext>
            </a:extLst>
          </p:cNvPr>
          <p:cNvSpPr/>
          <p:nvPr/>
        </p:nvSpPr>
        <p:spPr>
          <a:xfrm>
            <a:off x="15525128" y="4453128"/>
            <a:ext cx="1838595" cy="18379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66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8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8285FD7-04C3-45A3-BDAB-546E68E4B547}"/>
              </a:ext>
            </a:extLst>
          </p:cNvPr>
          <p:cNvSpPr/>
          <p:nvPr/>
        </p:nvSpPr>
        <p:spPr>
          <a:xfrm>
            <a:off x="5888058" y="4017345"/>
            <a:ext cx="1295758" cy="3069910"/>
          </a:xfrm>
          <a:custGeom>
            <a:avLst/>
            <a:gdLst/>
            <a:ahLst/>
            <a:cxnLst/>
            <a:rect l="l" t="t" r="r" b="b"/>
            <a:pathLst>
              <a:path w="3303518" h="7826696">
                <a:moveTo>
                  <a:pt x="0" y="0"/>
                </a:moveTo>
                <a:lnTo>
                  <a:pt x="3303518" y="0"/>
                </a:lnTo>
                <a:lnTo>
                  <a:pt x="3303518" y="7826696"/>
                </a:lnTo>
                <a:lnTo>
                  <a:pt x="0" y="782669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BB533278-AD32-410B-8E2B-64A7E430864B}"/>
              </a:ext>
            </a:extLst>
          </p:cNvPr>
          <p:cNvSpPr/>
          <p:nvPr/>
        </p:nvSpPr>
        <p:spPr>
          <a:xfrm>
            <a:off x="10861446" y="4017345"/>
            <a:ext cx="1295758" cy="3069910"/>
          </a:xfrm>
          <a:custGeom>
            <a:avLst/>
            <a:gdLst/>
            <a:ahLst/>
            <a:cxnLst/>
            <a:rect l="l" t="t" r="r" b="b"/>
            <a:pathLst>
              <a:path w="3303518" h="7826696">
                <a:moveTo>
                  <a:pt x="0" y="0"/>
                </a:moveTo>
                <a:lnTo>
                  <a:pt x="3303518" y="0"/>
                </a:lnTo>
                <a:lnTo>
                  <a:pt x="3303518" y="7826696"/>
                </a:lnTo>
                <a:lnTo>
                  <a:pt x="0" y="782669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30543D35-78A8-480F-82AA-561E9ADBFDD8}"/>
              </a:ext>
            </a:extLst>
          </p:cNvPr>
          <p:cNvSpPr/>
          <p:nvPr/>
        </p:nvSpPr>
        <p:spPr>
          <a:xfrm>
            <a:off x="15864462" y="3837145"/>
            <a:ext cx="1295758" cy="3069910"/>
          </a:xfrm>
          <a:custGeom>
            <a:avLst/>
            <a:gdLst/>
            <a:ahLst/>
            <a:cxnLst/>
            <a:rect l="l" t="t" r="r" b="b"/>
            <a:pathLst>
              <a:path w="3303518" h="7826696">
                <a:moveTo>
                  <a:pt x="0" y="0"/>
                </a:moveTo>
                <a:lnTo>
                  <a:pt x="3303518" y="0"/>
                </a:lnTo>
                <a:lnTo>
                  <a:pt x="3303518" y="7826696"/>
                </a:lnTo>
                <a:lnTo>
                  <a:pt x="0" y="782669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0590447-7444-43B8-BBBD-158C6F50BF76}"/>
              </a:ext>
            </a:extLst>
          </p:cNvPr>
          <p:cNvCxnSpPr>
            <a:cxnSpLocks/>
          </p:cNvCxnSpPr>
          <p:nvPr/>
        </p:nvCxnSpPr>
        <p:spPr>
          <a:xfrm>
            <a:off x="2649514" y="5372100"/>
            <a:ext cx="2455886" cy="0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B55210C-128C-46A3-B151-756B0E334E87}"/>
              </a:ext>
            </a:extLst>
          </p:cNvPr>
          <p:cNvCxnSpPr>
            <a:cxnSpLocks/>
          </p:cNvCxnSpPr>
          <p:nvPr/>
        </p:nvCxnSpPr>
        <p:spPr>
          <a:xfrm>
            <a:off x="7696200" y="5372100"/>
            <a:ext cx="2455886" cy="0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467F7B6-EBE6-4DE1-8146-75620A25ED57}"/>
              </a:ext>
            </a:extLst>
          </p:cNvPr>
          <p:cNvCxnSpPr>
            <a:cxnSpLocks/>
          </p:cNvCxnSpPr>
          <p:nvPr/>
        </p:nvCxnSpPr>
        <p:spPr>
          <a:xfrm>
            <a:off x="12725400" y="5372100"/>
            <a:ext cx="2455886" cy="0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E01B1DB-42F7-464C-83A9-83A3730B459A}"/>
              </a:ext>
            </a:extLst>
          </p:cNvPr>
          <p:cNvSpPr txBox="1"/>
          <p:nvPr/>
        </p:nvSpPr>
        <p:spPr>
          <a:xfrm>
            <a:off x="2719524" y="3691210"/>
            <a:ext cx="2268916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7CE8C8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+ 4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21032B-5273-4002-BC13-682C6AC60F30}"/>
              </a:ext>
            </a:extLst>
          </p:cNvPr>
          <p:cNvSpPr txBox="1"/>
          <p:nvPr/>
        </p:nvSpPr>
        <p:spPr>
          <a:xfrm>
            <a:off x="7873359" y="3633380"/>
            <a:ext cx="2268916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7CE8C8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- 6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C69FE5-DA75-4E5D-AC77-72979D1FCC25}"/>
              </a:ext>
            </a:extLst>
          </p:cNvPr>
          <p:cNvSpPr txBox="1"/>
          <p:nvPr/>
        </p:nvSpPr>
        <p:spPr>
          <a:xfrm>
            <a:off x="12962319" y="3794244"/>
            <a:ext cx="2268916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7CE8C8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+ 7</a:t>
            </a:r>
          </a:p>
        </p:txBody>
      </p:sp>
    </p:spTree>
    <p:extLst>
      <p:ext uri="{BB962C8B-B14F-4D97-AF65-F5344CB8AC3E}">
        <p14:creationId xmlns:p14="http://schemas.microsoft.com/office/powerpoint/2010/main" val="171480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4708" t="-55412" r="-2955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242521" y="5103753"/>
            <a:ext cx="2638616" cy="4114800"/>
          </a:xfrm>
          <a:custGeom>
            <a:avLst/>
            <a:gdLst/>
            <a:ahLst/>
            <a:cxnLst/>
            <a:rect l="l" t="t" r="r" b="b"/>
            <a:pathLst>
              <a:path w="2638616" h="4114800">
                <a:moveTo>
                  <a:pt x="0" y="0"/>
                </a:moveTo>
                <a:lnTo>
                  <a:pt x="2638616" y="0"/>
                </a:lnTo>
                <a:lnTo>
                  <a:pt x="2638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28168" y="2919511"/>
            <a:ext cx="5723765" cy="7840773"/>
          </a:xfrm>
          <a:custGeom>
            <a:avLst/>
            <a:gdLst/>
            <a:ahLst/>
            <a:cxnLst/>
            <a:rect l="l" t="t" r="r" b="b"/>
            <a:pathLst>
              <a:path w="5723765" h="7840773">
                <a:moveTo>
                  <a:pt x="0" y="0"/>
                </a:moveTo>
                <a:lnTo>
                  <a:pt x="5723765" y="0"/>
                </a:lnTo>
                <a:lnTo>
                  <a:pt x="5723765" y="7840773"/>
                </a:lnTo>
                <a:lnTo>
                  <a:pt x="0" y="7840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387345" y="4444932"/>
            <a:ext cx="5269470" cy="5432443"/>
          </a:xfrm>
          <a:custGeom>
            <a:avLst/>
            <a:gdLst/>
            <a:ahLst/>
            <a:cxnLst/>
            <a:rect l="l" t="t" r="r" b="b"/>
            <a:pathLst>
              <a:path w="5269470" h="5432443">
                <a:moveTo>
                  <a:pt x="0" y="0"/>
                </a:moveTo>
                <a:lnTo>
                  <a:pt x="5269470" y="0"/>
                </a:lnTo>
                <a:lnTo>
                  <a:pt x="5269470" y="5432442"/>
                </a:lnTo>
                <a:lnTo>
                  <a:pt x="0" y="54324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ADC80C-D17B-4681-A7BD-2EA7917398DF}"/>
              </a:ext>
            </a:extLst>
          </p:cNvPr>
          <p:cNvSpPr/>
          <p:nvPr/>
        </p:nvSpPr>
        <p:spPr>
          <a:xfrm>
            <a:off x="188662" y="2095500"/>
            <a:ext cx="17870738" cy="8056583"/>
          </a:xfrm>
          <a:prstGeom prst="rect">
            <a:avLst/>
          </a:prstGeom>
          <a:solidFill>
            <a:schemeClr val="bg1"/>
          </a:solidFill>
          <a:ln>
            <a:solidFill>
              <a:srgbClr val="CC5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75F3B6-C072-47C9-8B19-D593A8E8B5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0013" y="277973"/>
            <a:ext cx="3231160" cy="17679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D49F1F-8090-408D-8123-6FF7D214CD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494" y="93303"/>
            <a:ext cx="2636520" cy="1908895"/>
          </a:xfrm>
          <a:prstGeom prst="rect">
            <a:avLst/>
          </a:prstGeom>
        </p:spPr>
      </p:pic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5ADBDC9F-380C-4E4F-A3B7-C46BCB05B32F}"/>
              </a:ext>
            </a:extLst>
          </p:cNvPr>
          <p:cNvSpPr/>
          <p:nvPr/>
        </p:nvSpPr>
        <p:spPr>
          <a:xfrm>
            <a:off x="638033" y="4444932"/>
            <a:ext cx="1838595" cy="1837944"/>
          </a:xfrm>
          <a:prstGeom prst="ellipse">
            <a:avLst/>
          </a:prstGeom>
          <a:solidFill>
            <a:srgbClr val="FFC000"/>
          </a:solidFill>
          <a:ln w="666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258073EA-7CF2-40C8-B237-B45F2DDA8999}"/>
              </a:ext>
            </a:extLst>
          </p:cNvPr>
          <p:cNvSpPr/>
          <p:nvPr/>
        </p:nvSpPr>
        <p:spPr>
          <a:xfrm>
            <a:off x="5502900" y="4444932"/>
            <a:ext cx="1838595" cy="18379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66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8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5" name="Rounded Rectangle 21">
            <a:extLst>
              <a:ext uri="{FF2B5EF4-FFF2-40B4-BE49-F238E27FC236}">
                <a16:creationId xmlns:a16="http://schemas.microsoft.com/office/drawing/2014/main" id="{D0889D8F-B22C-4909-8F5F-C66AB3D5273B}"/>
              </a:ext>
            </a:extLst>
          </p:cNvPr>
          <p:cNvSpPr/>
          <p:nvPr/>
        </p:nvSpPr>
        <p:spPr>
          <a:xfrm>
            <a:off x="10539828" y="4444932"/>
            <a:ext cx="1838595" cy="18379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66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8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ounded Rectangle 21">
            <a:extLst>
              <a:ext uri="{FF2B5EF4-FFF2-40B4-BE49-F238E27FC236}">
                <a16:creationId xmlns:a16="http://schemas.microsoft.com/office/drawing/2014/main" id="{D7FFDB2E-CA1E-44A6-953B-83BFF2A17E8C}"/>
              </a:ext>
            </a:extLst>
          </p:cNvPr>
          <p:cNvSpPr/>
          <p:nvPr/>
        </p:nvSpPr>
        <p:spPr>
          <a:xfrm>
            <a:off x="15525128" y="4453128"/>
            <a:ext cx="1838595" cy="18379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66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8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8285FD7-04C3-45A3-BDAB-546E68E4B547}"/>
              </a:ext>
            </a:extLst>
          </p:cNvPr>
          <p:cNvSpPr/>
          <p:nvPr/>
        </p:nvSpPr>
        <p:spPr>
          <a:xfrm>
            <a:off x="5888058" y="4017345"/>
            <a:ext cx="1295758" cy="3069910"/>
          </a:xfrm>
          <a:custGeom>
            <a:avLst/>
            <a:gdLst/>
            <a:ahLst/>
            <a:cxnLst/>
            <a:rect l="l" t="t" r="r" b="b"/>
            <a:pathLst>
              <a:path w="3303518" h="7826696">
                <a:moveTo>
                  <a:pt x="0" y="0"/>
                </a:moveTo>
                <a:lnTo>
                  <a:pt x="3303518" y="0"/>
                </a:lnTo>
                <a:lnTo>
                  <a:pt x="3303518" y="7826696"/>
                </a:lnTo>
                <a:lnTo>
                  <a:pt x="0" y="782669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BB533278-AD32-410B-8E2B-64A7E430864B}"/>
              </a:ext>
            </a:extLst>
          </p:cNvPr>
          <p:cNvSpPr/>
          <p:nvPr/>
        </p:nvSpPr>
        <p:spPr>
          <a:xfrm>
            <a:off x="10861446" y="4017345"/>
            <a:ext cx="1295758" cy="3069910"/>
          </a:xfrm>
          <a:custGeom>
            <a:avLst/>
            <a:gdLst/>
            <a:ahLst/>
            <a:cxnLst/>
            <a:rect l="l" t="t" r="r" b="b"/>
            <a:pathLst>
              <a:path w="3303518" h="7826696">
                <a:moveTo>
                  <a:pt x="0" y="0"/>
                </a:moveTo>
                <a:lnTo>
                  <a:pt x="3303518" y="0"/>
                </a:lnTo>
                <a:lnTo>
                  <a:pt x="3303518" y="7826696"/>
                </a:lnTo>
                <a:lnTo>
                  <a:pt x="0" y="782669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30543D35-78A8-480F-82AA-561E9ADBFDD8}"/>
              </a:ext>
            </a:extLst>
          </p:cNvPr>
          <p:cNvSpPr/>
          <p:nvPr/>
        </p:nvSpPr>
        <p:spPr>
          <a:xfrm>
            <a:off x="15864462" y="3837145"/>
            <a:ext cx="1295758" cy="3069910"/>
          </a:xfrm>
          <a:custGeom>
            <a:avLst/>
            <a:gdLst/>
            <a:ahLst/>
            <a:cxnLst/>
            <a:rect l="l" t="t" r="r" b="b"/>
            <a:pathLst>
              <a:path w="3303518" h="7826696">
                <a:moveTo>
                  <a:pt x="0" y="0"/>
                </a:moveTo>
                <a:lnTo>
                  <a:pt x="3303518" y="0"/>
                </a:lnTo>
                <a:lnTo>
                  <a:pt x="3303518" y="7826696"/>
                </a:lnTo>
                <a:lnTo>
                  <a:pt x="0" y="782669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0590447-7444-43B8-BBBD-158C6F50BF76}"/>
              </a:ext>
            </a:extLst>
          </p:cNvPr>
          <p:cNvCxnSpPr>
            <a:cxnSpLocks/>
          </p:cNvCxnSpPr>
          <p:nvPr/>
        </p:nvCxnSpPr>
        <p:spPr>
          <a:xfrm>
            <a:off x="2649514" y="5372100"/>
            <a:ext cx="2455886" cy="0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B55210C-128C-46A3-B151-756B0E334E87}"/>
              </a:ext>
            </a:extLst>
          </p:cNvPr>
          <p:cNvCxnSpPr>
            <a:cxnSpLocks/>
          </p:cNvCxnSpPr>
          <p:nvPr/>
        </p:nvCxnSpPr>
        <p:spPr>
          <a:xfrm>
            <a:off x="7696200" y="5372100"/>
            <a:ext cx="2455886" cy="0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467F7B6-EBE6-4DE1-8146-75620A25ED57}"/>
              </a:ext>
            </a:extLst>
          </p:cNvPr>
          <p:cNvCxnSpPr>
            <a:cxnSpLocks/>
          </p:cNvCxnSpPr>
          <p:nvPr/>
        </p:nvCxnSpPr>
        <p:spPr>
          <a:xfrm>
            <a:off x="12725400" y="5372100"/>
            <a:ext cx="2455886" cy="0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E01B1DB-42F7-464C-83A9-83A3730B459A}"/>
              </a:ext>
            </a:extLst>
          </p:cNvPr>
          <p:cNvSpPr txBox="1"/>
          <p:nvPr/>
        </p:nvSpPr>
        <p:spPr>
          <a:xfrm>
            <a:off x="2719524" y="3691210"/>
            <a:ext cx="2268916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7CE8C8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+ 4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21032B-5273-4002-BC13-682C6AC60F30}"/>
              </a:ext>
            </a:extLst>
          </p:cNvPr>
          <p:cNvSpPr txBox="1"/>
          <p:nvPr/>
        </p:nvSpPr>
        <p:spPr>
          <a:xfrm>
            <a:off x="7873359" y="3633380"/>
            <a:ext cx="2268916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7CE8C8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- 6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C69FE5-DA75-4E5D-AC77-72979D1FCC25}"/>
              </a:ext>
            </a:extLst>
          </p:cNvPr>
          <p:cNvSpPr txBox="1"/>
          <p:nvPr/>
        </p:nvSpPr>
        <p:spPr>
          <a:xfrm>
            <a:off x="12962319" y="3794244"/>
            <a:ext cx="2268916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7CE8C8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+ 7</a:t>
            </a:r>
          </a:p>
        </p:txBody>
      </p:sp>
      <p:sp>
        <p:nvSpPr>
          <p:cNvPr id="24" name="Rounded Rectangle 21">
            <a:extLst>
              <a:ext uri="{FF2B5EF4-FFF2-40B4-BE49-F238E27FC236}">
                <a16:creationId xmlns:a16="http://schemas.microsoft.com/office/drawing/2014/main" id="{4FDB6101-3F17-46B2-9B22-EE520E396D74}"/>
              </a:ext>
            </a:extLst>
          </p:cNvPr>
          <p:cNvSpPr/>
          <p:nvPr/>
        </p:nvSpPr>
        <p:spPr>
          <a:xfrm>
            <a:off x="5514364" y="4444932"/>
            <a:ext cx="1838595" cy="1837944"/>
          </a:xfrm>
          <a:prstGeom prst="roundRect">
            <a:avLst/>
          </a:prstGeom>
          <a:solidFill>
            <a:srgbClr val="0066CC"/>
          </a:solidFill>
          <a:ln w="666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5" name="Rounded Rectangle 21">
            <a:extLst>
              <a:ext uri="{FF2B5EF4-FFF2-40B4-BE49-F238E27FC236}">
                <a16:creationId xmlns:a16="http://schemas.microsoft.com/office/drawing/2014/main" id="{5D76A89E-7130-44C9-91C3-56A493381C0B}"/>
              </a:ext>
            </a:extLst>
          </p:cNvPr>
          <p:cNvSpPr/>
          <p:nvPr/>
        </p:nvSpPr>
        <p:spPr>
          <a:xfrm>
            <a:off x="10541027" y="4444932"/>
            <a:ext cx="1838595" cy="1837944"/>
          </a:xfrm>
          <a:prstGeom prst="roundRect">
            <a:avLst/>
          </a:prstGeom>
          <a:solidFill>
            <a:srgbClr val="F60052"/>
          </a:solidFill>
          <a:ln w="66675">
            <a:solidFill>
              <a:srgbClr val="FF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Rounded Rectangle 21">
            <a:extLst>
              <a:ext uri="{FF2B5EF4-FFF2-40B4-BE49-F238E27FC236}">
                <a16:creationId xmlns:a16="http://schemas.microsoft.com/office/drawing/2014/main" id="{1A9F1166-977A-4209-9942-A24889CD4A27}"/>
              </a:ext>
            </a:extLst>
          </p:cNvPr>
          <p:cNvSpPr/>
          <p:nvPr/>
        </p:nvSpPr>
        <p:spPr>
          <a:xfrm>
            <a:off x="15444828" y="4418210"/>
            <a:ext cx="2218059" cy="1837944"/>
          </a:xfrm>
          <a:prstGeom prst="roundRect">
            <a:avLst/>
          </a:prstGeom>
          <a:solidFill>
            <a:srgbClr val="A5EDBB"/>
          </a:solidFill>
          <a:ln w="66675">
            <a:solidFill>
              <a:srgbClr val="2BD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0516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4708" t="-55412" r="-2955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242521" y="5103753"/>
            <a:ext cx="2638616" cy="4114800"/>
          </a:xfrm>
          <a:custGeom>
            <a:avLst/>
            <a:gdLst/>
            <a:ahLst/>
            <a:cxnLst/>
            <a:rect l="l" t="t" r="r" b="b"/>
            <a:pathLst>
              <a:path w="2638616" h="4114800">
                <a:moveTo>
                  <a:pt x="0" y="0"/>
                </a:moveTo>
                <a:lnTo>
                  <a:pt x="2638616" y="0"/>
                </a:lnTo>
                <a:lnTo>
                  <a:pt x="2638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28168" y="2919511"/>
            <a:ext cx="5723765" cy="7840773"/>
          </a:xfrm>
          <a:custGeom>
            <a:avLst/>
            <a:gdLst/>
            <a:ahLst/>
            <a:cxnLst/>
            <a:rect l="l" t="t" r="r" b="b"/>
            <a:pathLst>
              <a:path w="5723765" h="7840773">
                <a:moveTo>
                  <a:pt x="0" y="0"/>
                </a:moveTo>
                <a:lnTo>
                  <a:pt x="5723765" y="0"/>
                </a:lnTo>
                <a:lnTo>
                  <a:pt x="5723765" y="7840773"/>
                </a:lnTo>
                <a:lnTo>
                  <a:pt x="0" y="78407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387345" y="4444932"/>
            <a:ext cx="5269470" cy="5432443"/>
          </a:xfrm>
          <a:custGeom>
            <a:avLst/>
            <a:gdLst/>
            <a:ahLst/>
            <a:cxnLst/>
            <a:rect l="l" t="t" r="r" b="b"/>
            <a:pathLst>
              <a:path w="5269470" h="5432443">
                <a:moveTo>
                  <a:pt x="0" y="0"/>
                </a:moveTo>
                <a:lnTo>
                  <a:pt x="5269470" y="0"/>
                </a:lnTo>
                <a:lnTo>
                  <a:pt x="5269470" y="5432442"/>
                </a:lnTo>
                <a:lnTo>
                  <a:pt x="0" y="54324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ADC80C-D17B-4681-A7BD-2EA7917398DF}"/>
              </a:ext>
            </a:extLst>
          </p:cNvPr>
          <p:cNvSpPr/>
          <p:nvPr/>
        </p:nvSpPr>
        <p:spPr>
          <a:xfrm>
            <a:off x="188662" y="2095500"/>
            <a:ext cx="17870738" cy="8056583"/>
          </a:xfrm>
          <a:prstGeom prst="rect">
            <a:avLst/>
          </a:prstGeom>
          <a:solidFill>
            <a:schemeClr val="bg1"/>
          </a:solidFill>
          <a:ln>
            <a:solidFill>
              <a:srgbClr val="CC5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75F3B6-C072-47C9-8B19-D593A8E8B5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0013" y="277973"/>
            <a:ext cx="3231160" cy="17679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2A7066-DA59-4023-BE4E-1BFE97D3CF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0494" y="93303"/>
            <a:ext cx="2636520" cy="190889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82EA40D-E367-4E0E-9303-B9D64F6FB1B6}"/>
              </a:ext>
            </a:extLst>
          </p:cNvPr>
          <p:cNvGrpSpPr/>
          <p:nvPr/>
        </p:nvGrpSpPr>
        <p:grpSpPr>
          <a:xfrm>
            <a:off x="5770161" y="1914504"/>
            <a:ext cx="8297035" cy="8163969"/>
            <a:chOff x="5825884" y="2430783"/>
            <a:chExt cx="7400706" cy="7282015"/>
          </a:xfrm>
          <a:solidFill>
            <a:srgbClr val="7CE8C8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C613A09-1727-4C02-BBAB-33C79F822F4C}"/>
                </a:ext>
              </a:extLst>
            </p:cNvPr>
            <p:cNvGrpSpPr/>
            <p:nvPr/>
          </p:nvGrpSpPr>
          <p:grpSpPr>
            <a:xfrm>
              <a:off x="5825884" y="7955781"/>
              <a:ext cx="7400706" cy="1757017"/>
              <a:chOff x="4234929" y="7847374"/>
              <a:chExt cx="7741575" cy="1837944"/>
            </a:xfrm>
            <a:grpFill/>
          </p:grpSpPr>
          <p:sp>
            <p:nvSpPr>
              <p:cNvPr id="10" name="Rounded Rectangle 21">
                <a:extLst>
                  <a:ext uri="{FF2B5EF4-FFF2-40B4-BE49-F238E27FC236}">
                    <a16:creationId xmlns:a16="http://schemas.microsoft.com/office/drawing/2014/main" id="{B54CFEE9-772E-4CE0-AE89-A0BEBF9F8EB2}"/>
                  </a:ext>
                </a:extLst>
              </p:cNvPr>
              <p:cNvSpPr/>
              <p:nvPr/>
            </p:nvSpPr>
            <p:spPr>
              <a:xfrm>
                <a:off x="4234929" y="7847374"/>
                <a:ext cx="1838595" cy="1837944"/>
              </a:xfrm>
              <a:prstGeom prst="roundRect">
                <a:avLst/>
              </a:prstGeom>
              <a:grpFill/>
              <a:ln w="66675">
                <a:solidFill>
                  <a:srgbClr val="00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9600" b="1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2" name="Rounded Rectangle 21">
                <a:extLst>
                  <a:ext uri="{FF2B5EF4-FFF2-40B4-BE49-F238E27FC236}">
                    <a16:creationId xmlns:a16="http://schemas.microsoft.com/office/drawing/2014/main" id="{FB56BE77-4764-4179-8816-2ADD8213EA3A}"/>
                  </a:ext>
                </a:extLst>
              </p:cNvPr>
              <p:cNvSpPr/>
              <p:nvPr/>
            </p:nvSpPr>
            <p:spPr>
              <a:xfrm>
                <a:off x="6172200" y="7847374"/>
                <a:ext cx="1838595" cy="1837944"/>
              </a:xfrm>
              <a:prstGeom prst="roundRect">
                <a:avLst/>
              </a:prstGeom>
              <a:grpFill/>
              <a:ln w="66675">
                <a:solidFill>
                  <a:srgbClr val="00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9600" b="1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3" name="Rounded Rectangle 21">
                <a:extLst>
                  <a:ext uri="{FF2B5EF4-FFF2-40B4-BE49-F238E27FC236}">
                    <a16:creationId xmlns:a16="http://schemas.microsoft.com/office/drawing/2014/main" id="{45860219-B4C2-42AC-AAA0-977C18B990D2}"/>
                  </a:ext>
                </a:extLst>
              </p:cNvPr>
              <p:cNvSpPr/>
              <p:nvPr/>
            </p:nvSpPr>
            <p:spPr>
              <a:xfrm>
                <a:off x="8161168" y="7847374"/>
                <a:ext cx="1838595" cy="1837944"/>
              </a:xfrm>
              <a:prstGeom prst="roundRect">
                <a:avLst/>
              </a:prstGeom>
              <a:grpFill/>
              <a:ln w="66675">
                <a:solidFill>
                  <a:srgbClr val="00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9600" b="1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" name="Rounded Rectangle 21">
                <a:extLst>
                  <a:ext uri="{FF2B5EF4-FFF2-40B4-BE49-F238E27FC236}">
                    <a16:creationId xmlns:a16="http://schemas.microsoft.com/office/drawing/2014/main" id="{69FDE064-4CEA-4C7A-9490-F1C45156932B}"/>
                  </a:ext>
                </a:extLst>
              </p:cNvPr>
              <p:cNvSpPr/>
              <p:nvPr/>
            </p:nvSpPr>
            <p:spPr>
              <a:xfrm>
                <a:off x="10137909" y="7847374"/>
                <a:ext cx="1838595" cy="1837944"/>
              </a:xfrm>
              <a:prstGeom prst="roundRect">
                <a:avLst/>
              </a:prstGeom>
              <a:grpFill/>
              <a:ln w="66675">
                <a:solidFill>
                  <a:srgbClr val="00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9600" b="1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0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79D9772-3E2F-4E9F-B716-8FDD502FBF15}"/>
                </a:ext>
              </a:extLst>
            </p:cNvPr>
            <p:cNvGrpSpPr/>
            <p:nvPr/>
          </p:nvGrpSpPr>
          <p:grpSpPr>
            <a:xfrm>
              <a:off x="6659566" y="6115691"/>
              <a:ext cx="5571209" cy="1780299"/>
              <a:chOff x="6110341" y="7847374"/>
              <a:chExt cx="5827814" cy="1862298"/>
            </a:xfrm>
            <a:grpFill/>
          </p:grpSpPr>
          <p:sp>
            <p:nvSpPr>
              <p:cNvPr id="25" name="Rounded Rectangle 21">
                <a:extLst>
                  <a:ext uri="{FF2B5EF4-FFF2-40B4-BE49-F238E27FC236}">
                    <a16:creationId xmlns:a16="http://schemas.microsoft.com/office/drawing/2014/main" id="{6285A2C4-2B0C-4F6B-9483-9C04330F1071}"/>
                  </a:ext>
                </a:extLst>
              </p:cNvPr>
              <p:cNvSpPr/>
              <p:nvPr/>
            </p:nvSpPr>
            <p:spPr>
              <a:xfrm>
                <a:off x="6110341" y="7847374"/>
                <a:ext cx="1838595" cy="1837944"/>
              </a:xfrm>
              <a:prstGeom prst="roundRect">
                <a:avLst/>
              </a:prstGeom>
              <a:grpFill/>
              <a:ln w="66675">
                <a:solidFill>
                  <a:srgbClr val="00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9600" b="1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6" name="Rounded Rectangle 21">
                <a:extLst>
                  <a:ext uri="{FF2B5EF4-FFF2-40B4-BE49-F238E27FC236}">
                    <a16:creationId xmlns:a16="http://schemas.microsoft.com/office/drawing/2014/main" id="{7786192E-6E5C-4E06-B652-21B51AA57FF8}"/>
                  </a:ext>
                </a:extLst>
              </p:cNvPr>
              <p:cNvSpPr/>
              <p:nvPr/>
            </p:nvSpPr>
            <p:spPr>
              <a:xfrm>
                <a:off x="8104423" y="7847374"/>
                <a:ext cx="1838595" cy="1837944"/>
              </a:xfrm>
              <a:prstGeom prst="roundRect">
                <a:avLst/>
              </a:prstGeom>
              <a:grpFill/>
              <a:ln w="66675">
                <a:solidFill>
                  <a:srgbClr val="00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9600" b="1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7" name="Rounded Rectangle 21">
                <a:extLst>
                  <a:ext uri="{FF2B5EF4-FFF2-40B4-BE49-F238E27FC236}">
                    <a16:creationId xmlns:a16="http://schemas.microsoft.com/office/drawing/2014/main" id="{754E66C4-D347-4A34-B203-9A51BD37B092}"/>
                  </a:ext>
                </a:extLst>
              </p:cNvPr>
              <p:cNvSpPr/>
              <p:nvPr/>
            </p:nvSpPr>
            <p:spPr>
              <a:xfrm>
                <a:off x="10099560" y="7871728"/>
                <a:ext cx="1838595" cy="1837944"/>
              </a:xfrm>
              <a:prstGeom prst="roundRect">
                <a:avLst/>
              </a:prstGeom>
              <a:grpFill/>
              <a:ln w="66675">
                <a:solidFill>
                  <a:srgbClr val="00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GB" sz="9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6872D0C-1930-4067-B78B-ED195477D309}"/>
                </a:ext>
              </a:extLst>
            </p:cNvPr>
            <p:cNvGrpSpPr/>
            <p:nvPr/>
          </p:nvGrpSpPr>
          <p:grpSpPr>
            <a:xfrm>
              <a:off x="7589829" y="4269038"/>
              <a:ext cx="3638888" cy="1760483"/>
              <a:chOff x="8049560" y="7843748"/>
              <a:chExt cx="3806491" cy="1841570"/>
            </a:xfrm>
            <a:grpFill/>
          </p:grpSpPr>
          <p:sp>
            <p:nvSpPr>
              <p:cNvPr id="30" name="Rounded Rectangle 21">
                <a:extLst>
                  <a:ext uri="{FF2B5EF4-FFF2-40B4-BE49-F238E27FC236}">
                    <a16:creationId xmlns:a16="http://schemas.microsoft.com/office/drawing/2014/main" id="{2C4E3734-E483-45F0-9D2C-1CF05A60FA7E}"/>
                  </a:ext>
                </a:extLst>
              </p:cNvPr>
              <p:cNvSpPr/>
              <p:nvPr/>
            </p:nvSpPr>
            <p:spPr>
              <a:xfrm>
                <a:off x="8049560" y="7843748"/>
                <a:ext cx="1838595" cy="1837944"/>
              </a:xfrm>
              <a:prstGeom prst="roundRect">
                <a:avLst/>
              </a:prstGeom>
              <a:grpFill/>
              <a:ln w="66675">
                <a:solidFill>
                  <a:srgbClr val="00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9600" b="1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31" name="Rounded Rectangle 21">
                <a:extLst>
                  <a:ext uri="{FF2B5EF4-FFF2-40B4-BE49-F238E27FC236}">
                    <a16:creationId xmlns:a16="http://schemas.microsoft.com/office/drawing/2014/main" id="{A36F8B8A-D3A0-41D2-8727-89C50C272BF5}"/>
                  </a:ext>
                </a:extLst>
              </p:cNvPr>
              <p:cNvSpPr/>
              <p:nvPr/>
            </p:nvSpPr>
            <p:spPr>
              <a:xfrm>
                <a:off x="10017456" y="7847374"/>
                <a:ext cx="1838595" cy="1837944"/>
              </a:xfrm>
              <a:prstGeom prst="roundRect">
                <a:avLst/>
              </a:prstGeom>
              <a:grpFill/>
              <a:ln w="66675">
                <a:solidFill>
                  <a:srgbClr val="00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GB" sz="9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Rounded Rectangle 21">
              <a:extLst>
                <a:ext uri="{FF2B5EF4-FFF2-40B4-BE49-F238E27FC236}">
                  <a16:creationId xmlns:a16="http://schemas.microsoft.com/office/drawing/2014/main" id="{FB4BDFAC-408F-425B-93FE-9879F8817CED}"/>
                </a:ext>
              </a:extLst>
            </p:cNvPr>
            <p:cNvSpPr/>
            <p:nvPr/>
          </p:nvSpPr>
          <p:spPr>
            <a:xfrm>
              <a:off x="8538235" y="2430783"/>
              <a:ext cx="1757640" cy="1757017"/>
            </a:xfrm>
            <a:prstGeom prst="roundRect">
              <a:avLst/>
            </a:prstGeom>
            <a:grpFill/>
            <a:ln w="66675"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Freeform 6">
            <a:extLst>
              <a:ext uri="{FF2B5EF4-FFF2-40B4-BE49-F238E27FC236}">
                <a16:creationId xmlns:a16="http://schemas.microsoft.com/office/drawing/2014/main" id="{EA29405B-6F22-4120-ADDF-789824D034D2}"/>
              </a:ext>
            </a:extLst>
          </p:cNvPr>
          <p:cNvSpPr/>
          <p:nvPr/>
        </p:nvSpPr>
        <p:spPr>
          <a:xfrm>
            <a:off x="8873732" y="1968119"/>
            <a:ext cx="1789630" cy="1750855"/>
          </a:xfrm>
          <a:custGeom>
            <a:avLst/>
            <a:gdLst/>
            <a:ahLst/>
            <a:cxnLst/>
            <a:rect l="l" t="t" r="r" b="b"/>
            <a:pathLst>
              <a:path w="4512767" h="4414991">
                <a:moveTo>
                  <a:pt x="0" y="0"/>
                </a:moveTo>
                <a:lnTo>
                  <a:pt x="4512767" y="0"/>
                </a:lnTo>
                <a:lnTo>
                  <a:pt x="4512767" y="4414991"/>
                </a:lnTo>
                <a:lnTo>
                  <a:pt x="0" y="441499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4CB16A88-2585-4DA2-913C-AD79F98C5C7B}"/>
              </a:ext>
            </a:extLst>
          </p:cNvPr>
          <p:cNvSpPr/>
          <p:nvPr/>
        </p:nvSpPr>
        <p:spPr>
          <a:xfrm>
            <a:off x="9788333" y="4070511"/>
            <a:ext cx="1789630" cy="1750855"/>
          </a:xfrm>
          <a:custGeom>
            <a:avLst/>
            <a:gdLst/>
            <a:ahLst/>
            <a:cxnLst/>
            <a:rect l="l" t="t" r="r" b="b"/>
            <a:pathLst>
              <a:path w="4512767" h="4414991">
                <a:moveTo>
                  <a:pt x="0" y="0"/>
                </a:moveTo>
                <a:lnTo>
                  <a:pt x="4512767" y="0"/>
                </a:lnTo>
                <a:lnTo>
                  <a:pt x="4512767" y="4414991"/>
                </a:lnTo>
                <a:lnTo>
                  <a:pt x="0" y="441499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AFE70A6E-C714-4206-83AD-6D7D08A015CA}"/>
              </a:ext>
            </a:extLst>
          </p:cNvPr>
          <p:cNvSpPr/>
          <p:nvPr/>
        </p:nvSpPr>
        <p:spPr>
          <a:xfrm>
            <a:off x="10972676" y="6007970"/>
            <a:ext cx="1789630" cy="1750855"/>
          </a:xfrm>
          <a:custGeom>
            <a:avLst/>
            <a:gdLst/>
            <a:ahLst/>
            <a:cxnLst/>
            <a:rect l="l" t="t" r="r" b="b"/>
            <a:pathLst>
              <a:path w="4512767" h="4414991">
                <a:moveTo>
                  <a:pt x="0" y="0"/>
                </a:moveTo>
                <a:lnTo>
                  <a:pt x="4512767" y="0"/>
                </a:lnTo>
                <a:lnTo>
                  <a:pt x="4512767" y="4414991"/>
                </a:lnTo>
                <a:lnTo>
                  <a:pt x="0" y="441499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122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4708" t="-55412" r="-2955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242521" y="5103753"/>
            <a:ext cx="2638616" cy="4114800"/>
          </a:xfrm>
          <a:custGeom>
            <a:avLst/>
            <a:gdLst/>
            <a:ahLst/>
            <a:cxnLst/>
            <a:rect l="l" t="t" r="r" b="b"/>
            <a:pathLst>
              <a:path w="2638616" h="4114800">
                <a:moveTo>
                  <a:pt x="0" y="0"/>
                </a:moveTo>
                <a:lnTo>
                  <a:pt x="2638616" y="0"/>
                </a:lnTo>
                <a:lnTo>
                  <a:pt x="2638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28168" y="2919511"/>
            <a:ext cx="5723765" cy="7840773"/>
          </a:xfrm>
          <a:custGeom>
            <a:avLst/>
            <a:gdLst/>
            <a:ahLst/>
            <a:cxnLst/>
            <a:rect l="l" t="t" r="r" b="b"/>
            <a:pathLst>
              <a:path w="5723765" h="7840773">
                <a:moveTo>
                  <a:pt x="0" y="0"/>
                </a:moveTo>
                <a:lnTo>
                  <a:pt x="5723765" y="0"/>
                </a:lnTo>
                <a:lnTo>
                  <a:pt x="5723765" y="7840773"/>
                </a:lnTo>
                <a:lnTo>
                  <a:pt x="0" y="78407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387345" y="4444932"/>
            <a:ext cx="5269470" cy="5432443"/>
          </a:xfrm>
          <a:custGeom>
            <a:avLst/>
            <a:gdLst/>
            <a:ahLst/>
            <a:cxnLst/>
            <a:rect l="l" t="t" r="r" b="b"/>
            <a:pathLst>
              <a:path w="5269470" h="5432443">
                <a:moveTo>
                  <a:pt x="0" y="0"/>
                </a:moveTo>
                <a:lnTo>
                  <a:pt x="5269470" y="0"/>
                </a:lnTo>
                <a:lnTo>
                  <a:pt x="5269470" y="5432442"/>
                </a:lnTo>
                <a:lnTo>
                  <a:pt x="0" y="54324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ADC80C-D17B-4681-A7BD-2EA7917398DF}"/>
              </a:ext>
            </a:extLst>
          </p:cNvPr>
          <p:cNvSpPr/>
          <p:nvPr/>
        </p:nvSpPr>
        <p:spPr>
          <a:xfrm>
            <a:off x="188662" y="2095500"/>
            <a:ext cx="17870738" cy="8056583"/>
          </a:xfrm>
          <a:prstGeom prst="rect">
            <a:avLst/>
          </a:prstGeom>
          <a:solidFill>
            <a:schemeClr val="bg1"/>
          </a:solidFill>
          <a:ln>
            <a:solidFill>
              <a:srgbClr val="CC5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75F3B6-C072-47C9-8B19-D593A8E8B5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0013" y="277973"/>
            <a:ext cx="3231160" cy="17679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2A7066-DA59-4023-BE4E-1BFE97D3CF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0494" y="93303"/>
            <a:ext cx="2636520" cy="190889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82EA40D-E367-4E0E-9303-B9D64F6FB1B6}"/>
              </a:ext>
            </a:extLst>
          </p:cNvPr>
          <p:cNvGrpSpPr/>
          <p:nvPr/>
        </p:nvGrpSpPr>
        <p:grpSpPr>
          <a:xfrm>
            <a:off x="5723765" y="1987904"/>
            <a:ext cx="8169630" cy="8038607"/>
            <a:chOff x="5825884" y="2430783"/>
            <a:chExt cx="7400706" cy="7282015"/>
          </a:xfrm>
          <a:solidFill>
            <a:srgbClr val="7CE8C8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C613A09-1727-4C02-BBAB-33C79F822F4C}"/>
                </a:ext>
              </a:extLst>
            </p:cNvPr>
            <p:cNvGrpSpPr/>
            <p:nvPr/>
          </p:nvGrpSpPr>
          <p:grpSpPr>
            <a:xfrm>
              <a:off x="5825884" y="7955781"/>
              <a:ext cx="7400706" cy="1757017"/>
              <a:chOff x="4234929" y="7847374"/>
              <a:chExt cx="7741575" cy="1837944"/>
            </a:xfrm>
            <a:grpFill/>
          </p:grpSpPr>
          <p:sp>
            <p:nvSpPr>
              <p:cNvPr id="10" name="Rounded Rectangle 21">
                <a:extLst>
                  <a:ext uri="{FF2B5EF4-FFF2-40B4-BE49-F238E27FC236}">
                    <a16:creationId xmlns:a16="http://schemas.microsoft.com/office/drawing/2014/main" id="{B54CFEE9-772E-4CE0-AE89-A0BEBF9F8EB2}"/>
                  </a:ext>
                </a:extLst>
              </p:cNvPr>
              <p:cNvSpPr/>
              <p:nvPr/>
            </p:nvSpPr>
            <p:spPr>
              <a:xfrm>
                <a:off x="4234929" y="7847374"/>
                <a:ext cx="1838595" cy="1837944"/>
              </a:xfrm>
              <a:prstGeom prst="roundRect">
                <a:avLst/>
              </a:prstGeom>
              <a:grpFill/>
              <a:ln w="66675">
                <a:solidFill>
                  <a:srgbClr val="00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9600" b="1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2" name="Rounded Rectangle 21">
                <a:extLst>
                  <a:ext uri="{FF2B5EF4-FFF2-40B4-BE49-F238E27FC236}">
                    <a16:creationId xmlns:a16="http://schemas.microsoft.com/office/drawing/2014/main" id="{FB56BE77-4764-4179-8816-2ADD8213EA3A}"/>
                  </a:ext>
                </a:extLst>
              </p:cNvPr>
              <p:cNvSpPr/>
              <p:nvPr/>
            </p:nvSpPr>
            <p:spPr>
              <a:xfrm>
                <a:off x="6172200" y="7847374"/>
                <a:ext cx="1838595" cy="1837944"/>
              </a:xfrm>
              <a:prstGeom prst="roundRect">
                <a:avLst/>
              </a:prstGeom>
              <a:grpFill/>
              <a:ln w="66675">
                <a:solidFill>
                  <a:srgbClr val="00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9600" b="1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3" name="Rounded Rectangle 21">
                <a:extLst>
                  <a:ext uri="{FF2B5EF4-FFF2-40B4-BE49-F238E27FC236}">
                    <a16:creationId xmlns:a16="http://schemas.microsoft.com/office/drawing/2014/main" id="{45860219-B4C2-42AC-AAA0-977C18B990D2}"/>
                  </a:ext>
                </a:extLst>
              </p:cNvPr>
              <p:cNvSpPr/>
              <p:nvPr/>
            </p:nvSpPr>
            <p:spPr>
              <a:xfrm>
                <a:off x="8161168" y="7847374"/>
                <a:ext cx="1838595" cy="1837944"/>
              </a:xfrm>
              <a:prstGeom prst="roundRect">
                <a:avLst/>
              </a:prstGeom>
              <a:grpFill/>
              <a:ln w="66675">
                <a:solidFill>
                  <a:srgbClr val="00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9600" b="1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" name="Rounded Rectangle 21">
                <a:extLst>
                  <a:ext uri="{FF2B5EF4-FFF2-40B4-BE49-F238E27FC236}">
                    <a16:creationId xmlns:a16="http://schemas.microsoft.com/office/drawing/2014/main" id="{69FDE064-4CEA-4C7A-9490-F1C45156932B}"/>
                  </a:ext>
                </a:extLst>
              </p:cNvPr>
              <p:cNvSpPr/>
              <p:nvPr/>
            </p:nvSpPr>
            <p:spPr>
              <a:xfrm>
                <a:off x="10137909" y="7847374"/>
                <a:ext cx="1838595" cy="1837944"/>
              </a:xfrm>
              <a:prstGeom prst="roundRect">
                <a:avLst/>
              </a:prstGeom>
              <a:grpFill/>
              <a:ln w="66675">
                <a:solidFill>
                  <a:srgbClr val="00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9600" b="1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0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79D9772-3E2F-4E9F-B716-8FDD502FBF15}"/>
                </a:ext>
              </a:extLst>
            </p:cNvPr>
            <p:cNvGrpSpPr/>
            <p:nvPr/>
          </p:nvGrpSpPr>
          <p:grpSpPr>
            <a:xfrm>
              <a:off x="6659566" y="6115691"/>
              <a:ext cx="5571209" cy="1780299"/>
              <a:chOff x="6110341" y="7847374"/>
              <a:chExt cx="5827814" cy="1862298"/>
            </a:xfrm>
            <a:grpFill/>
          </p:grpSpPr>
          <p:sp>
            <p:nvSpPr>
              <p:cNvPr id="25" name="Rounded Rectangle 21">
                <a:extLst>
                  <a:ext uri="{FF2B5EF4-FFF2-40B4-BE49-F238E27FC236}">
                    <a16:creationId xmlns:a16="http://schemas.microsoft.com/office/drawing/2014/main" id="{6285A2C4-2B0C-4F6B-9483-9C04330F1071}"/>
                  </a:ext>
                </a:extLst>
              </p:cNvPr>
              <p:cNvSpPr/>
              <p:nvPr/>
            </p:nvSpPr>
            <p:spPr>
              <a:xfrm>
                <a:off x="6110341" y="7847374"/>
                <a:ext cx="1838595" cy="1837944"/>
              </a:xfrm>
              <a:prstGeom prst="roundRect">
                <a:avLst/>
              </a:prstGeom>
              <a:grpFill/>
              <a:ln w="66675">
                <a:solidFill>
                  <a:srgbClr val="00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9600" b="1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6" name="Rounded Rectangle 21">
                <a:extLst>
                  <a:ext uri="{FF2B5EF4-FFF2-40B4-BE49-F238E27FC236}">
                    <a16:creationId xmlns:a16="http://schemas.microsoft.com/office/drawing/2014/main" id="{7786192E-6E5C-4E06-B652-21B51AA57FF8}"/>
                  </a:ext>
                </a:extLst>
              </p:cNvPr>
              <p:cNvSpPr/>
              <p:nvPr/>
            </p:nvSpPr>
            <p:spPr>
              <a:xfrm>
                <a:off x="8104423" y="7847374"/>
                <a:ext cx="1838595" cy="1837944"/>
              </a:xfrm>
              <a:prstGeom prst="roundRect">
                <a:avLst/>
              </a:prstGeom>
              <a:grpFill/>
              <a:ln w="66675">
                <a:solidFill>
                  <a:srgbClr val="00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9600" b="1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7" name="Rounded Rectangle 21">
                <a:extLst>
                  <a:ext uri="{FF2B5EF4-FFF2-40B4-BE49-F238E27FC236}">
                    <a16:creationId xmlns:a16="http://schemas.microsoft.com/office/drawing/2014/main" id="{754E66C4-D347-4A34-B203-9A51BD37B092}"/>
                  </a:ext>
                </a:extLst>
              </p:cNvPr>
              <p:cNvSpPr/>
              <p:nvPr/>
            </p:nvSpPr>
            <p:spPr>
              <a:xfrm>
                <a:off x="10099560" y="7871728"/>
                <a:ext cx="1838595" cy="1837944"/>
              </a:xfrm>
              <a:prstGeom prst="roundRect">
                <a:avLst/>
              </a:prstGeom>
              <a:grpFill/>
              <a:ln w="66675">
                <a:solidFill>
                  <a:srgbClr val="00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GB" sz="9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6872D0C-1930-4067-B78B-ED195477D309}"/>
                </a:ext>
              </a:extLst>
            </p:cNvPr>
            <p:cNvGrpSpPr/>
            <p:nvPr/>
          </p:nvGrpSpPr>
          <p:grpSpPr>
            <a:xfrm>
              <a:off x="7589829" y="4269038"/>
              <a:ext cx="3638888" cy="1760483"/>
              <a:chOff x="8049560" y="7843748"/>
              <a:chExt cx="3806491" cy="1841570"/>
            </a:xfrm>
            <a:grpFill/>
          </p:grpSpPr>
          <p:sp>
            <p:nvSpPr>
              <p:cNvPr id="30" name="Rounded Rectangle 21">
                <a:extLst>
                  <a:ext uri="{FF2B5EF4-FFF2-40B4-BE49-F238E27FC236}">
                    <a16:creationId xmlns:a16="http://schemas.microsoft.com/office/drawing/2014/main" id="{2C4E3734-E483-45F0-9D2C-1CF05A60FA7E}"/>
                  </a:ext>
                </a:extLst>
              </p:cNvPr>
              <p:cNvSpPr/>
              <p:nvPr/>
            </p:nvSpPr>
            <p:spPr>
              <a:xfrm>
                <a:off x="8049560" y="7843748"/>
                <a:ext cx="1838595" cy="1837944"/>
              </a:xfrm>
              <a:prstGeom prst="roundRect">
                <a:avLst/>
              </a:prstGeom>
              <a:grpFill/>
              <a:ln w="66675">
                <a:solidFill>
                  <a:srgbClr val="00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9600" b="1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31" name="Rounded Rectangle 21">
                <a:extLst>
                  <a:ext uri="{FF2B5EF4-FFF2-40B4-BE49-F238E27FC236}">
                    <a16:creationId xmlns:a16="http://schemas.microsoft.com/office/drawing/2014/main" id="{A36F8B8A-D3A0-41D2-8727-89C50C272BF5}"/>
                  </a:ext>
                </a:extLst>
              </p:cNvPr>
              <p:cNvSpPr/>
              <p:nvPr/>
            </p:nvSpPr>
            <p:spPr>
              <a:xfrm>
                <a:off x="10017456" y="7847374"/>
                <a:ext cx="1838595" cy="1837944"/>
              </a:xfrm>
              <a:prstGeom prst="roundRect">
                <a:avLst/>
              </a:prstGeom>
              <a:grpFill/>
              <a:ln w="66675">
                <a:solidFill>
                  <a:srgbClr val="00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GB" sz="9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Rounded Rectangle 21">
              <a:extLst>
                <a:ext uri="{FF2B5EF4-FFF2-40B4-BE49-F238E27FC236}">
                  <a16:creationId xmlns:a16="http://schemas.microsoft.com/office/drawing/2014/main" id="{FB4BDFAC-408F-425B-93FE-9879F8817CED}"/>
                </a:ext>
              </a:extLst>
            </p:cNvPr>
            <p:cNvSpPr/>
            <p:nvPr/>
          </p:nvSpPr>
          <p:spPr>
            <a:xfrm>
              <a:off x="8538235" y="2430783"/>
              <a:ext cx="1757640" cy="1757017"/>
            </a:xfrm>
            <a:prstGeom prst="roundRect">
              <a:avLst/>
            </a:prstGeom>
            <a:grpFill/>
            <a:ln w="66675"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Freeform 6">
            <a:extLst>
              <a:ext uri="{FF2B5EF4-FFF2-40B4-BE49-F238E27FC236}">
                <a16:creationId xmlns:a16="http://schemas.microsoft.com/office/drawing/2014/main" id="{EA29405B-6F22-4120-ADDF-789824D034D2}"/>
              </a:ext>
            </a:extLst>
          </p:cNvPr>
          <p:cNvSpPr/>
          <p:nvPr/>
        </p:nvSpPr>
        <p:spPr>
          <a:xfrm>
            <a:off x="8827335" y="2041519"/>
            <a:ext cx="1762149" cy="1723969"/>
          </a:xfrm>
          <a:custGeom>
            <a:avLst/>
            <a:gdLst/>
            <a:ahLst/>
            <a:cxnLst/>
            <a:rect l="l" t="t" r="r" b="b"/>
            <a:pathLst>
              <a:path w="4512767" h="4414991">
                <a:moveTo>
                  <a:pt x="0" y="0"/>
                </a:moveTo>
                <a:lnTo>
                  <a:pt x="4512767" y="0"/>
                </a:lnTo>
                <a:lnTo>
                  <a:pt x="4512767" y="4414991"/>
                </a:lnTo>
                <a:lnTo>
                  <a:pt x="0" y="441499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4CB16A88-2585-4DA2-913C-AD79F98C5C7B}"/>
              </a:ext>
            </a:extLst>
          </p:cNvPr>
          <p:cNvSpPr/>
          <p:nvPr/>
        </p:nvSpPr>
        <p:spPr>
          <a:xfrm>
            <a:off x="9741936" y="4143911"/>
            <a:ext cx="1762149" cy="1723969"/>
          </a:xfrm>
          <a:custGeom>
            <a:avLst/>
            <a:gdLst/>
            <a:ahLst/>
            <a:cxnLst/>
            <a:rect l="l" t="t" r="r" b="b"/>
            <a:pathLst>
              <a:path w="4512767" h="4414991">
                <a:moveTo>
                  <a:pt x="0" y="0"/>
                </a:moveTo>
                <a:lnTo>
                  <a:pt x="4512767" y="0"/>
                </a:lnTo>
                <a:lnTo>
                  <a:pt x="4512767" y="4414991"/>
                </a:lnTo>
                <a:lnTo>
                  <a:pt x="0" y="441499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AFE70A6E-C714-4206-83AD-6D7D08A015CA}"/>
              </a:ext>
            </a:extLst>
          </p:cNvPr>
          <p:cNvSpPr/>
          <p:nvPr/>
        </p:nvSpPr>
        <p:spPr>
          <a:xfrm>
            <a:off x="10926279" y="6081370"/>
            <a:ext cx="1762149" cy="1723969"/>
          </a:xfrm>
          <a:custGeom>
            <a:avLst/>
            <a:gdLst/>
            <a:ahLst/>
            <a:cxnLst/>
            <a:rect l="l" t="t" r="r" b="b"/>
            <a:pathLst>
              <a:path w="4512767" h="4414991">
                <a:moveTo>
                  <a:pt x="0" y="0"/>
                </a:moveTo>
                <a:lnTo>
                  <a:pt x="4512767" y="0"/>
                </a:lnTo>
                <a:lnTo>
                  <a:pt x="4512767" y="4414991"/>
                </a:lnTo>
                <a:lnTo>
                  <a:pt x="0" y="441499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9" name="Rounded Rectangle 21">
            <a:extLst>
              <a:ext uri="{FF2B5EF4-FFF2-40B4-BE49-F238E27FC236}">
                <a16:creationId xmlns:a16="http://schemas.microsoft.com/office/drawing/2014/main" id="{7414AB17-2AD2-4390-9845-A758581AC6EF}"/>
              </a:ext>
            </a:extLst>
          </p:cNvPr>
          <p:cNvSpPr/>
          <p:nvPr/>
        </p:nvSpPr>
        <p:spPr>
          <a:xfrm>
            <a:off x="10871670" y="6116477"/>
            <a:ext cx="1940256" cy="1939569"/>
          </a:xfrm>
          <a:prstGeom prst="roundRect">
            <a:avLst/>
          </a:prstGeom>
          <a:solidFill>
            <a:srgbClr val="F60052"/>
          </a:solidFill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Rounded Rectangle 21">
            <a:extLst>
              <a:ext uri="{FF2B5EF4-FFF2-40B4-BE49-F238E27FC236}">
                <a16:creationId xmlns:a16="http://schemas.microsoft.com/office/drawing/2014/main" id="{99051D3A-D9B2-4451-A628-A3E92BE9D924}"/>
              </a:ext>
            </a:extLst>
          </p:cNvPr>
          <p:cNvSpPr/>
          <p:nvPr/>
        </p:nvSpPr>
        <p:spPr>
          <a:xfrm>
            <a:off x="9743904" y="4044171"/>
            <a:ext cx="1940256" cy="1939569"/>
          </a:xfrm>
          <a:prstGeom prst="roundRect">
            <a:avLst/>
          </a:prstGeom>
          <a:solidFill>
            <a:srgbClr val="F60052"/>
          </a:solidFill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6808F6B0-3C09-4ED6-A86C-04EC1D6B8C1C}"/>
              </a:ext>
            </a:extLst>
          </p:cNvPr>
          <p:cNvSpPr/>
          <p:nvPr/>
        </p:nvSpPr>
        <p:spPr>
          <a:xfrm>
            <a:off x="8717926" y="2002198"/>
            <a:ext cx="1940256" cy="1939569"/>
          </a:xfrm>
          <a:prstGeom prst="roundRect">
            <a:avLst/>
          </a:prstGeom>
          <a:solidFill>
            <a:srgbClr val="F60052"/>
          </a:solidFill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0070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255" t="-17226" r="-35010" b="-3818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283453" y="1081159"/>
            <a:ext cx="11103893" cy="8045189"/>
            <a:chOff x="0" y="0"/>
            <a:chExt cx="1084961" cy="78609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4961" cy="786095"/>
            </a:xfrm>
            <a:custGeom>
              <a:avLst/>
              <a:gdLst/>
              <a:ahLst/>
              <a:cxnLst/>
              <a:rect l="l" t="t" r="r" b="b"/>
              <a:pathLst>
                <a:path w="1084961" h="786095">
                  <a:moveTo>
                    <a:pt x="542480" y="0"/>
                  </a:moveTo>
                  <a:cubicBezTo>
                    <a:pt x="242877" y="0"/>
                    <a:pt x="0" y="175973"/>
                    <a:pt x="0" y="393047"/>
                  </a:cubicBezTo>
                  <a:cubicBezTo>
                    <a:pt x="0" y="610121"/>
                    <a:pt x="242877" y="786095"/>
                    <a:pt x="542480" y="786095"/>
                  </a:cubicBezTo>
                  <a:cubicBezTo>
                    <a:pt x="842084" y="786095"/>
                    <a:pt x="1084961" y="610121"/>
                    <a:pt x="1084961" y="393047"/>
                  </a:cubicBezTo>
                  <a:cubicBezTo>
                    <a:pt x="1084961" y="175973"/>
                    <a:pt x="842084" y="0"/>
                    <a:pt x="542480" y="0"/>
                  </a:cubicBezTo>
                  <a:close/>
                </a:path>
              </a:pathLst>
            </a:custGeom>
            <a:solidFill>
              <a:srgbClr val="043A8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01715" y="7021"/>
              <a:ext cx="881530" cy="705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17709" y="6438754"/>
            <a:ext cx="7315200" cy="3593592"/>
          </a:xfrm>
          <a:custGeom>
            <a:avLst/>
            <a:gdLst/>
            <a:ahLst/>
            <a:cxnLst/>
            <a:rect l="l" t="t" r="r" b="b"/>
            <a:pathLst>
              <a:path w="7315200" h="3593592">
                <a:moveTo>
                  <a:pt x="0" y="0"/>
                </a:moveTo>
                <a:lnTo>
                  <a:pt x="7315200" y="0"/>
                </a:lnTo>
                <a:lnTo>
                  <a:pt x="7315200" y="3593592"/>
                </a:lnTo>
                <a:lnTo>
                  <a:pt x="0" y="35935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862576" y="533658"/>
            <a:ext cx="5425424" cy="3540089"/>
          </a:xfrm>
          <a:custGeom>
            <a:avLst/>
            <a:gdLst/>
            <a:ahLst/>
            <a:cxnLst/>
            <a:rect l="l" t="t" r="r" b="b"/>
            <a:pathLst>
              <a:path w="5425424" h="3540089">
                <a:moveTo>
                  <a:pt x="0" y="0"/>
                </a:moveTo>
                <a:lnTo>
                  <a:pt x="5425424" y="0"/>
                </a:lnTo>
                <a:lnTo>
                  <a:pt x="5425424" y="3540089"/>
                </a:lnTo>
                <a:lnTo>
                  <a:pt x="0" y="35400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99EEA6-AC72-463B-9297-B47D5A245F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3933" y="3228921"/>
            <a:ext cx="11839458" cy="3688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4708" t="-55412" r="-2955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242521" y="5103753"/>
            <a:ext cx="2638616" cy="4114800"/>
          </a:xfrm>
          <a:custGeom>
            <a:avLst/>
            <a:gdLst/>
            <a:ahLst/>
            <a:cxnLst/>
            <a:rect l="l" t="t" r="r" b="b"/>
            <a:pathLst>
              <a:path w="2638616" h="4114800">
                <a:moveTo>
                  <a:pt x="0" y="0"/>
                </a:moveTo>
                <a:lnTo>
                  <a:pt x="2638616" y="0"/>
                </a:lnTo>
                <a:lnTo>
                  <a:pt x="2638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28168" y="2919511"/>
            <a:ext cx="5723765" cy="7840773"/>
          </a:xfrm>
          <a:custGeom>
            <a:avLst/>
            <a:gdLst/>
            <a:ahLst/>
            <a:cxnLst/>
            <a:rect l="l" t="t" r="r" b="b"/>
            <a:pathLst>
              <a:path w="5723765" h="7840773">
                <a:moveTo>
                  <a:pt x="0" y="0"/>
                </a:moveTo>
                <a:lnTo>
                  <a:pt x="5723765" y="0"/>
                </a:lnTo>
                <a:lnTo>
                  <a:pt x="5723765" y="7840773"/>
                </a:lnTo>
                <a:lnTo>
                  <a:pt x="0" y="78407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387345" y="4444932"/>
            <a:ext cx="5269470" cy="5432443"/>
          </a:xfrm>
          <a:custGeom>
            <a:avLst/>
            <a:gdLst/>
            <a:ahLst/>
            <a:cxnLst/>
            <a:rect l="l" t="t" r="r" b="b"/>
            <a:pathLst>
              <a:path w="5269470" h="5432443">
                <a:moveTo>
                  <a:pt x="0" y="0"/>
                </a:moveTo>
                <a:lnTo>
                  <a:pt x="5269470" y="0"/>
                </a:lnTo>
                <a:lnTo>
                  <a:pt x="5269470" y="5432442"/>
                </a:lnTo>
                <a:lnTo>
                  <a:pt x="0" y="54324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EEB671-DDBE-4561-AB41-0C0606FCAA6F}"/>
              </a:ext>
            </a:extLst>
          </p:cNvPr>
          <p:cNvSpPr/>
          <p:nvPr/>
        </p:nvSpPr>
        <p:spPr>
          <a:xfrm>
            <a:off x="188662" y="2095500"/>
            <a:ext cx="17870738" cy="8056583"/>
          </a:xfrm>
          <a:prstGeom prst="rect">
            <a:avLst/>
          </a:prstGeom>
          <a:solidFill>
            <a:schemeClr val="bg1"/>
          </a:solidFill>
          <a:ln>
            <a:solidFill>
              <a:srgbClr val="CC5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FF2EC2E-7851-44E9-8FE4-D118D63FDA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6088" y="221656"/>
            <a:ext cx="2440125" cy="17697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39420A-D089-4E35-8B3B-0EDE64768B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65557" y="300712"/>
            <a:ext cx="3231160" cy="1767993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C994D7FF-5DB2-4D44-B2D6-1B21949B1142}"/>
              </a:ext>
            </a:extLst>
          </p:cNvPr>
          <p:cNvGrpSpPr/>
          <p:nvPr/>
        </p:nvGrpSpPr>
        <p:grpSpPr>
          <a:xfrm>
            <a:off x="-170456" y="2333439"/>
            <a:ext cx="17612604" cy="3729614"/>
            <a:chOff x="-170456" y="2333439"/>
            <a:chExt cx="17612604" cy="3729614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B5FFC73-9521-410F-998E-15B3C61E4C42}"/>
                </a:ext>
              </a:extLst>
            </p:cNvPr>
            <p:cNvGrpSpPr/>
            <p:nvPr/>
          </p:nvGrpSpPr>
          <p:grpSpPr>
            <a:xfrm>
              <a:off x="-170456" y="2333439"/>
              <a:ext cx="5250624" cy="3729614"/>
              <a:chOff x="-273035" y="3377091"/>
              <a:chExt cx="5250624" cy="3729614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70261F6-BF6D-42A5-A8C0-0D08597CF72A}"/>
                  </a:ext>
                </a:extLst>
              </p:cNvPr>
              <p:cNvSpPr/>
              <p:nvPr/>
            </p:nvSpPr>
            <p:spPr>
              <a:xfrm>
                <a:off x="-243039" y="3416971"/>
                <a:ext cx="51241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6600" b="1" dirty="0">
                    <a:solidFill>
                      <a:srgbClr val="CC5C5B"/>
                    </a:solidFill>
                    <a:latin typeface="UTM Avo" panose="02040603050506020204" pitchFamily="18" charset="0"/>
                  </a:rPr>
                  <a:t>3 + 5 = </a:t>
                </a:r>
              </a:p>
            </p:txBody>
          </p:sp>
          <p:sp>
            <p:nvSpPr>
              <p:cNvPr id="85" name="Rounded Rectangle 11">
                <a:extLst>
                  <a:ext uri="{FF2B5EF4-FFF2-40B4-BE49-F238E27FC236}">
                    <a16:creationId xmlns:a16="http://schemas.microsoft.com/office/drawing/2014/main" id="{65AA2CB8-B11D-465B-930D-D98ACFF49DDD}"/>
                  </a:ext>
                </a:extLst>
              </p:cNvPr>
              <p:cNvSpPr/>
              <p:nvPr/>
            </p:nvSpPr>
            <p:spPr>
              <a:xfrm>
                <a:off x="3897589" y="3377091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7200" b="1" dirty="0">
                    <a:solidFill>
                      <a:srgbClr val="CC5C5B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47D2E54-0FC9-4BD3-9AA6-E92A2A8DC6B7}"/>
                  </a:ext>
                </a:extLst>
              </p:cNvPr>
              <p:cNvSpPr/>
              <p:nvPr/>
            </p:nvSpPr>
            <p:spPr>
              <a:xfrm>
                <a:off x="-244508" y="4707840"/>
                <a:ext cx="51241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6600" b="1" dirty="0">
                    <a:solidFill>
                      <a:srgbClr val="CC5C5B"/>
                    </a:solidFill>
                    <a:latin typeface="UTM Avo" panose="02040603050506020204" pitchFamily="18" charset="0"/>
                  </a:rPr>
                  <a:t>8 – 3 = </a:t>
                </a:r>
              </a:p>
            </p:txBody>
          </p:sp>
          <p:sp>
            <p:nvSpPr>
              <p:cNvPr id="87" name="Rounded Rectangle 11">
                <a:extLst>
                  <a:ext uri="{FF2B5EF4-FFF2-40B4-BE49-F238E27FC236}">
                    <a16:creationId xmlns:a16="http://schemas.microsoft.com/office/drawing/2014/main" id="{3BB71DC9-46B7-42BA-A098-E4001DCE5B62}"/>
                  </a:ext>
                </a:extLst>
              </p:cNvPr>
              <p:cNvSpPr/>
              <p:nvPr/>
            </p:nvSpPr>
            <p:spPr>
              <a:xfrm>
                <a:off x="3860707" y="4670396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solidFill>
                  <a:srgbClr val="FCBF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7200" dirty="0">
                    <a:solidFill>
                      <a:srgbClr val="CC5C5B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9803DF5-88EF-40E6-8043-2C09ED746FAB}"/>
                  </a:ext>
                </a:extLst>
              </p:cNvPr>
              <p:cNvSpPr/>
              <p:nvPr/>
            </p:nvSpPr>
            <p:spPr>
              <a:xfrm>
                <a:off x="-273035" y="5998709"/>
                <a:ext cx="51241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6600" b="1" dirty="0">
                    <a:solidFill>
                      <a:srgbClr val="CC5C5B"/>
                    </a:solidFill>
                    <a:latin typeface="UTM Avo" panose="02040603050506020204" pitchFamily="18" charset="0"/>
                  </a:rPr>
                  <a:t>8 – 5 = </a:t>
                </a:r>
              </a:p>
            </p:txBody>
          </p:sp>
          <p:sp>
            <p:nvSpPr>
              <p:cNvPr id="89" name="Rounded Rectangle 11">
                <a:extLst>
                  <a:ext uri="{FF2B5EF4-FFF2-40B4-BE49-F238E27FC236}">
                    <a16:creationId xmlns:a16="http://schemas.microsoft.com/office/drawing/2014/main" id="{38265258-B44D-456D-BC01-424FCF7EAD46}"/>
                  </a:ext>
                </a:extLst>
              </p:cNvPr>
              <p:cNvSpPr/>
              <p:nvPr/>
            </p:nvSpPr>
            <p:spPr>
              <a:xfrm>
                <a:off x="3860707" y="5999178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solidFill>
                  <a:srgbClr val="FCBF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7200" dirty="0">
                    <a:solidFill>
                      <a:srgbClr val="CC5C5B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CA654ED-605E-4341-84CE-144BDFC1ABD1}"/>
                </a:ext>
              </a:extLst>
            </p:cNvPr>
            <p:cNvGrpSpPr/>
            <p:nvPr/>
          </p:nvGrpSpPr>
          <p:grpSpPr>
            <a:xfrm>
              <a:off x="5620393" y="2333439"/>
              <a:ext cx="5250624" cy="3729614"/>
              <a:chOff x="-273035" y="3377091"/>
              <a:chExt cx="5250624" cy="3729614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F7EA5FE-9A51-47F8-AABB-FE5D75773569}"/>
                  </a:ext>
                </a:extLst>
              </p:cNvPr>
              <p:cNvSpPr/>
              <p:nvPr/>
            </p:nvSpPr>
            <p:spPr>
              <a:xfrm>
                <a:off x="-243039" y="3416971"/>
                <a:ext cx="51241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6600" b="1" dirty="0">
                    <a:solidFill>
                      <a:srgbClr val="CC5C5B"/>
                    </a:solidFill>
                    <a:latin typeface="UTM Avo" panose="02040603050506020204" pitchFamily="18" charset="0"/>
                  </a:rPr>
                  <a:t>4 + 2 = </a:t>
                </a:r>
              </a:p>
            </p:txBody>
          </p:sp>
          <p:sp>
            <p:nvSpPr>
              <p:cNvPr id="79" name="Rounded Rectangle 11">
                <a:extLst>
                  <a:ext uri="{FF2B5EF4-FFF2-40B4-BE49-F238E27FC236}">
                    <a16:creationId xmlns:a16="http://schemas.microsoft.com/office/drawing/2014/main" id="{CBCA1F44-549C-442A-B42F-F240A4969DA1}"/>
                  </a:ext>
                </a:extLst>
              </p:cNvPr>
              <p:cNvSpPr/>
              <p:nvPr/>
            </p:nvSpPr>
            <p:spPr>
              <a:xfrm>
                <a:off x="3897589" y="3377091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7200" b="1" dirty="0">
                    <a:solidFill>
                      <a:srgbClr val="CC5C5B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243000E-B51E-4FDA-A8E6-94D988F9A18F}"/>
                  </a:ext>
                </a:extLst>
              </p:cNvPr>
              <p:cNvSpPr/>
              <p:nvPr/>
            </p:nvSpPr>
            <p:spPr>
              <a:xfrm>
                <a:off x="-244508" y="4707840"/>
                <a:ext cx="51241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6600" b="1" dirty="0">
                    <a:solidFill>
                      <a:srgbClr val="CC5C5B"/>
                    </a:solidFill>
                    <a:latin typeface="UTM Avo" panose="02040603050506020204" pitchFamily="18" charset="0"/>
                  </a:rPr>
                  <a:t>6 – 4 = </a:t>
                </a:r>
              </a:p>
            </p:txBody>
          </p:sp>
          <p:sp>
            <p:nvSpPr>
              <p:cNvPr id="81" name="Rounded Rectangle 11">
                <a:extLst>
                  <a:ext uri="{FF2B5EF4-FFF2-40B4-BE49-F238E27FC236}">
                    <a16:creationId xmlns:a16="http://schemas.microsoft.com/office/drawing/2014/main" id="{23F610D2-58BE-4BB0-8965-B2999DEB9492}"/>
                  </a:ext>
                </a:extLst>
              </p:cNvPr>
              <p:cNvSpPr/>
              <p:nvPr/>
            </p:nvSpPr>
            <p:spPr>
              <a:xfrm>
                <a:off x="3860707" y="4670396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solidFill>
                  <a:srgbClr val="FCBF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7200" dirty="0">
                    <a:solidFill>
                      <a:srgbClr val="CC5C5B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228B4612-E0B4-4B35-BAF2-0E3208D6B483}"/>
                  </a:ext>
                </a:extLst>
              </p:cNvPr>
              <p:cNvSpPr/>
              <p:nvPr/>
            </p:nvSpPr>
            <p:spPr>
              <a:xfrm>
                <a:off x="-273035" y="5998709"/>
                <a:ext cx="51241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6600" b="1" dirty="0">
                    <a:solidFill>
                      <a:srgbClr val="CC5C5B"/>
                    </a:solidFill>
                    <a:latin typeface="UTM Avo" panose="02040603050506020204" pitchFamily="18" charset="0"/>
                  </a:rPr>
                  <a:t>6 – 2 = </a:t>
                </a:r>
              </a:p>
            </p:txBody>
          </p:sp>
          <p:sp>
            <p:nvSpPr>
              <p:cNvPr id="83" name="Rounded Rectangle 11">
                <a:extLst>
                  <a:ext uri="{FF2B5EF4-FFF2-40B4-BE49-F238E27FC236}">
                    <a16:creationId xmlns:a16="http://schemas.microsoft.com/office/drawing/2014/main" id="{3BA13667-FF7C-4A16-9A0D-01CFA4ECA177}"/>
                  </a:ext>
                </a:extLst>
              </p:cNvPr>
              <p:cNvSpPr/>
              <p:nvPr/>
            </p:nvSpPr>
            <p:spPr>
              <a:xfrm>
                <a:off x="3860707" y="5999178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solidFill>
                  <a:srgbClr val="FCBF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7200" dirty="0">
                    <a:solidFill>
                      <a:srgbClr val="CC5C5B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C0AB2DE-9AFA-47F0-BBC6-D9CD568EB4B8}"/>
                </a:ext>
              </a:extLst>
            </p:cNvPr>
            <p:cNvGrpSpPr/>
            <p:nvPr/>
          </p:nvGrpSpPr>
          <p:grpSpPr>
            <a:xfrm>
              <a:off x="11637826" y="2347822"/>
              <a:ext cx="5804322" cy="3715231"/>
              <a:chOff x="-475105" y="3391474"/>
              <a:chExt cx="5804322" cy="3715231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A1EDC3D-9653-440F-A737-EA5F8ACDD568}"/>
                  </a:ext>
                </a:extLst>
              </p:cNvPr>
              <p:cNvSpPr/>
              <p:nvPr/>
            </p:nvSpPr>
            <p:spPr>
              <a:xfrm>
                <a:off x="-243039" y="3416971"/>
                <a:ext cx="51241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6600" b="1" dirty="0">
                    <a:solidFill>
                      <a:srgbClr val="CC5C5B"/>
                    </a:solidFill>
                    <a:latin typeface="UTM Avo" panose="02040603050506020204" pitchFamily="18" charset="0"/>
                  </a:rPr>
                  <a:t>8 + 2 = </a:t>
                </a:r>
              </a:p>
            </p:txBody>
          </p:sp>
          <p:sp>
            <p:nvSpPr>
              <p:cNvPr id="73" name="Rounded Rectangle 11">
                <a:extLst>
                  <a:ext uri="{FF2B5EF4-FFF2-40B4-BE49-F238E27FC236}">
                    <a16:creationId xmlns:a16="http://schemas.microsoft.com/office/drawing/2014/main" id="{38ED1E7C-EC18-47CD-A5AE-D6D2D065E37A}"/>
                  </a:ext>
                </a:extLst>
              </p:cNvPr>
              <p:cNvSpPr/>
              <p:nvPr/>
            </p:nvSpPr>
            <p:spPr>
              <a:xfrm>
                <a:off x="3813737" y="3391474"/>
                <a:ext cx="151548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7200" b="1" dirty="0">
                    <a:solidFill>
                      <a:srgbClr val="CC5C5B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22CA47B-6770-4E15-A704-12644134DD7A}"/>
                  </a:ext>
                </a:extLst>
              </p:cNvPr>
              <p:cNvSpPr/>
              <p:nvPr/>
            </p:nvSpPr>
            <p:spPr>
              <a:xfrm>
                <a:off x="-475105" y="4719787"/>
                <a:ext cx="51241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6600" b="1" dirty="0">
                    <a:solidFill>
                      <a:srgbClr val="CC5C5B"/>
                    </a:solidFill>
                    <a:latin typeface="UTM Avo" panose="02040603050506020204" pitchFamily="18" charset="0"/>
                  </a:rPr>
                  <a:t>10 – 2 = </a:t>
                </a:r>
              </a:p>
            </p:txBody>
          </p:sp>
          <p:sp>
            <p:nvSpPr>
              <p:cNvPr id="75" name="Rounded Rectangle 11">
                <a:extLst>
                  <a:ext uri="{FF2B5EF4-FFF2-40B4-BE49-F238E27FC236}">
                    <a16:creationId xmlns:a16="http://schemas.microsoft.com/office/drawing/2014/main" id="{487028D5-F632-48FC-9310-3793364F6764}"/>
                  </a:ext>
                </a:extLst>
              </p:cNvPr>
              <p:cNvSpPr/>
              <p:nvPr/>
            </p:nvSpPr>
            <p:spPr>
              <a:xfrm>
                <a:off x="3860707" y="4670396"/>
                <a:ext cx="1092682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solidFill>
                  <a:srgbClr val="FCBF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7200" dirty="0">
                    <a:solidFill>
                      <a:srgbClr val="CC5C5B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6DF6358-EEF2-4CC0-961D-F183709A2EA5}"/>
                  </a:ext>
                </a:extLst>
              </p:cNvPr>
              <p:cNvSpPr/>
              <p:nvPr/>
            </p:nvSpPr>
            <p:spPr>
              <a:xfrm>
                <a:off x="-475105" y="5998709"/>
                <a:ext cx="51241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6600" b="1" dirty="0">
                    <a:solidFill>
                      <a:srgbClr val="CC5C5B"/>
                    </a:solidFill>
                    <a:latin typeface="UTM Avo" panose="02040603050506020204" pitchFamily="18" charset="0"/>
                  </a:rPr>
                  <a:t>10 – 8 = </a:t>
                </a:r>
              </a:p>
            </p:txBody>
          </p:sp>
          <p:sp>
            <p:nvSpPr>
              <p:cNvPr id="77" name="Rounded Rectangle 11">
                <a:extLst>
                  <a:ext uri="{FF2B5EF4-FFF2-40B4-BE49-F238E27FC236}">
                    <a16:creationId xmlns:a16="http://schemas.microsoft.com/office/drawing/2014/main" id="{EA85915D-C369-4BA9-92EC-519DDDEC1299}"/>
                  </a:ext>
                </a:extLst>
              </p:cNvPr>
              <p:cNvSpPr/>
              <p:nvPr/>
            </p:nvSpPr>
            <p:spPr>
              <a:xfrm>
                <a:off x="3860707" y="5999178"/>
                <a:ext cx="1092682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solidFill>
                  <a:srgbClr val="FCBF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7200" dirty="0">
                    <a:solidFill>
                      <a:srgbClr val="CC5C5B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66" name="Freeform 7">
              <a:extLst>
                <a:ext uri="{FF2B5EF4-FFF2-40B4-BE49-F238E27FC236}">
                  <a16:creationId xmlns:a16="http://schemas.microsoft.com/office/drawing/2014/main" id="{27B12ABC-61CB-4971-856F-E749826130AA}"/>
                </a:ext>
              </a:extLst>
            </p:cNvPr>
            <p:cNvSpPr/>
            <p:nvPr/>
          </p:nvSpPr>
          <p:spPr>
            <a:xfrm>
              <a:off x="3981965" y="3638429"/>
              <a:ext cx="1186521" cy="901262"/>
            </a:xfrm>
            <a:custGeom>
              <a:avLst/>
              <a:gdLst/>
              <a:ahLst/>
              <a:cxnLst/>
              <a:rect l="l" t="t" r="r" b="b"/>
              <a:pathLst>
                <a:path w="2956727" h="2245881">
                  <a:moveTo>
                    <a:pt x="0" y="0"/>
                  </a:moveTo>
                  <a:lnTo>
                    <a:pt x="2956727" y="0"/>
                  </a:lnTo>
                  <a:lnTo>
                    <a:pt x="2956727" y="2245881"/>
                  </a:lnTo>
                  <a:lnTo>
                    <a:pt x="0" y="2245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FA7415BA-FDB1-4B57-8FA7-9107D2D97A8F}"/>
                </a:ext>
              </a:extLst>
            </p:cNvPr>
            <p:cNvSpPr/>
            <p:nvPr/>
          </p:nvSpPr>
          <p:spPr>
            <a:xfrm>
              <a:off x="3969847" y="5032874"/>
              <a:ext cx="1186521" cy="901262"/>
            </a:xfrm>
            <a:custGeom>
              <a:avLst/>
              <a:gdLst/>
              <a:ahLst/>
              <a:cxnLst/>
              <a:rect l="l" t="t" r="r" b="b"/>
              <a:pathLst>
                <a:path w="2956727" h="2245881">
                  <a:moveTo>
                    <a:pt x="0" y="0"/>
                  </a:moveTo>
                  <a:lnTo>
                    <a:pt x="2956727" y="0"/>
                  </a:lnTo>
                  <a:lnTo>
                    <a:pt x="2956727" y="2245881"/>
                  </a:lnTo>
                  <a:lnTo>
                    <a:pt x="0" y="2245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68" name="Freeform 7">
              <a:extLst>
                <a:ext uri="{FF2B5EF4-FFF2-40B4-BE49-F238E27FC236}">
                  <a16:creationId xmlns:a16="http://schemas.microsoft.com/office/drawing/2014/main" id="{A9753F4F-90CA-486E-9E3F-25C882C04D63}"/>
                </a:ext>
              </a:extLst>
            </p:cNvPr>
            <p:cNvSpPr/>
            <p:nvPr/>
          </p:nvSpPr>
          <p:spPr>
            <a:xfrm>
              <a:off x="9748781" y="4991003"/>
              <a:ext cx="1186521" cy="901262"/>
            </a:xfrm>
            <a:custGeom>
              <a:avLst/>
              <a:gdLst/>
              <a:ahLst/>
              <a:cxnLst/>
              <a:rect l="l" t="t" r="r" b="b"/>
              <a:pathLst>
                <a:path w="2956727" h="2245881">
                  <a:moveTo>
                    <a:pt x="0" y="0"/>
                  </a:moveTo>
                  <a:lnTo>
                    <a:pt x="2956727" y="0"/>
                  </a:lnTo>
                  <a:lnTo>
                    <a:pt x="2956727" y="2245881"/>
                  </a:lnTo>
                  <a:lnTo>
                    <a:pt x="0" y="2245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798F825D-4248-475B-A4DF-9BCC812A7568}"/>
                </a:ext>
              </a:extLst>
            </p:cNvPr>
            <p:cNvSpPr/>
            <p:nvPr/>
          </p:nvSpPr>
          <p:spPr>
            <a:xfrm>
              <a:off x="9772701" y="3731686"/>
              <a:ext cx="1186521" cy="901262"/>
            </a:xfrm>
            <a:custGeom>
              <a:avLst/>
              <a:gdLst/>
              <a:ahLst/>
              <a:cxnLst/>
              <a:rect l="l" t="t" r="r" b="b"/>
              <a:pathLst>
                <a:path w="2956727" h="2245881">
                  <a:moveTo>
                    <a:pt x="0" y="0"/>
                  </a:moveTo>
                  <a:lnTo>
                    <a:pt x="2956727" y="0"/>
                  </a:lnTo>
                  <a:lnTo>
                    <a:pt x="2956727" y="2245881"/>
                  </a:lnTo>
                  <a:lnTo>
                    <a:pt x="0" y="2245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C7413474-27F1-4E65-BCA3-FFFBEFD02F60}"/>
                </a:ext>
              </a:extLst>
            </p:cNvPr>
            <p:cNvSpPr/>
            <p:nvPr/>
          </p:nvSpPr>
          <p:spPr>
            <a:xfrm>
              <a:off x="16021728" y="5005351"/>
              <a:ext cx="1186521" cy="901262"/>
            </a:xfrm>
            <a:custGeom>
              <a:avLst/>
              <a:gdLst/>
              <a:ahLst/>
              <a:cxnLst/>
              <a:rect l="l" t="t" r="r" b="b"/>
              <a:pathLst>
                <a:path w="2956727" h="2245881">
                  <a:moveTo>
                    <a:pt x="0" y="0"/>
                  </a:moveTo>
                  <a:lnTo>
                    <a:pt x="2956727" y="0"/>
                  </a:lnTo>
                  <a:lnTo>
                    <a:pt x="2956727" y="2245881"/>
                  </a:lnTo>
                  <a:lnTo>
                    <a:pt x="0" y="2245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085F5DFB-0C08-4D40-B67E-4A0230D3FE6C}"/>
                </a:ext>
              </a:extLst>
            </p:cNvPr>
            <p:cNvSpPr/>
            <p:nvPr/>
          </p:nvSpPr>
          <p:spPr>
            <a:xfrm>
              <a:off x="16045648" y="3746034"/>
              <a:ext cx="1186521" cy="901262"/>
            </a:xfrm>
            <a:custGeom>
              <a:avLst/>
              <a:gdLst/>
              <a:ahLst/>
              <a:cxnLst/>
              <a:rect l="l" t="t" r="r" b="b"/>
              <a:pathLst>
                <a:path w="2956727" h="2245881">
                  <a:moveTo>
                    <a:pt x="0" y="0"/>
                  </a:moveTo>
                  <a:lnTo>
                    <a:pt x="2956727" y="0"/>
                  </a:lnTo>
                  <a:lnTo>
                    <a:pt x="2956727" y="2245881"/>
                  </a:lnTo>
                  <a:lnTo>
                    <a:pt x="0" y="2245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9F17559-5B01-4497-B2B9-AFE3B6EEFE6A}"/>
              </a:ext>
            </a:extLst>
          </p:cNvPr>
          <p:cNvGrpSpPr/>
          <p:nvPr/>
        </p:nvGrpSpPr>
        <p:grpSpPr>
          <a:xfrm>
            <a:off x="-202648" y="6276358"/>
            <a:ext cx="17272231" cy="3737564"/>
            <a:chOff x="-202648" y="6276358"/>
            <a:chExt cx="17272231" cy="3737564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3D1A14EA-6ADB-4770-9D55-32E3708022BC}"/>
                </a:ext>
              </a:extLst>
            </p:cNvPr>
            <p:cNvGrpSpPr/>
            <p:nvPr/>
          </p:nvGrpSpPr>
          <p:grpSpPr>
            <a:xfrm>
              <a:off x="-202648" y="6276358"/>
              <a:ext cx="5250624" cy="3729614"/>
              <a:chOff x="-273035" y="3377091"/>
              <a:chExt cx="5250624" cy="3729614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56499682-2643-4CF6-A9D7-A624ABDC282B}"/>
                  </a:ext>
                </a:extLst>
              </p:cNvPr>
              <p:cNvSpPr/>
              <p:nvPr/>
            </p:nvSpPr>
            <p:spPr>
              <a:xfrm>
                <a:off x="-243039" y="3416971"/>
                <a:ext cx="51241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6600" b="1" dirty="0">
                    <a:solidFill>
                      <a:srgbClr val="7030A0"/>
                    </a:solidFill>
                    <a:latin typeface="UTM Avo" panose="02040603050506020204" pitchFamily="18" charset="0"/>
                  </a:rPr>
                  <a:t>4 + 3 = </a:t>
                </a:r>
              </a:p>
            </p:txBody>
          </p:sp>
          <p:sp>
            <p:nvSpPr>
              <p:cNvPr id="113" name="Rounded Rectangle 11">
                <a:extLst>
                  <a:ext uri="{FF2B5EF4-FFF2-40B4-BE49-F238E27FC236}">
                    <a16:creationId xmlns:a16="http://schemas.microsoft.com/office/drawing/2014/main" id="{A41E08CE-2E6C-4ACA-ABEC-E71B26CD99E0}"/>
                  </a:ext>
                </a:extLst>
              </p:cNvPr>
              <p:cNvSpPr/>
              <p:nvPr/>
            </p:nvSpPr>
            <p:spPr>
              <a:xfrm>
                <a:off x="3897589" y="3377091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7200" b="1" dirty="0">
                    <a:solidFill>
                      <a:srgbClr val="7030A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56DE5433-07BF-4E0A-AF77-F863F413EC46}"/>
                  </a:ext>
                </a:extLst>
              </p:cNvPr>
              <p:cNvSpPr/>
              <p:nvPr/>
            </p:nvSpPr>
            <p:spPr>
              <a:xfrm>
                <a:off x="-244508" y="4707840"/>
                <a:ext cx="51241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6600" b="1" dirty="0">
                    <a:solidFill>
                      <a:srgbClr val="7030A0"/>
                    </a:solidFill>
                    <a:latin typeface="UTM Avo" panose="02040603050506020204" pitchFamily="18" charset="0"/>
                  </a:rPr>
                  <a:t>3 + 4 = </a:t>
                </a:r>
              </a:p>
            </p:txBody>
          </p:sp>
          <p:sp>
            <p:nvSpPr>
              <p:cNvPr id="115" name="Rounded Rectangle 11">
                <a:extLst>
                  <a:ext uri="{FF2B5EF4-FFF2-40B4-BE49-F238E27FC236}">
                    <a16:creationId xmlns:a16="http://schemas.microsoft.com/office/drawing/2014/main" id="{BF864D82-2D96-4DA6-AD7E-45CB12D8A385}"/>
                  </a:ext>
                </a:extLst>
              </p:cNvPr>
              <p:cNvSpPr/>
              <p:nvPr/>
            </p:nvSpPr>
            <p:spPr>
              <a:xfrm>
                <a:off x="3860707" y="4670396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solidFill>
                  <a:srgbClr val="FCBF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7200" dirty="0">
                    <a:solidFill>
                      <a:srgbClr val="7030A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D5AAD7E-F591-4442-AEE0-E40E4ACD75BD}"/>
                  </a:ext>
                </a:extLst>
              </p:cNvPr>
              <p:cNvSpPr/>
              <p:nvPr/>
            </p:nvSpPr>
            <p:spPr>
              <a:xfrm>
                <a:off x="-273035" y="5998709"/>
                <a:ext cx="51241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6600" b="1" dirty="0">
                    <a:solidFill>
                      <a:srgbClr val="7030A0"/>
                    </a:solidFill>
                    <a:latin typeface="UTM Avo" panose="02040603050506020204" pitchFamily="18" charset="0"/>
                  </a:rPr>
                  <a:t>7 – 4 = </a:t>
                </a:r>
              </a:p>
            </p:txBody>
          </p:sp>
          <p:sp>
            <p:nvSpPr>
              <p:cNvPr id="117" name="Rounded Rectangle 11">
                <a:extLst>
                  <a:ext uri="{FF2B5EF4-FFF2-40B4-BE49-F238E27FC236}">
                    <a16:creationId xmlns:a16="http://schemas.microsoft.com/office/drawing/2014/main" id="{FD136F34-B841-45FD-ADE1-C5FF61D98A33}"/>
                  </a:ext>
                </a:extLst>
              </p:cNvPr>
              <p:cNvSpPr/>
              <p:nvPr/>
            </p:nvSpPr>
            <p:spPr>
              <a:xfrm>
                <a:off x="3860707" y="5999178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solidFill>
                  <a:srgbClr val="FCBF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7200" dirty="0">
                    <a:solidFill>
                      <a:srgbClr val="7030A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B2568AEE-5F2C-4132-80BF-A97B1287DA74}"/>
                </a:ext>
              </a:extLst>
            </p:cNvPr>
            <p:cNvGrpSpPr/>
            <p:nvPr/>
          </p:nvGrpSpPr>
          <p:grpSpPr>
            <a:xfrm>
              <a:off x="5605074" y="6284308"/>
              <a:ext cx="5250624" cy="3729614"/>
              <a:chOff x="-273035" y="3377091"/>
              <a:chExt cx="5250624" cy="3729614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3E74C0F8-22B7-4278-B10D-8D30623919EB}"/>
                  </a:ext>
                </a:extLst>
              </p:cNvPr>
              <p:cNvSpPr/>
              <p:nvPr/>
            </p:nvSpPr>
            <p:spPr>
              <a:xfrm>
                <a:off x="-243039" y="3416971"/>
                <a:ext cx="51241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6600" b="1" dirty="0">
                    <a:solidFill>
                      <a:srgbClr val="7030A0"/>
                    </a:solidFill>
                    <a:latin typeface="UTM Avo" panose="02040603050506020204" pitchFamily="18" charset="0"/>
                  </a:rPr>
                  <a:t>7 + 1 = </a:t>
                </a:r>
              </a:p>
            </p:txBody>
          </p:sp>
          <p:sp>
            <p:nvSpPr>
              <p:cNvPr id="107" name="Rounded Rectangle 11">
                <a:extLst>
                  <a:ext uri="{FF2B5EF4-FFF2-40B4-BE49-F238E27FC236}">
                    <a16:creationId xmlns:a16="http://schemas.microsoft.com/office/drawing/2014/main" id="{095C61D2-E07A-49B9-98C6-4A6963A63230}"/>
                  </a:ext>
                </a:extLst>
              </p:cNvPr>
              <p:cNvSpPr/>
              <p:nvPr/>
            </p:nvSpPr>
            <p:spPr>
              <a:xfrm>
                <a:off x="3897589" y="3377091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7200" b="1" dirty="0">
                    <a:solidFill>
                      <a:srgbClr val="7030A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D15A2101-71EF-47BA-8C52-85B9C0785C6D}"/>
                  </a:ext>
                </a:extLst>
              </p:cNvPr>
              <p:cNvSpPr/>
              <p:nvPr/>
            </p:nvSpPr>
            <p:spPr>
              <a:xfrm>
                <a:off x="-244508" y="4707840"/>
                <a:ext cx="51241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6600" b="1" dirty="0">
                    <a:solidFill>
                      <a:srgbClr val="7030A0"/>
                    </a:solidFill>
                    <a:latin typeface="UTM Avo" panose="02040603050506020204" pitchFamily="18" charset="0"/>
                  </a:rPr>
                  <a:t>1 + 7 = </a:t>
                </a:r>
              </a:p>
            </p:txBody>
          </p:sp>
          <p:sp>
            <p:nvSpPr>
              <p:cNvPr id="109" name="Rounded Rectangle 11">
                <a:extLst>
                  <a:ext uri="{FF2B5EF4-FFF2-40B4-BE49-F238E27FC236}">
                    <a16:creationId xmlns:a16="http://schemas.microsoft.com/office/drawing/2014/main" id="{8C098C0A-303D-4440-8C4F-88A51C1FB941}"/>
                  </a:ext>
                </a:extLst>
              </p:cNvPr>
              <p:cNvSpPr/>
              <p:nvPr/>
            </p:nvSpPr>
            <p:spPr>
              <a:xfrm>
                <a:off x="3860707" y="4670396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solidFill>
                  <a:srgbClr val="FCBF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7200" dirty="0">
                    <a:solidFill>
                      <a:srgbClr val="7030A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9CEFCB36-F685-4C5B-B80D-425E925F2461}"/>
                  </a:ext>
                </a:extLst>
              </p:cNvPr>
              <p:cNvSpPr/>
              <p:nvPr/>
            </p:nvSpPr>
            <p:spPr>
              <a:xfrm>
                <a:off x="-273035" y="5998709"/>
                <a:ext cx="51241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6600" b="1" dirty="0">
                    <a:solidFill>
                      <a:srgbClr val="7030A0"/>
                    </a:solidFill>
                    <a:latin typeface="UTM Avo" panose="02040603050506020204" pitchFamily="18" charset="0"/>
                  </a:rPr>
                  <a:t>8 – 1 = </a:t>
                </a:r>
              </a:p>
            </p:txBody>
          </p:sp>
          <p:sp>
            <p:nvSpPr>
              <p:cNvPr id="111" name="Rounded Rectangle 11">
                <a:extLst>
                  <a:ext uri="{FF2B5EF4-FFF2-40B4-BE49-F238E27FC236}">
                    <a16:creationId xmlns:a16="http://schemas.microsoft.com/office/drawing/2014/main" id="{2077FCD3-0D69-442D-B762-9EB7353A7D78}"/>
                  </a:ext>
                </a:extLst>
              </p:cNvPr>
              <p:cNvSpPr/>
              <p:nvPr/>
            </p:nvSpPr>
            <p:spPr>
              <a:xfrm>
                <a:off x="3860707" y="5999178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solidFill>
                  <a:srgbClr val="FCBF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7200" dirty="0">
                    <a:solidFill>
                      <a:srgbClr val="7030A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DE49BDD3-B9CA-42FF-8A87-9140619B4B6F}"/>
                </a:ext>
              </a:extLst>
            </p:cNvPr>
            <p:cNvGrpSpPr/>
            <p:nvPr/>
          </p:nvGrpSpPr>
          <p:grpSpPr>
            <a:xfrm>
              <a:off x="11637826" y="6276358"/>
              <a:ext cx="5250624" cy="3729614"/>
              <a:chOff x="-273035" y="3377091"/>
              <a:chExt cx="5250624" cy="3729614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7A47C759-25FE-4414-B6D9-30F56F309F67}"/>
                  </a:ext>
                </a:extLst>
              </p:cNvPr>
              <p:cNvSpPr/>
              <p:nvPr/>
            </p:nvSpPr>
            <p:spPr>
              <a:xfrm>
                <a:off x="-243039" y="3416971"/>
                <a:ext cx="51241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6600" b="1" dirty="0">
                    <a:solidFill>
                      <a:srgbClr val="7030A0"/>
                    </a:solidFill>
                    <a:latin typeface="UTM Avo" panose="02040603050506020204" pitchFamily="18" charset="0"/>
                  </a:rPr>
                  <a:t>5 + 0 = </a:t>
                </a:r>
              </a:p>
            </p:txBody>
          </p:sp>
          <p:sp>
            <p:nvSpPr>
              <p:cNvPr id="101" name="Rounded Rectangle 11">
                <a:extLst>
                  <a:ext uri="{FF2B5EF4-FFF2-40B4-BE49-F238E27FC236}">
                    <a16:creationId xmlns:a16="http://schemas.microsoft.com/office/drawing/2014/main" id="{1AB867B7-0C5F-459B-A304-E0B341D227DF}"/>
                  </a:ext>
                </a:extLst>
              </p:cNvPr>
              <p:cNvSpPr/>
              <p:nvPr/>
            </p:nvSpPr>
            <p:spPr>
              <a:xfrm>
                <a:off x="3897589" y="3377091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7200" b="1" dirty="0">
                    <a:solidFill>
                      <a:srgbClr val="7030A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D2C6FDD-81CC-465D-A509-C34C89F72AA7}"/>
                  </a:ext>
                </a:extLst>
              </p:cNvPr>
              <p:cNvSpPr/>
              <p:nvPr/>
            </p:nvSpPr>
            <p:spPr>
              <a:xfrm>
                <a:off x="-244508" y="4707840"/>
                <a:ext cx="51241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6600" b="1" dirty="0">
                    <a:solidFill>
                      <a:srgbClr val="7030A0"/>
                    </a:solidFill>
                    <a:latin typeface="UTM Avo" panose="02040603050506020204" pitchFamily="18" charset="0"/>
                  </a:rPr>
                  <a:t>5 – 0 = </a:t>
                </a:r>
              </a:p>
            </p:txBody>
          </p:sp>
          <p:sp>
            <p:nvSpPr>
              <p:cNvPr id="103" name="Rounded Rectangle 11">
                <a:extLst>
                  <a:ext uri="{FF2B5EF4-FFF2-40B4-BE49-F238E27FC236}">
                    <a16:creationId xmlns:a16="http://schemas.microsoft.com/office/drawing/2014/main" id="{5925A680-D357-45D9-A15C-B169A3EBCD78}"/>
                  </a:ext>
                </a:extLst>
              </p:cNvPr>
              <p:cNvSpPr/>
              <p:nvPr/>
            </p:nvSpPr>
            <p:spPr>
              <a:xfrm>
                <a:off x="3860707" y="4670396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solidFill>
                  <a:srgbClr val="FCBF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7200" dirty="0">
                    <a:solidFill>
                      <a:srgbClr val="7030A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4F975006-A489-4E2D-8FD5-4ADCAC7760E1}"/>
                  </a:ext>
                </a:extLst>
              </p:cNvPr>
              <p:cNvSpPr/>
              <p:nvPr/>
            </p:nvSpPr>
            <p:spPr>
              <a:xfrm>
                <a:off x="-273035" y="5998709"/>
                <a:ext cx="51241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6600" b="1" dirty="0">
                    <a:solidFill>
                      <a:srgbClr val="7030A0"/>
                    </a:solidFill>
                    <a:latin typeface="UTM Avo" panose="02040603050506020204" pitchFamily="18" charset="0"/>
                  </a:rPr>
                  <a:t>5 – 5 = </a:t>
                </a:r>
              </a:p>
            </p:txBody>
          </p:sp>
          <p:sp>
            <p:nvSpPr>
              <p:cNvPr id="105" name="Rounded Rectangle 11">
                <a:extLst>
                  <a:ext uri="{FF2B5EF4-FFF2-40B4-BE49-F238E27FC236}">
                    <a16:creationId xmlns:a16="http://schemas.microsoft.com/office/drawing/2014/main" id="{EAF46274-AED8-4656-AE3D-824B69AC15C3}"/>
                  </a:ext>
                </a:extLst>
              </p:cNvPr>
              <p:cNvSpPr/>
              <p:nvPr/>
            </p:nvSpPr>
            <p:spPr>
              <a:xfrm>
                <a:off x="3860707" y="5999178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solidFill>
                  <a:srgbClr val="FCBF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7200" dirty="0">
                    <a:solidFill>
                      <a:srgbClr val="7030A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94" name="Freeform 7">
              <a:extLst>
                <a:ext uri="{FF2B5EF4-FFF2-40B4-BE49-F238E27FC236}">
                  <a16:creationId xmlns:a16="http://schemas.microsoft.com/office/drawing/2014/main" id="{C4BA19E6-7F69-43AC-8E0D-13AF520406AC}"/>
                </a:ext>
              </a:extLst>
            </p:cNvPr>
            <p:cNvSpPr/>
            <p:nvPr/>
          </p:nvSpPr>
          <p:spPr>
            <a:xfrm>
              <a:off x="3895815" y="8939712"/>
              <a:ext cx="1186521" cy="901262"/>
            </a:xfrm>
            <a:custGeom>
              <a:avLst/>
              <a:gdLst/>
              <a:ahLst/>
              <a:cxnLst/>
              <a:rect l="l" t="t" r="r" b="b"/>
              <a:pathLst>
                <a:path w="2956727" h="2245881">
                  <a:moveTo>
                    <a:pt x="0" y="0"/>
                  </a:moveTo>
                  <a:lnTo>
                    <a:pt x="2956727" y="0"/>
                  </a:lnTo>
                  <a:lnTo>
                    <a:pt x="2956727" y="2245881"/>
                  </a:lnTo>
                  <a:lnTo>
                    <a:pt x="0" y="2245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95" name="Freeform 7">
              <a:extLst>
                <a:ext uri="{FF2B5EF4-FFF2-40B4-BE49-F238E27FC236}">
                  <a16:creationId xmlns:a16="http://schemas.microsoft.com/office/drawing/2014/main" id="{EAB8CE58-8FC0-4308-9D2B-0C87AF1BF241}"/>
                </a:ext>
              </a:extLst>
            </p:cNvPr>
            <p:cNvSpPr/>
            <p:nvPr/>
          </p:nvSpPr>
          <p:spPr>
            <a:xfrm>
              <a:off x="3919735" y="7680395"/>
              <a:ext cx="1186521" cy="901262"/>
            </a:xfrm>
            <a:custGeom>
              <a:avLst/>
              <a:gdLst/>
              <a:ahLst/>
              <a:cxnLst/>
              <a:rect l="l" t="t" r="r" b="b"/>
              <a:pathLst>
                <a:path w="2956727" h="2245881">
                  <a:moveTo>
                    <a:pt x="0" y="0"/>
                  </a:moveTo>
                  <a:lnTo>
                    <a:pt x="2956727" y="0"/>
                  </a:lnTo>
                  <a:lnTo>
                    <a:pt x="2956727" y="2245881"/>
                  </a:lnTo>
                  <a:lnTo>
                    <a:pt x="0" y="2245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96" name="Freeform 7">
              <a:extLst>
                <a:ext uri="{FF2B5EF4-FFF2-40B4-BE49-F238E27FC236}">
                  <a16:creationId xmlns:a16="http://schemas.microsoft.com/office/drawing/2014/main" id="{CEF9519C-D6D3-41EE-9424-87837E7948E6}"/>
                </a:ext>
              </a:extLst>
            </p:cNvPr>
            <p:cNvSpPr/>
            <p:nvPr/>
          </p:nvSpPr>
          <p:spPr>
            <a:xfrm>
              <a:off x="9761540" y="8939712"/>
              <a:ext cx="1186521" cy="901262"/>
            </a:xfrm>
            <a:custGeom>
              <a:avLst/>
              <a:gdLst/>
              <a:ahLst/>
              <a:cxnLst/>
              <a:rect l="l" t="t" r="r" b="b"/>
              <a:pathLst>
                <a:path w="2956727" h="2245881">
                  <a:moveTo>
                    <a:pt x="0" y="0"/>
                  </a:moveTo>
                  <a:lnTo>
                    <a:pt x="2956727" y="0"/>
                  </a:lnTo>
                  <a:lnTo>
                    <a:pt x="2956727" y="2245881"/>
                  </a:lnTo>
                  <a:lnTo>
                    <a:pt x="0" y="2245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CAF7A079-A58E-40CD-A6E4-392D1F468C5F}"/>
                </a:ext>
              </a:extLst>
            </p:cNvPr>
            <p:cNvSpPr/>
            <p:nvPr/>
          </p:nvSpPr>
          <p:spPr>
            <a:xfrm>
              <a:off x="9785460" y="7680395"/>
              <a:ext cx="1186521" cy="901262"/>
            </a:xfrm>
            <a:custGeom>
              <a:avLst/>
              <a:gdLst/>
              <a:ahLst/>
              <a:cxnLst/>
              <a:rect l="l" t="t" r="r" b="b"/>
              <a:pathLst>
                <a:path w="2956727" h="2245881">
                  <a:moveTo>
                    <a:pt x="0" y="0"/>
                  </a:moveTo>
                  <a:lnTo>
                    <a:pt x="2956727" y="0"/>
                  </a:lnTo>
                  <a:lnTo>
                    <a:pt x="2956727" y="2245881"/>
                  </a:lnTo>
                  <a:lnTo>
                    <a:pt x="0" y="2245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98" name="Freeform 7">
              <a:extLst>
                <a:ext uri="{FF2B5EF4-FFF2-40B4-BE49-F238E27FC236}">
                  <a16:creationId xmlns:a16="http://schemas.microsoft.com/office/drawing/2014/main" id="{1AF08757-29ED-409A-AD24-55FF8C0A1A62}"/>
                </a:ext>
              </a:extLst>
            </p:cNvPr>
            <p:cNvSpPr/>
            <p:nvPr/>
          </p:nvSpPr>
          <p:spPr>
            <a:xfrm>
              <a:off x="15859142" y="9011054"/>
              <a:ext cx="1186521" cy="901262"/>
            </a:xfrm>
            <a:custGeom>
              <a:avLst/>
              <a:gdLst/>
              <a:ahLst/>
              <a:cxnLst/>
              <a:rect l="l" t="t" r="r" b="b"/>
              <a:pathLst>
                <a:path w="2956727" h="2245881">
                  <a:moveTo>
                    <a:pt x="0" y="0"/>
                  </a:moveTo>
                  <a:lnTo>
                    <a:pt x="2956727" y="0"/>
                  </a:lnTo>
                  <a:lnTo>
                    <a:pt x="2956727" y="2245881"/>
                  </a:lnTo>
                  <a:lnTo>
                    <a:pt x="0" y="2245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99" name="Freeform 7">
              <a:extLst>
                <a:ext uri="{FF2B5EF4-FFF2-40B4-BE49-F238E27FC236}">
                  <a16:creationId xmlns:a16="http://schemas.microsoft.com/office/drawing/2014/main" id="{7C8EC322-A14B-4863-8789-797C00C32161}"/>
                </a:ext>
              </a:extLst>
            </p:cNvPr>
            <p:cNvSpPr/>
            <p:nvPr/>
          </p:nvSpPr>
          <p:spPr>
            <a:xfrm>
              <a:off x="15883062" y="7751737"/>
              <a:ext cx="1186521" cy="901262"/>
            </a:xfrm>
            <a:custGeom>
              <a:avLst/>
              <a:gdLst/>
              <a:ahLst/>
              <a:cxnLst/>
              <a:rect l="l" t="t" r="r" b="b"/>
              <a:pathLst>
                <a:path w="2956727" h="2245881">
                  <a:moveTo>
                    <a:pt x="0" y="0"/>
                  </a:moveTo>
                  <a:lnTo>
                    <a:pt x="2956727" y="0"/>
                  </a:lnTo>
                  <a:lnTo>
                    <a:pt x="2956727" y="2245881"/>
                  </a:lnTo>
                  <a:lnTo>
                    <a:pt x="0" y="2245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54724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4708" t="-55412" r="-2955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242521" y="5103753"/>
            <a:ext cx="2638616" cy="4114800"/>
          </a:xfrm>
          <a:custGeom>
            <a:avLst/>
            <a:gdLst/>
            <a:ahLst/>
            <a:cxnLst/>
            <a:rect l="l" t="t" r="r" b="b"/>
            <a:pathLst>
              <a:path w="2638616" h="4114800">
                <a:moveTo>
                  <a:pt x="0" y="0"/>
                </a:moveTo>
                <a:lnTo>
                  <a:pt x="2638616" y="0"/>
                </a:lnTo>
                <a:lnTo>
                  <a:pt x="2638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28168" y="2919511"/>
            <a:ext cx="5723765" cy="7840773"/>
          </a:xfrm>
          <a:custGeom>
            <a:avLst/>
            <a:gdLst/>
            <a:ahLst/>
            <a:cxnLst/>
            <a:rect l="l" t="t" r="r" b="b"/>
            <a:pathLst>
              <a:path w="5723765" h="7840773">
                <a:moveTo>
                  <a:pt x="0" y="0"/>
                </a:moveTo>
                <a:lnTo>
                  <a:pt x="5723765" y="0"/>
                </a:lnTo>
                <a:lnTo>
                  <a:pt x="5723765" y="7840773"/>
                </a:lnTo>
                <a:lnTo>
                  <a:pt x="0" y="784077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387345" y="4444932"/>
            <a:ext cx="5269470" cy="5432443"/>
          </a:xfrm>
          <a:custGeom>
            <a:avLst/>
            <a:gdLst/>
            <a:ahLst/>
            <a:cxnLst/>
            <a:rect l="l" t="t" r="r" b="b"/>
            <a:pathLst>
              <a:path w="5269470" h="5432443">
                <a:moveTo>
                  <a:pt x="0" y="0"/>
                </a:moveTo>
                <a:lnTo>
                  <a:pt x="5269470" y="0"/>
                </a:lnTo>
                <a:lnTo>
                  <a:pt x="5269470" y="5432442"/>
                </a:lnTo>
                <a:lnTo>
                  <a:pt x="0" y="543244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EEB671-DDBE-4561-AB41-0C0606FCAA6F}"/>
              </a:ext>
            </a:extLst>
          </p:cNvPr>
          <p:cNvSpPr/>
          <p:nvPr/>
        </p:nvSpPr>
        <p:spPr>
          <a:xfrm>
            <a:off x="188662" y="2095500"/>
            <a:ext cx="17870738" cy="8056583"/>
          </a:xfrm>
          <a:prstGeom prst="rect">
            <a:avLst/>
          </a:prstGeom>
          <a:solidFill>
            <a:schemeClr val="bg1"/>
          </a:solidFill>
          <a:ln>
            <a:solidFill>
              <a:srgbClr val="CC5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FF2EC2E-7851-44E9-8FE4-D118D63FDA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6088" y="221656"/>
            <a:ext cx="2440125" cy="17697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39420A-D089-4E35-8B3B-0EDE64768B1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65557" y="300712"/>
            <a:ext cx="3231160" cy="1767993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C994D7FF-5DB2-4D44-B2D6-1B21949B1142}"/>
              </a:ext>
            </a:extLst>
          </p:cNvPr>
          <p:cNvGrpSpPr/>
          <p:nvPr/>
        </p:nvGrpSpPr>
        <p:grpSpPr>
          <a:xfrm>
            <a:off x="-170456" y="2333439"/>
            <a:ext cx="17612604" cy="3729614"/>
            <a:chOff x="-170456" y="2333439"/>
            <a:chExt cx="17612604" cy="3729614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B5FFC73-9521-410F-998E-15B3C61E4C42}"/>
                </a:ext>
              </a:extLst>
            </p:cNvPr>
            <p:cNvGrpSpPr/>
            <p:nvPr/>
          </p:nvGrpSpPr>
          <p:grpSpPr>
            <a:xfrm>
              <a:off x="-170456" y="2333439"/>
              <a:ext cx="5250624" cy="3729614"/>
              <a:chOff x="-273035" y="3377091"/>
              <a:chExt cx="5250624" cy="3729614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70261F6-BF6D-42A5-A8C0-0D08597CF72A}"/>
                  </a:ext>
                </a:extLst>
              </p:cNvPr>
              <p:cNvSpPr/>
              <p:nvPr/>
            </p:nvSpPr>
            <p:spPr>
              <a:xfrm>
                <a:off x="-243039" y="3416971"/>
                <a:ext cx="51241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6600" b="1" dirty="0">
                    <a:solidFill>
                      <a:srgbClr val="CC5C5B"/>
                    </a:solidFill>
                    <a:latin typeface="UTM Avo" panose="02040603050506020204" pitchFamily="18" charset="0"/>
                  </a:rPr>
                  <a:t>3 + 5 = </a:t>
                </a:r>
              </a:p>
            </p:txBody>
          </p:sp>
          <p:sp>
            <p:nvSpPr>
              <p:cNvPr id="85" name="Rounded Rectangle 11">
                <a:extLst>
                  <a:ext uri="{FF2B5EF4-FFF2-40B4-BE49-F238E27FC236}">
                    <a16:creationId xmlns:a16="http://schemas.microsoft.com/office/drawing/2014/main" id="{65AA2CB8-B11D-465B-930D-D98ACFF49DDD}"/>
                  </a:ext>
                </a:extLst>
              </p:cNvPr>
              <p:cNvSpPr/>
              <p:nvPr/>
            </p:nvSpPr>
            <p:spPr>
              <a:xfrm>
                <a:off x="3897589" y="3377091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7200" b="1" dirty="0">
                    <a:solidFill>
                      <a:srgbClr val="CC5C5B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47D2E54-0FC9-4BD3-9AA6-E92A2A8DC6B7}"/>
                  </a:ext>
                </a:extLst>
              </p:cNvPr>
              <p:cNvSpPr/>
              <p:nvPr/>
            </p:nvSpPr>
            <p:spPr>
              <a:xfrm>
                <a:off x="-244508" y="4707840"/>
                <a:ext cx="51241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6600" b="1" dirty="0">
                    <a:solidFill>
                      <a:srgbClr val="CC5C5B"/>
                    </a:solidFill>
                    <a:latin typeface="UTM Avo" panose="02040603050506020204" pitchFamily="18" charset="0"/>
                  </a:rPr>
                  <a:t>8 – 3 = </a:t>
                </a:r>
              </a:p>
            </p:txBody>
          </p:sp>
          <p:sp>
            <p:nvSpPr>
              <p:cNvPr id="87" name="Rounded Rectangle 11">
                <a:extLst>
                  <a:ext uri="{FF2B5EF4-FFF2-40B4-BE49-F238E27FC236}">
                    <a16:creationId xmlns:a16="http://schemas.microsoft.com/office/drawing/2014/main" id="{3BB71DC9-46B7-42BA-A098-E4001DCE5B62}"/>
                  </a:ext>
                </a:extLst>
              </p:cNvPr>
              <p:cNvSpPr/>
              <p:nvPr/>
            </p:nvSpPr>
            <p:spPr>
              <a:xfrm>
                <a:off x="3860707" y="4670396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solidFill>
                  <a:srgbClr val="FCBF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7200" dirty="0">
                    <a:solidFill>
                      <a:srgbClr val="CC5C5B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9803DF5-88EF-40E6-8043-2C09ED746FAB}"/>
                  </a:ext>
                </a:extLst>
              </p:cNvPr>
              <p:cNvSpPr/>
              <p:nvPr/>
            </p:nvSpPr>
            <p:spPr>
              <a:xfrm>
                <a:off x="-273035" y="5998709"/>
                <a:ext cx="51241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6600" b="1" dirty="0">
                    <a:solidFill>
                      <a:srgbClr val="CC5C5B"/>
                    </a:solidFill>
                    <a:latin typeface="UTM Avo" panose="02040603050506020204" pitchFamily="18" charset="0"/>
                  </a:rPr>
                  <a:t>8 – 5 = </a:t>
                </a:r>
              </a:p>
            </p:txBody>
          </p:sp>
          <p:sp>
            <p:nvSpPr>
              <p:cNvPr id="89" name="Rounded Rectangle 11">
                <a:extLst>
                  <a:ext uri="{FF2B5EF4-FFF2-40B4-BE49-F238E27FC236}">
                    <a16:creationId xmlns:a16="http://schemas.microsoft.com/office/drawing/2014/main" id="{38265258-B44D-456D-BC01-424FCF7EAD46}"/>
                  </a:ext>
                </a:extLst>
              </p:cNvPr>
              <p:cNvSpPr/>
              <p:nvPr/>
            </p:nvSpPr>
            <p:spPr>
              <a:xfrm>
                <a:off x="3860707" y="5999178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solidFill>
                  <a:srgbClr val="FCBF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7200" dirty="0">
                    <a:solidFill>
                      <a:srgbClr val="CC5C5B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CA654ED-605E-4341-84CE-144BDFC1ABD1}"/>
                </a:ext>
              </a:extLst>
            </p:cNvPr>
            <p:cNvGrpSpPr/>
            <p:nvPr/>
          </p:nvGrpSpPr>
          <p:grpSpPr>
            <a:xfrm>
              <a:off x="5620393" y="2333439"/>
              <a:ext cx="5250624" cy="3729614"/>
              <a:chOff x="-273035" y="3377091"/>
              <a:chExt cx="5250624" cy="3729614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F7EA5FE-9A51-47F8-AABB-FE5D75773569}"/>
                  </a:ext>
                </a:extLst>
              </p:cNvPr>
              <p:cNvSpPr/>
              <p:nvPr/>
            </p:nvSpPr>
            <p:spPr>
              <a:xfrm>
                <a:off x="-243039" y="3416971"/>
                <a:ext cx="51241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6600" b="1" dirty="0">
                    <a:solidFill>
                      <a:srgbClr val="CC5C5B"/>
                    </a:solidFill>
                    <a:latin typeface="UTM Avo" panose="02040603050506020204" pitchFamily="18" charset="0"/>
                  </a:rPr>
                  <a:t>4 + 2 = </a:t>
                </a:r>
              </a:p>
            </p:txBody>
          </p:sp>
          <p:sp>
            <p:nvSpPr>
              <p:cNvPr id="79" name="Rounded Rectangle 11">
                <a:extLst>
                  <a:ext uri="{FF2B5EF4-FFF2-40B4-BE49-F238E27FC236}">
                    <a16:creationId xmlns:a16="http://schemas.microsoft.com/office/drawing/2014/main" id="{CBCA1F44-549C-442A-B42F-F240A4969DA1}"/>
                  </a:ext>
                </a:extLst>
              </p:cNvPr>
              <p:cNvSpPr/>
              <p:nvPr/>
            </p:nvSpPr>
            <p:spPr>
              <a:xfrm>
                <a:off x="3897589" y="3377091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7200" b="1" dirty="0">
                    <a:solidFill>
                      <a:srgbClr val="CC5C5B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243000E-B51E-4FDA-A8E6-94D988F9A18F}"/>
                  </a:ext>
                </a:extLst>
              </p:cNvPr>
              <p:cNvSpPr/>
              <p:nvPr/>
            </p:nvSpPr>
            <p:spPr>
              <a:xfrm>
                <a:off x="-244508" y="4707840"/>
                <a:ext cx="51241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6600" b="1" dirty="0">
                    <a:solidFill>
                      <a:srgbClr val="CC5C5B"/>
                    </a:solidFill>
                    <a:latin typeface="UTM Avo" panose="02040603050506020204" pitchFamily="18" charset="0"/>
                  </a:rPr>
                  <a:t>6 – 4 = </a:t>
                </a:r>
              </a:p>
            </p:txBody>
          </p:sp>
          <p:sp>
            <p:nvSpPr>
              <p:cNvPr id="81" name="Rounded Rectangle 11">
                <a:extLst>
                  <a:ext uri="{FF2B5EF4-FFF2-40B4-BE49-F238E27FC236}">
                    <a16:creationId xmlns:a16="http://schemas.microsoft.com/office/drawing/2014/main" id="{23F610D2-58BE-4BB0-8965-B2999DEB9492}"/>
                  </a:ext>
                </a:extLst>
              </p:cNvPr>
              <p:cNvSpPr/>
              <p:nvPr/>
            </p:nvSpPr>
            <p:spPr>
              <a:xfrm>
                <a:off x="3860707" y="4670396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solidFill>
                  <a:srgbClr val="FCBF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7200" dirty="0">
                    <a:solidFill>
                      <a:srgbClr val="CC5C5B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228B4612-E0B4-4B35-BAF2-0E3208D6B483}"/>
                  </a:ext>
                </a:extLst>
              </p:cNvPr>
              <p:cNvSpPr/>
              <p:nvPr/>
            </p:nvSpPr>
            <p:spPr>
              <a:xfrm>
                <a:off x="-273035" y="5998709"/>
                <a:ext cx="51241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6600" b="1" dirty="0">
                    <a:solidFill>
                      <a:srgbClr val="CC5C5B"/>
                    </a:solidFill>
                    <a:latin typeface="UTM Avo" panose="02040603050506020204" pitchFamily="18" charset="0"/>
                  </a:rPr>
                  <a:t>6 – 2 = </a:t>
                </a:r>
              </a:p>
            </p:txBody>
          </p:sp>
          <p:sp>
            <p:nvSpPr>
              <p:cNvPr id="83" name="Rounded Rectangle 11">
                <a:extLst>
                  <a:ext uri="{FF2B5EF4-FFF2-40B4-BE49-F238E27FC236}">
                    <a16:creationId xmlns:a16="http://schemas.microsoft.com/office/drawing/2014/main" id="{3BA13667-FF7C-4A16-9A0D-01CFA4ECA177}"/>
                  </a:ext>
                </a:extLst>
              </p:cNvPr>
              <p:cNvSpPr/>
              <p:nvPr/>
            </p:nvSpPr>
            <p:spPr>
              <a:xfrm>
                <a:off x="3860707" y="5999178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solidFill>
                  <a:srgbClr val="FCBF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7200" dirty="0">
                    <a:solidFill>
                      <a:srgbClr val="CC5C5B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C0AB2DE-9AFA-47F0-BBC6-D9CD568EB4B8}"/>
                </a:ext>
              </a:extLst>
            </p:cNvPr>
            <p:cNvGrpSpPr/>
            <p:nvPr/>
          </p:nvGrpSpPr>
          <p:grpSpPr>
            <a:xfrm>
              <a:off x="11637826" y="2347822"/>
              <a:ext cx="5804322" cy="3715231"/>
              <a:chOff x="-475105" y="3391474"/>
              <a:chExt cx="5804322" cy="3715231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A1EDC3D-9653-440F-A737-EA5F8ACDD568}"/>
                  </a:ext>
                </a:extLst>
              </p:cNvPr>
              <p:cNvSpPr/>
              <p:nvPr/>
            </p:nvSpPr>
            <p:spPr>
              <a:xfrm>
                <a:off x="-243039" y="3416971"/>
                <a:ext cx="51241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6600" b="1" dirty="0">
                    <a:solidFill>
                      <a:srgbClr val="CC5C5B"/>
                    </a:solidFill>
                    <a:latin typeface="UTM Avo" panose="02040603050506020204" pitchFamily="18" charset="0"/>
                  </a:rPr>
                  <a:t>8 + 2 = </a:t>
                </a:r>
              </a:p>
            </p:txBody>
          </p:sp>
          <p:sp>
            <p:nvSpPr>
              <p:cNvPr id="73" name="Rounded Rectangle 11">
                <a:extLst>
                  <a:ext uri="{FF2B5EF4-FFF2-40B4-BE49-F238E27FC236}">
                    <a16:creationId xmlns:a16="http://schemas.microsoft.com/office/drawing/2014/main" id="{38ED1E7C-EC18-47CD-A5AE-D6D2D065E37A}"/>
                  </a:ext>
                </a:extLst>
              </p:cNvPr>
              <p:cNvSpPr/>
              <p:nvPr/>
            </p:nvSpPr>
            <p:spPr>
              <a:xfrm>
                <a:off x="3813737" y="3391474"/>
                <a:ext cx="151548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7200" b="1" dirty="0">
                    <a:solidFill>
                      <a:srgbClr val="CC5C5B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22CA47B-6770-4E15-A704-12644134DD7A}"/>
                  </a:ext>
                </a:extLst>
              </p:cNvPr>
              <p:cNvSpPr/>
              <p:nvPr/>
            </p:nvSpPr>
            <p:spPr>
              <a:xfrm>
                <a:off x="-475105" y="4719787"/>
                <a:ext cx="51241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6600" b="1" dirty="0">
                    <a:solidFill>
                      <a:srgbClr val="CC5C5B"/>
                    </a:solidFill>
                    <a:latin typeface="UTM Avo" panose="02040603050506020204" pitchFamily="18" charset="0"/>
                  </a:rPr>
                  <a:t>10 – 2 = </a:t>
                </a:r>
              </a:p>
            </p:txBody>
          </p:sp>
          <p:sp>
            <p:nvSpPr>
              <p:cNvPr id="75" name="Rounded Rectangle 11">
                <a:extLst>
                  <a:ext uri="{FF2B5EF4-FFF2-40B4-BE49-F238E27FC236}">
                    <a16:creationId xmlns:a16="http://schemas.microsoft.com/office/drawing/2014/main" id="{487028D5-F632-48FC-9310-3793364F6764}"/>
                  </a:ext>
                </a:extLst>
              </p:cNvPr>
              <p:cNvSpPr/>
              <p:nvPr/>
            </p:nvSpPr>
            <p:spPr>
              <a:xfrm>
                <a:off x="3860707" y="4670396"/>
                <a:ext cx="1092682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solidFill>
                  <a:srgbClr val="FCBF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7200" dirty="0">
                    <a:solidFill>
                      <a:srgbClr val="CC5C5B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6DF6358-EEF2-4CC0-961D-F183709A2EA5}"/>
                  </a:ext>
                </a:extLst>
              </p:cNvPr>
              <p:cNvSpPr/>
              <p:nvPr/>
            </p:nvSpPr>
            <p:spPr>
              <a:xfrm>
                <a:off x="-475105" y="5998709"/>
                <a:ext cx="51241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6600" b="1" dirty="0">
                    <a:solidFill>
                      <a:srgbClr val="CC5C5B"/>
                    </a:solidFill>
                    <a:latin typeface="UTM Avo" panose="02040603050506020204" pitchFamily="18" charset="0"/>
                  </a:rPr>
                  <a:t>10 – 8 = </a:t>
                </a:r>
              </a:p>
            </p:txBody>
          </p:sp>
          <p:sp>
            <p:nvSpPr>
              <p:cNvPr id="77" name="Rounded Rectangle 11">
                <a:extLst>
                  <a:ext uri="{FF2B5EF4-FFF2-40B4-BE49-F238E27FC236}">
                    <a16:creationId xmlns:a16="http://schemas.microsoft.com/office/drawing/2014/main" id="{EA85915D-C369-4BA9-92EC-519DDDEC1299}"/>
                  </a:ext>
                </a:extLst>
              </p:cNvPr>
              <p:cNvSpPr/>
              <p:nvPr/>
            </p:nvSpPr>
            <p:spPr>
              <a:xfrm>
                <a:off x="3860707" y="5999178"/>
                <a:ext cx="1092682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solidFill>
                  <a:srgbClr val="FCBF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7200" dirty="0">
                    <a:solidFill>
                      <a:srgbClr val="CC5C5B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66" name="Freeform 7">
              <a:extLst>
                <a:ext uri="{FF2B5EF4-FFF2-40B4-BE49-F238E27FC236}">
                  <a16:creationId xmlns:a16="http://schemas.microsoft.com/office/drawing/2014/main" id="{27B12ABC-61CB-4971-856F-E749826130AA}"/>
                </a:ext>
              </a:extLst>
            </p:cNvPr>
            <p:cNvSpPr/>
            <p:nvPr/>
          </p:nvSpPr>
          <p:spPr>
            <a:xfrm>
              <a:off x="3981965" y="3638429"/>
              <a:ext cx="1186521" cy="901262"/>
            </a:xfrm>
            <a:custGeom>
              <a:avLst/>
              <a:gdLst/>
              <a:ahLst/>
              <a:cxnLst/>
              <a:rect l="l" t="t" r="r" b="b"/>
              <a:pathLst>
                <a:path w="2956727" h="2245881">
                  <a:moveTo>
                    <a:pt x="0" y="0"/>
                  </a:moveTo>
                  <a:lnTo>
                    <a:pt x="2956727" y="0"/>
                  </a:lnTo>
                  <a:lnTo>
                    <a:pt x="2956727" y="2245881"/>
                  </a:lnTo>
                  <a:lnTo>
                    <a:pt x="0" y="2245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FA7415BA-FDB1-4B57-8FA7-9107D2D97A8F}"/>
                </a:ext>
              </a:extLst>
            </p:cNvPr>
            <p:cNvSpPr/>
            <p:nvPr/>
          </p:nvSpPr>
          <p:spPr>
            <a:xfrm>
              <a:off x="3969847" y="5032874"/>
              <a:ext cx="1186521" cy="901262"/>
            </a:xfrm>
            <a:custGeom>
              <a:avLst/>
              <a:gdLst/>
              <a:ahLst/>
              <a:cxnLst/>
              <a:rect l="l" t="t" r="r" b="b"/>
              <a:pathLst>
                <a:path w="2956727" h="2245881">
                  <a:moveTo>
                    <a:pt x="0" y="0"/>
                  </a:moveTo>
                  <a:lnTo>
                    <a:pt x="2956727" y="0"/>
                  </a:lnTo>
                  <a:lnTo>
                    <a:pt x="2956727" y="2245881"/>
                  </a:lnTo>
                  <a:lnTo>
                    <a:pt x="0" y="2245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68" name="Freeform 7">
              <a:extLst>
                <a:ext uri="{FF2B5EF4-FFF2-40B4-BE49-F238E27FC236}">
                  <a16:creationId xmlns:a16="http://schemas.microsoft.com/office/drawing/2014/main" id="{A9753F4F-90CA-486E-9E3F-25C882C04D63}"/>
                </a:ext>
              </a:extLst>
            </p:cNvPr>
            <p:cNvSpPr/>
            <p:nvPr/>
          </p:nvSpPr>
          <p:spPr>
            <a:xfrm>
              <a:off x="9748781" y="4991003"/>
              <a:ext cx="1186521" cy="901262"/>
            </a:xfrm>
            <a:custGeom>
              <a:avLst/>
              <a:gdLst/>
              <a:ahLst/>
              <a:cxnLst/>
              <a:rect l="l" t="t" r="r" b="b"/>
              <a:pathLst>
                <a:path w="2956727" h="2245881">
                  <a:moveTo>
                    <a:pt x="0" y="0"/>
                  </a:moveTo>
                  <a:lnTo>
                    <a:pt x="2956727" y="0"/>
                  </a:lnTo>
                  <a:lnTo>
                    <a:pt x="2956727" y="2245881"/>
                  </a:lnTo>
                  <a:lnTo>
                    <a:pt x="0" y="2245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798F825D-4248-475B-A4DF-9BCC812A7568}"/>
                </a:ext>
              </a:extLst>
            </p:cNvPr>
            <p:cNvSpPr/>
            <p:nvPr/>
          </p:nvSpPr>
          <p:spPr>
            <a:xfrm>
              <a:off x="9772701" y="3731686"/>
              <a:ext cx="1186521" cy="901262"/>
            </a:xfrm>
            <a:custGeom>
              <a:avLst/>
              <a:gdLst/>
              <a:ahLst/>
              <a:cxnLst/>
              <a:rect l="l" t="t" r="r" b="b"/>
              <a:pathLst>
                <a:path w="2956727" h="2245881">
                  <a:moveTo>
                    <a:pt x="0" y="0"/>
                  </a:moveTo>
                  <a:lnTo>
                    <a:pt x="2956727" y="0"/>
                  </a:lnTo>
                  <a:lnTo>
                    <a:pt x="2956727" y="2245881"/>
                  </a:lnTo>
                  <a:lnTo>
                    <a:pt x="0" y="2245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C7413474-27F1-4E65-BCA3-FFFBEFD02F60}"/>
                </a:ext>
              </a:extLst>
            </p:cNvPr>
            <p:cNvSpPr/>
            <p:nvPr/>
          </p:nvSpPr>
          <p:spPr>
            <a:xfrm>
              <a:off x="16021728" y="5005351"/>
              <a:ext cx="1186521" cy="901262"/>
            </a:xfrm>
            <a:custGeom>
              <a:avLst/>
              <a:gdLst/>
              <a:ahLst/>
              <a:cxnLst/>
              <a:rect l="l" t="t" r="r" b="b"/>
              <a:pathLst>
                <a:path w="2956727" h="2245881">
                  <a:moveTo>
                    <a:pt x="0" y="0"/>
                  </a:moveTo>
                  <a:lnTo>
                    <a:pt x="2956727" y="0"/>
                  </a:lnTo>
                  <a:lnTo>
                    <a:pt x="2956727" y="2245881"/>
                  </a:lnTo>
                  <a:lnTo>
                    <a:pt x="0" y="2245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085F5DFB-0C08-4D40-B67E-4A0230D3FE6C}"/>
                </a:ext>
              </a:extLst>
            </p:cNvPr>
            <p:cNvSpPr/>
            <p:nvPr/>
          </p:nvSpPr>
          <p:spPr>
            <a:xfrm>
              <a:off x="16045648" y="3746034"/>
              <a:ext cx="1186521" cy="901262"/>
            </a:xfrm>
            <a:custGeom>
              <a:avLst/>
              <a:gdLst/>
              <a:ahLst/>
              <a:cxnLst/>
              <a:rect l="l" t="t" r="r" b="b"/>
              <a:pathLst>
                <a:path w="2956727" h="2245881">
                  <a:moveTo>
                    <a:pt x="0" y="0"/>
                  </a:moveTo>
                  <a:lnTo>
                    <a:pt x="2956727" y="0"/>
                  </a:lnTo>
                  <a:lnTo>
                    <a:pt x="2956727" y="2245881"/>
                  </a:lnTo>
                  <a:lnTo>
                    <a:pt x="0" y="2245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9F17559-5B01-4497-B2B9-AFE3B6EEFE6A}"/>
              </a:ext>
            </a:extLst>
          </p:cNvPr>
          <p:cNvGrpSpPr/>
          <p:nvPr/>
        </p:nvGrpSpPr>
        <p:grpSpPr>
          <a:xfrm>
            <a:off x="-202648" y="6276358"/>
            <a:ext cx="17272231" cy="3737564"/>
            <a:chOff x="-202648" y="6276358"/>
            <a:chExt cx="17272231" cy="3737564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3D1A14EA-6ADB-4770-9D55-32E3708022BC}"/>
                </a:ext>
              </a:extLst>
            </p:cNvPr>
            <p:cNvGrpSpPr/>
            <p:nvPr/>
          </p:nvGrpSpPr>
          <p:grpSpPr>
            <a:xfrm>
              <a:off x="-202648" y="6276358"/>
              <a:ext cx="5250624" cy="3729614"/>
              <a:chOff x="-273035" y="3377091"/>
              <a:chExt cx="5250624" cy="3729614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56499682-2643-4CF6-A9D7-A624ABDC282B}"/>
                  </a:ext>
                </a:extLst>
              </p:cNvPr>
              <p:cNvSpPr/>
              <p:nvPr/>
            </p:nvSpPr>
            <p:spPr>
              <a:xfrm>
                <a:off x="-243039" y="3416971"/>
                <a:ext cx="51241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6600" b="1" dirty="0">
                    <a:solidFill>
                      <a:srgbClr val="7030A0"/>
                    </a:solidFill>
                    <a:latin typeface="UTM Avo" panose="02040603050506020204" pitchFamily="18" charset="0"/>
                  </a:rPr>
                  <a:t>4 + 3 = </a:t>
                </a:r>
              </a:p>
            </p:txBody>
          </p:sp>
          <p:sp>
            <p:nvSpPr>
              <p:cNvPr id="113" name="Rounded Rectangle 11">
                <a:extLst>
                  <a:ext uri="{FF2B5EF4-FFF2-40B4-BE49-F238E27FC236}">
                    <a16:creationId xmlns:a16="http://schemas.microsoft.com/office/drawing/2014/main" id="{A41E08CE-2E6C-4ACA-ABEC-E71B26CD99E0}"/>
                  </a:ext>
                </a:extLst>
              </p:cNvPr>
              <p:cNvSpPr/>
              <p:nvPr/>
            </p:nvSpPr>
            <p:spPr>
              <a:xfrm>
                <a:off x="3897589" y="3377091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7200" b="1" dirty="0">
                    <a:solidFill>
                      <a:srgbClr val="7030A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56DE5433-07BF-4E0A-AF77-F863F413EC46}"/>
                  </a:ext>
                </a:extLst>
              </p:cNvPr>
              <p:cNvSpPr/>
              <p:nvPr/>
            </p:nvSpPr>
            <p:spPr>
              <a:xfrm>
                <a:off x="-244508" y="4707840"/>
                <a:ext cx="51241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6600" b="1" dirty="0">
                    <a:solidFill>
                      <a:srgbClr val="7030A0"/>
                    </a:solidFill>
                    <a:latin typeface="UTM Avo" panose="02040603050506020204" pitchFamily="18" charset="0"/>
                  </a:rPr>
                  <a:t>3 + 4 = </a:t>
                </a:r>
              </a:p>
            </p:txBody>
          </p:sp>
          <p:sp>
            <p:nvSpPr>
              <p:cNvPr id="115" name="Rounded Rectangle 11">
                <a:extLst>
                  <a:ext uri="{FF2B5EF4-FFF2-40B4-BE49-F238E27FC236}">
                    <a16:creationId xmlns:a16="http://schemas.microsoft.com/office/drawing/2014/main" id="{BF864D82-2D96-4DA6-AD7E-45CB12D8A385}"/>
                  </a:ext>
                </a:extLst>
              </p:cNvPr>
              <p:cNvSpPr/>
              <p:nvPr/>
            </p:nvSpPr>
            <p:spPr>
              <a:xfrm>
                <a:off x="3860707" y="4670396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solidFill>
                  <a:srgbClr val="FCBF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7200" dirty="0">
                    <a:solidFill>
                      <a:srgbClr val="7030A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D5AAD7E-F591-4442-AEE0-E40E4ACD75BD}"/>
                  </a:ext>
                </a:extLst>
              </p:cNvPr>
              <p:cNvSpPr/>
              <p:nvPr/>
            </p:nvSpPr>
            <p:spPr>
              <a:xfrm>
                <a:off x="-273035" y="5998709"/>
                <a:ext cx="51241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6600" b="1" dirty="0">
                    <a:solidFill>
                      <a:srgbClr val="7030A0"/>
                    </a:solidFill>
                    <a:latin typeface="UTM Avo" panose="02040603050506020204" pitchFamily="18" charset="0"/>
                  </a:rPr>
                  <a:t>7 – 4 = </a:t>
                </a:r>
              </a:p>
            </p:txBody>
          </p:sp>
          <p:sp>
            <p:nvSpPr>
              <p:cNvPr id="117" name="Rounded Rectangle 11">
                <a:extLst>
                  <a:ext uri="{FF2B5EF4-FFF2-40B4-BE49-F238E27FC236}">
                    <a16:creationId xmlns:a16="http://schemas.microsoft.com/office/drawing/2014/main" id="{FD136F34-B841-45FD-ADE1-C5FF61D98A33}"/>
                  </a:ext>
                </a:extLst>
              </p:cNvPr>
              <p:cNvSpPr/>
              <p:nvPr/>
            </p:nvSpPr>
            <p:spPr>
              <a:xfrm>
                <a:off x="3860707" y="5999178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solidFill>
                  <a:srgbClr val="FCBF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7200" dirty="0">
                    <a:solidFill>
                      <a:srgbClr val="7030A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B2568AEE-5F2C-4132-80BF-A97B1287DA74}"/>
                </a:ext>
              </a:extLst>
            </p:cNvPr>
            <p:cNvGrpSpPr/>
            <p:nvPr/>
          </p:nvGrpSpPr>
          <p:grpSpPr>
            <a:xfrm>
              <a:off x="5605074" y="6284308"/>
              <a:ext cx="5250624" cy="3729614"/>
              <a:chOff x="-273035" y="3377091"/>
              <a:chExt cx="5250624" cy="3729614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3E74C0F8-22B7-4278-B10D-8D30623919EB}"/>
                  </a:ext>
                </a:extLst>
              </p:cNvPr>
              <p:cNvSpPr/>
              <p:nvPr/>
            </p:nvSpPr>
            <p:spPr>
              <a:xfrm>
                <a:off x="-243039" y="3416971"/>
                <a:ext cx="51241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6600" b="1" dirty="0">
                    <a:solidFill>
                      <a:srgbClr val="7030A0"/>
                    </a:solidFill>
                    <a:latin typeface="UTM Avo" panose="02040603050506020204" pitchFamily="18" charset="0"/>
                  </a:rPr>
                  <a:t>7 + 1 = </a:t>
                </a:r>
              </a:p>
            </p:txBody>
          </p:sp>
          <p:sp>
            <p:nvSpPr>
              <p:cNvPr id="107" name="Rounded Rectangle 11">
                <a:extLst>
                  <a:ext uri="{FF2B5EF4-FFF2-40B4-BE49-F238E27FC236}">
                    <a16:creationId xmlns:a16="http://schemas.microsoft.com/office/drawing/2014/main" id="{095C61D2-E07A-49B9-98C6-4A6963A63230}"/>
                  </a:ext>
                </a:extLst>
              </p:cNvPr>
              <p:cNvSpPr/>
              <p:nvPr/>
            </p:nvSpPr>
            <p:spPr>
              <a:xfrm>
                <a:off x="3897589" y="3377091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7200" b="1" dirty="0">
                    <a:solidFill>
                      <a:srgbClr val="7030A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D15A2101-71EF-47BA-8C52-85B9C0785C6D}"/>
                  </a:ext>
                </a:extLst>
              </p:cNvPr>
              <p:cNvSpPr/>
              <p:nvPr/>
            </p:nvSpPr>
            <p:spPr>
              <a:xfrm>
                <a:off x="-244508" y="4707840"/>
                <a:ext cx="51241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6600" b="1" dirty="0">
                    <a:solidFill>
                      <a:srgbClr val="7030A0"/>
                    </a:solidFill>
                    <a:latin typeface="UTM Avo" panose="02040603050506020204" pitchFamily="18" charset="0"/>
                  </a:rPr>
                  <a:t>1 + 7 = </a:t>
                </a:r>
              </a:p>
            </p:txBody>
          </p:sp>
          <p:sp>
            <p:nvSpPr>
              <p:cNvPr id="109" name="Rounded Rectangle 11">
                <a:extLst>
                  <a:ext uri="{FF2B5EF4-FFF2-40B4-BE49-F238E27FC236}">
                    <a16:creationId xmlns:a16="http://schemas.microsoft.com/office/drawing/2014/main" id="{8C098C0A-303D-4440-8C4F-88A51C1FB941}"/>
                  </a:ext>
                </a:extLst>
              </p:cNvPr>
              <p:cNvSpPr/>
              <p:nvPr/>
            </p:nvSpPr>
            <p:spPr>
              <a:xfrm>
                <a:off x="3860707" y="4670396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solidFill>
                  <a:srgbClr val="FCBF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7200" dirty="0">
                    <a:solidFill>
                      <a:srgbClr val="7030A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9CEFCB36-F685-4C5B-B80D-425E925F2461}"/>
                  </a:ext>
                </a:extLst>
              </p:cNvPr>
              <p:cNvSpPr/>
              <p:nvPr/>
            </p:nvSpPr>
            <p:spPr>
              <a:xfrm>
                <a:off x="-273035" y="5998709"/>
                <a:ext cx="51241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6600" b="1" dirty="0">
                    <a:solidFill>
                      <a:srgbClr val="7030A0"/>
                    </a:solidFill>
                    <a:latin typeface="UTM Avo" panose="02040603050506020204" pitchFamily="18" charset="0"/>
                  </a:rPr>
                  <a:t>8 – 1 = </a:t>
                </a:r>
              </a:p>
            </p:txBody>
          </p:sp>
          <p:sp>
            <p:nvSpPr>
              <p:cNvPr id="111" name="Rounded Rectangle 11">
                <a:extLst>
                  <a:ext uri="{FF2B5EF4-FFF2-40B4-BE49-F238E27FC236}">
                    <a16:creationId xmlns:a16="http://schemas.microsoft.com/office/drawing/2014/main" id="{2077FCD3-0D69-442D-B762-9EB7353A7D78}"/>
                  </a:ext>
                </a:extLst>
              </p:cNvPr>
              <p:cNvSpPr/>
              <p:nvPr/>
            </p:nvSpPr>
            <p:spPr>
              <a:xfrm>
                <a:off x="3860707" y="5999178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solidFill>
                  <a:srgbClr val="FCBF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7200" dirty="0">
                    <a:solidFill>
                      <a:srgbClr val="7030A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DE49BDD3-B9CA-42FF-8A87-9140619B4B6F}"/>
                </a:ext>
              </a:extLst>
            </p:cNvPr>
            <p:cNvGrpSpPr/>
            <p:nvPr/>
          </p:nvGrpSpPr>
          <p:grpSpPr>
            <a:xfrm>
              <a:off x="11637826" y="6276358"/>
              <a:ext cx="5250624" cy="3729614"/>
              <a:chOff x="-273035" y="3377091"/>
              <a:chExt cx="5250624" cy="3729614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7A47C759-25FE-4414-B6D9-30F56F309F67}"/>
                  </a:ext>
                </a:extLst>
              </p:cNvPr>
              <p:cNvSpPr/>
              <p:nvPr/>
            </p:nvSpPr>
            <p:spPr>
              <a:xfrm>
                <a:off x="-243039" y="3416971"/>
                <a:ext cx="51241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6600" b="1" dirty="0">
                    <a:solidFill>
                      <a:srgbClr val="7030A0"/>
                    </a:solidFill>
                    <a:latin typeface="UTM Avo" panose="02040603050506020204" pitchFamily="18" charset="0"/>
                  </a:rPr>
                  <a:t>5 + 0 = </a:t>
                </a:r>
              </a:p>
            </p:txBody>
          </p:sp>
          <p:sp>
            <p:nvSpPr>
              <p:cNvPr id="101" name="Rounded Rectangle 11">
                <a:extLst>
                  <a:ext uri="{FF2B5EF4-FFF2-40B4-BE49-F238E27FC236}">
                    <a16:creationId xmlns:a16="http://schemas.microsoft.com/office/drawing/2014/main" id="{1AB867B7-0C5F-459B-A304-E0B341D227DF}"/>
                  </a:ext>
                </a:extLst>
              </p:cNvPr>
              <p:cNvSpPr/>
              <p:nvPr/>
            </p:nvSpPr>
            <p:spPr>
              <a:xfrm>
                <a:off x="3897589" y="3377091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7200" b="1" dirty="0">
                    <a:solidFill>
                      <a:srgbClr val="7030A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D2C6FDD-81CC-465D-A509-C34C89F72AA7}"/>
                  </a:ext>
                </a:extLst>
              </p:cNvPr>
              <p:cNvSpPr/>
              <p:nvPr/>
            </p:nvSpPr>
            <p:spPr>
              <a:xfrm>
                <a:off x="-244508" y="4707840"/>
                <a:ext cx="51241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6600" b="1" dirty="0">
                    <a:solidFill>
                      <a:srgbClr val="7030A0"/>
                    </a:solidFill>
                    <a:latin typeface="UTM Avo" panose="02040603050506020204" pitchFamily="18" charset="0"/>
                  </a:rPr>
                  <a:t>5 – 0 = </a:t>
                </a:r>
              </a:p>
            </p:txBody>
          </p:sp>
          <p:sp>
            <p:nvSpPr>
              <p:cNvPr id="103" name="Rounded Rectangle 11">
                <a:extLst>
                  <a:ext uri="{FF2B5EF4-FFF2-40B4-BE49-F238E27FC236}">
                    <a16:creationId xmlns:a16="http://schemas.microsoft.com/office/drawing/2014/main" id="{5925A680-D357-45D9-A15C-B169A3EBCD78}"/>
                  </a:ext>
                </a:extLst>
              </p:cNvPr>
              <p:cNvSpPr/>
              <p:nvPr/>
            </p:nvSpPr>
            <p:spPr>
              <a:xfrm>
                <a:off x="3860707" y="4670396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solidFill>
                  <a:srgbClr val="FCBF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7200" dirty="0">
                    <a:solidFill>
                      <a:srgbClr val="7030A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4F975006-A489-4E2D-8FD5-4ADCAC7760E1}"/>
                  </a:ext>
                </a:extLst>
              </p:cNvPr>
              <p:cNvSpPr/>
              <p:nvPr/>
            </p:nvSpPr>
            <p:spPr>
              <a:xfrm>
                <a:off x="-273035" y="5998709"/>
                <a:ext cx="51241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6600" b="1" dirty="0">
                    <a:solidFill>
                      <a:srgbClr val="7030A0"/>
                    </a:solidFill>
                    <a:latin typeface="UTM Avo" panose="02040603050506020204" pitchFamily="18" charset="0"/>
                  </a:rPr>
                  <a:t>5 – 5 = </a:t>
                </a:r>
              </a:p>
            </p:txBody>
          </p:sp>
          <p:sp>
            <p:nvSpPr>
              <p:cNvPr id="105" name="Rounded Rectangle 11">
                <a:extLst>
                  <a:ext uri="{FF2B5EF4-FFF2-40B4-BE49-F238E27FC236}">
                    <a16:creationId xmlns:a16="http://schemas.microsoft.com/office/drawing/2014/main" id="{EAF46274-AED8-4656-AE3D-824B69AC15C3}"/>
                  </a:ext>
                </a:extLst>
              </p:cNvPr>
              <p:cNvSpPr/>
              <p:nvPr/>
            </p:nvSpPr>
            <p:spPr>
              <a:xfrm>
                <a:off x="3860707" y="5999178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solidFill>
                  <a:srgbClr val="FCBF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7200" dirty="0">
                    <a:solidFill>
                      <a:srgbClr val="7030A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94" name="Freeform 7">
              <a:extLst>
                <a:ext uri="{FF2B5EF4-FFF2-40B4-BE49-F238E27FC236}">
                  <a16:creationId xmlns:a16="http://schemas.microsoft.com/office/drawing/2014/main" id="{C4BA19E6-7F69-43AC-8E0D-13AF520406AC}"/>
                </a:ext>
              </a:extLst>
            </p:cNvPr>
            <p:cNvSpPr/>
            <p:nvPr/>
          </p:nvSpPr>
          <p:spPr>
            <a:xfrm>
              <a:off x="3895815" y="8939712"/>
              <a:ext cx="1186521" cy="901262"/>
            </a:xfrm>
            <a:custGeom>
              <a:avLst/>
              <a:gdLst/>
              <a:ahLst/>
              <a:cxnLst/>
              <a:rect l="l" t="t" r="r" b="b"/>
              <a:pathLst>
                <a:path w="2956727" h="2245881">
                  <a:moveTo>
                    <a:pt x="0" y="0"/>
                  </a:moveTo>
                  <a:lnTo>
                    <a:pt x="2956727" y="0"/>
                  </a:lnTo>
                  <a:lnTo>
                    <a:pt x="2956727" y="2245881"/>
                  </a:lnTo>
                  <a:lnTo>
                    <a:pt x="0" y="2245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95" name="Freeform 7">
              <a:extLst>
                <a:ext uri="{FF2B5EF4-FFF2-40B4-BE49-F238E27FC236}">
                  <a16:creationId xmlns:a16="http://schemas.microsoft.com/office/drawing/2014/main" id="{EAB8CE58-8FC0-4308-9D2B-0C87AF1BF241}"/>
                </a:ext>
              </a:extLst>
            </p:cNvPr>
            <p:cNvSpPr/>
            <p:nvPr/>
          </p:nvSpPr>
          <p:spPr>
            <a:xfrm>
              <a:off x="3919735" y="7680395"/>
              <a:ext cx="1186521" cy="901262"/>
            </a:xfrm>
            <a:custGeom>
              <a:avLst/>
              <a:gdLst/>
              <a:ahLst/>
              <a:cxnLst/>
              <a:rect l="l" t="t" r="r" b="b"/>
              <a:pathLst>
                <a:path w="2956727" h="2245881">
                  <a:moveTo>
                    <a:pt x="0" y="0"/>
                  </a:moveTo>
                  <a:lnTo>
                    <a:pt x="2956727" y="0"/>
                  </a:lnTo>
                  <a:lnTo>
                    <a:pt x="2956727" y="2245881"/>
                  </a:lnTo>
                  <a:lnTo>
                    <a:pt x="0" y="2245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96" name="Freeform 7">
              <a:extLst>
                <a:ext uri="{FF2B5EF4-FFF2-40B4-BE49-F238E27FC236}">
                  <a16:creationId xmlns:a16="http://schemas.microsoft.com/office/drawing/2014/main" id="{CEF9519C-D6D3-41EE-9424-87837E7948E6}"/>
                </a:ext>
              </a:extLst>
            </p:cNvPr>
            <p:cNvSpPr/>
            <p:nvPr/>
          </p:nvSpPr>
          <p:spPr>
            <a:xfrm>
              <a:off x="9761540" y="8939712"/>
              <a:ext cx="1186521" cy="901262"/>
            </a:xfrm>
            <a:custGeom>
              <a:avLst/>
              <a:gdLst/>
              <a:ahLst/>
              <a:cxnLst/>
              <a:rect l="l" t="t" r="r" b="b"/>
              <a:pathLst>
                <a:path w="2956727" h="2245881">
                  <a:moveTo>
                    <a:pt x="0" y="0"/>
                  </a:moveTo>
                  <a:lnTo>
                    <a:pt x="2956727" y="0"/>
                  </a:lnTo>
                  <a:lnTo>
                    <a:pt x="2956727" y="2245881"/>
                  </a:lnTo>
                  <a:lnTo>
                    <a:pt x="0" y="2245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CAF7A079-A58E-40CD-A6E4-392D1F468C5F}"/>
                </a:ext>
              </a:extLst>
            </p:cNvPr>
            <p:cNvSpPr/>
            <p:nvPr/>
          </p:nvSpPr>
          <p:spPr>
            <a:xfrm>
              <a:off x="9785460" y="7680395"/>
              <a:ext cx="1186521" cy="901262"/>
            </a:xfrm>
            <a:custGeom>
              <a:avLst/>
              <a:gdLst/>
              <a:ahLst/>
              <a:cxnLst/>
              <a:rect l="l" t="t" r="r" b="b"/>
              <a:pathLst>
                <a:path w="2956727" h="2245881">
                  <a:moveTo>
                    <a:pt x="0" y="0"/>
                  </a:moveTo>
                  <a:lnTo>
                    <a:pt x="2956727" y="0"/>
                  </a:lnTo>
                  <a:lnTo>
                    <a:pt x="2956727" y="2245881"/>
                  </a:lnTo>
                  <a:lnTo>
                    <a:pt x="0" y="2245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98" name="Freeform 7">
              <a:extLst>
                <a:ext uri="{FF2B5EF4-FFF2-40B4-BE49-F238E27FC236}">
                  <a16:creationId xmlns:a16="http://schemas.microsoft.com/office/drawing/2014/main" id="{1AF08757-29ED-409A-AD24-55FF8C0A1A62}"/>
                </a:ext>
              </a:extLst>
            </p:cNvPr>
            <p:cNvSpPr/>
            <p:nvPr/>
          </p:nvSpPr>
          <p:spPr>
            <a:xfrm>
              <a:off x="15859142" y="9011054"/>
              <a:ext cx="1186521" cy="901262"/>
            </a:xfrm>
            <a:custGeom>
              <a:avLst/>
              <a:gdLst/>
              <a:ahLst/>
              <a:cxnLst/>
              <a:rect l="l" t="t" r="r" b="b"/>
              <a:pathLst>
                <a:path w="2956727" h="2245881">
                  <a:moveTo>
                    <a:pt x="0" y="0"/>
                  </a:moveTo>
                  <a:lnTo>
                    <a:pt x="2956727" y="0"/>
                  </a:lnTo>
                  <a:lnTo>
                    <a:pt x="2956727" y="2245881"/>
                  </a:lnTo>
                  <a:lnTo>
                    <a:pt x="0" y="2245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99" name="Freeform 7">
              <a:extLst>
                <a:ext uri="{FF2B5EF4-FFF2-40B4-BE49-F238E27FC236}">
                  <a16:creationId xmlns:a16="http://schemas.microsoft.com/office/drawing/2014/main" id="{7C8EC322-A14B-4863-8789-797C00C32161}"/>
                </a:ext>
              </a:extLst>
            </p:cNvPr>
            <p:cNvSpPr/>
            <p:nvPr/>
          </p:nvSpPr>
          <p:spPr>
            <a:xfrm>
              <a:off x="15883062" y="7751737"/>
              <a:ext cx="1186521" cy="901262"/>
            </a:xfrm>
            <a:custGeom>
              <a:avLst/>
              <a:gdLst/>
              <a:ahLst/>
              <a:cxnLst/>
              <a:rect l="l" t="t" r="r" b="b"/>
              <a:pathLst>
                <a:path w="2956727" h="2245881">
                  <a:moveTo>
                    <a:pt x="0" y="0"/>
                  </a:moveTo>
                  <a:lnTo>
                    <a:pt x="2956727" y="0"/>
                  </a:lnTo>
                  <a:lnTo>
                    <a:pt x="2956727" y="2245881"/>
                  </a:lnTo>
                  <a:lnTo>
                    <a:pt x="0" y="2245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</p:grpSp>
      <p:sp>
        <p:nvSpPr>
          <p:cNvPr id="118" name="Rounded Rectangle 21">
            <a:extLst>
              <a:ext uri="{FF2B5EF4-FFF2-40B4-BE49-F238E27FC236}">
                <a16:creationId xmlns:a16="http://schemas.microsoft.com/office/drawing/2014/main" id="{BBAE8478-D83A-441A-B52E-EC366B3038FE}"/>
              </a:ext>
            </a:extLst>
          </p:cNvPr>
          <p:cNvSpPr/>
          <p:nvPr/>
        </p:nvSpPr>
        <p:spPr>
          <a:xfrm>
            <a:off x="3963286" y="3618116"/>
            <a:ext cx="1080000" cy="1080000"/>
          </a:xfrm>
          <a:prstGeom prst="roundRect">
            <a:avLst/>
          </a:prstGeom>
          <a:solidFill>
            <a:srgbClr val="00B0F0"/>
          </a:solidFill>
          <a:ln w="666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9" name="Rounded Rectangle 21">
            <a:extLst>
              <a:ext uri="{FF2B5EF4-FFF2-40B4-BE49-F238E27FC236}">
                <a16:creationId xmlns:a16="http://schemas.microsoft.com/office/drawing/2014/main" id="{B3FFBF94-7697-4102-9556-7B387429C2B3}"/>
              </a:ext>
            </a:extLst>
          </p:cNvPr>
          <p:cNvSpPr/>
          <p:nvPr/>
        </p:nvSpPr>
        <p:spPr>
          <a:xfrm>
            <a:off x="3967976" y="4943505"/>
            <a:ext cx="1080000" cy="1080000"/>
          </a:xfrm>
          <a:prstGeom prst="roundRect">
            <a:avLst/>
          </a:prstGeom>
          <a:solidFill>
            <a:srgbClr val="00B0F0"/>
          </a:solidFill>
          <a:ln w="666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0" name="Rounded Rectangle 21">
            <a:extLst>
              <a:ext uri="{FF2B5EF4-FFF2-40B4-BE49-F238E27FC236}">
                <a16:creationId xmlns:a16="http://schemas.microsoft.com/office/drawing/2014/main" id="{D7DBB043-DE43-46AD-8D5A-71B707337ABA}"/>
              </a:ext>
            </a:extLst>
          </p:cNvPr>
          <p:cNvSpPr/>
          <p:nvPr/>
        </p:nvSpPr>
        <p:spPr>
          <a:xfrm>
            <a:off x="9744091" y="3626275"/>
            <a:ext cx="1080000" cy="1080000"/>
          </a:xfrm>
          <a:prstGeom prst="roundRect">
            <a:avLst/>
          </a:prstGeom>
          <a:solidFill>
            <a:srgbClr val="00B0F0"/>
          </a:solidFill>
          <a:ln w="666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1" name="Rounded Rectangle 21">
            <a:extLst>
              <a:ext uri="{FF2B5EF4-FFF2-40B4-BE49-F238E27FC236}">
                <a16:creationId xmlns:a16="http://schemas.microsoft.com/office/drawing/2014/main" id="{DC46714B-C7DF-478A-861E-93099B13673E}"/>
              </a:ext>
            </a:extLst>
          </p:cNvPr>
          <p:cNvSpPr/>
          <p:nvPr/>
        </p:nvSpPr>
        <p:spPr>
          <a:xfrm>
            <a:off x="9748781" y="4951664"/>
            <a:ext cx="1080000" cy="1080000"/>
          </a:xfrm>
          <a:prstGeom prst="roundRect">
            <a:avLst/>
          </a:prstGeom>
          <a:solidFill>
            <a:srgbClr val="00B0F0"/>
          </a:solidFill>
          <a:ln w="666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2" name="Rounded Rectangle 21">
            <a:extLst>
              <a:ext uri="{FF2B5EF4-FFF2-40B4-BE49-F238E27FC236}">
                <a16:creationId xmlns:a16="http://schemas.microsoft.com/office/drawing/2014/main" id="{A7F294C6-2F36-48BA-998C-1DB9E3399327}"/>
              </a:ext>
            </a:extLst>
          </p:cNvPr>
          <p:cNvSpPr/>
          <p:nvPr/>
        </p:nvSpPr>
        <p:spPr>
          <a:xfrm>
            <a:off x="15991674" y="3630137"/>
            <a:ext cx="1080000" cy="1080000"/>
          </a:xfrm>
          <a:prstGeom prst="roundRect">
            <a:avLst/>
          </a:prstGeom>
          <a:solidFill>
            <a:srgbClr val="00B0F0"/>
          </a:solidFill>
          <a:ln w="666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3" name="Rounded Rectangle 21">
            <a:extLst>
              <a:ext uri="{FF2B5EF4-FFF2-40B4-BE49-F238E27FC236}">
                <a16:creationId xmlns:a16="http://schemas.microsoft.com/office/drawing/2014/main" id="{39C17A75-AC5F-41FD-8C94-DFF584333FDB}"/>
              </a:ext>
            </a:extLst>
          </p:cNvPr>
          <p:cNvSpPr/>
          <p:nvPr/>
        </p:nvSpPr>
        <p:spPr>
          <a:xfrm>
            <a:off x="15996364" y="4955526"/>
            <a:ext cx="1080000" cy="1080000"/>
          </a:xfrm>
          <a:prstGeom prst="roundRect">
            <a:avLst/>
          </a:prstGeom>
          <a:solidFill>
            <a:srgbClr val="00B0F0"/>
          </a:solidFill>
          <a:ln w="666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4" name="Rounded Rectangle 21">
            <a:extLst>
              <a:ext uri="{FF2B5EF4-FFF2-40B4-BE49-F238E27FC236}">
                <a16:creationId xmlns:a16="http://schemas.microsoft.com/office/drawing/2014/main" id="{CFC3B0AB-FB8D-4AEE-ADD6-59B1144A1A16}"/>
              </a:ext>
            </a:extLst>
          </p:cNvPr>
          <p:cNvSpPr/>
          <p:nvPr/>
        </p:nvSpPr>
        <p:spPr>
          <a:xfrm>
            <a:off x="3931094" y="7572583"/>
            <a:ext cx="1080000" cy="1080000"/>
          </a:xfrm>
          <a:prstGeom prst="roundRect">
            <a:avLst/>
          </a:prstGeom>
          <a:solidFill>
            <a:srgbClr val="92D050"/>
          </a:solidFill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5" name="Rounded Rectangle 21">
            <a:extLst>
              <a:ext uri="{FF2B5EF4-FFF2-40B4-BE49-F238E27FC236}">
                <a16:creationId xmlns:a16="http://schemas.microsoft.com/office/drawing/2014/main" id="{1F1B25EB-7DFA-4E9E-8558-4AB19F2DB1A7}"/>
              </a:ext>
            </a:extLst>
          </p:cNvPr>
          <p:cNvSpPr/>
          <p:nvPr/>
        </p:nvSpPr>
        <p:spPr>
          <a:xfrm>
            <a:off x="3935784" y="8897972"/>
            <a:ext cx="1080000" cy="1080000"/>
          </a:xfrm>
          <a:prstGeom prst="roundRect">
            <a:avLst/>
          </a:prstGeom>
          <a:solidFill>
            <a:srgbClr val="92D050"/>
          </a:solidFill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6" name="Rounded Rectangle 21">
            <a:extLst>
              <a:ext uri="{FF2B5EF4-FFF2-40B4-BE49-F238E27FC236}">
                <a16:creationId xmlns:a16="http://schemas.microsoft.com/office/drawing/2014/main" id="{3E8583A8-A0CB-421E-9304-DEB92FC38F9A}"/>
              </a:ext>
            </a:extLst>
          </p:cNvPr>
          <p:cNvSpPr/>
          <p:nvPr/>
        </p:nvSpPr>
        <p:spPr>
          <a:xfrm>
            <a:off x="9711899" y="7580742"/>
            <a:ext cx="1080000" cy="1080000"/>
          </a:xfrm>
          <a:prstGeom prst="roundRect">
            <a:avLst/>
          </a:prstGeom>
          <a:solidFill>
            <a:srgbClr val="92D050"/>
          </a:solidFill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7" name="Rounded Rectangle 21">
            <a:extLst>
              <a:ext uri="{FF2B5EF4-FFF2-40B4-BE49-F238E27FC236}">
                <a16:creationId xmlns:a16="http://schemas.microsoft.com/office/drawing/2014/main" id="{DE9705D8-512E-4908-905F-38CBECCD5DEF}"/>
              </a:ext>
            </a:extLst>
          </p:cNvPr>
          <p:cNvSpPr/>
          <p:nvPr/>
        </p:nvSpPr>
        <p:spPr>
          <a:xfrm>
            <a:off x="9716589" y="8906131"/>
            <a:ext cx="1080000" cy="1080000"/>
          </a:xfrm>
          <a:prstGeom prst="roundRect">
            <a:avLst/>
          </a:prstGeom>
          <a:solidFill>
            <a:srgbClr val="92D050"/>
          </a:solidFill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8" name="Rounded Rectangle 21">
            <a:extLst>
              <a:ext uri="{FF2B5EF4-FFF2-40B4-BE49-F238E27FC236}">
                <a16:creationId xmlns:a16="http://schemas.microsoft.com/office/drawing/2014/main" id="{EC185705-7F01-42B1-AACF-FB07BCE9BBE5}"/>
              </a:ext>
            </a:extLst>
          </p:cNvPr>
          <p:cNvSpPr/>
          <p:nvPr/>
        </p:nvSpPr>
        <p:spPr>
          <a:xfrm>
            <a:off x="15734686" y="7568534"/>
            <a:ext cx="1080000" cy="1080000"/>
          </a:xfrm>
          <a:prstGeom prst="roundRect">
            <a:avLst/>
          </a:prstGeom>
          <a:solidFill>
            <a:srgbClr val="92D050"/>
          </a:solidFill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9" name="Rounded Rectangle 21">
            <a:extLst>
              <a:ext uri="{FF2B5EF4-FFF2-40B4-BE49-F238E27FC236}">
                <a16:creationId xmlns:a16="http://schemas.microsoft.com/office/drawing/2014/main" id="{E1F59AC0-6A58-410D-9F45-D377A4C4C505}"/>
              </a:ext>
            </a:extLst>
          </p:cNvPr>
          <p:cNvSpPr/>
          <p:nvPr/>
        </p:nvSpPr>
        <p:spPr>
          <a:xfrm>
            <a:off x="15771568" y="8908880"/>
            <a:ext cx="1080000" cy="1080000"/>
          </a:xfrm>
          <a:prstGeom prst="roundRect">
            <a:avLst/>
          </a:prstGeom>
          <a:solidFill>
            <a:srgbClr val="92D050"/>
          </a:solidFill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3310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4708" t="-55412" r="-2955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242521" y="5103753"/>
            <a:ext cx="2638616" cy="4114800"/>
          </a:xfrm>
          <a:custGeom>
            <a:avLst/>
            <a:gdLst/>
            <a:ahLst/>
            <a:cxnLst/>
            <a:rect l="l" t="t" r="r" b="b"/>
            <a:pathLst>
              <a:path w="2638616" h="4114800">
                <a:moveTo>
                  <a:pt x="0" y="0"/>
                </a:moveTo>
                <a:lnTo>
                  <a:pt x="2638616" y="0"/>
                </a:lnTo>
                <a:lnTo>
                  <a:pt x="2638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28168" y="2919511"/>
            <a:ext cx="5723765" cy="7840773"/>
          </a:xfrm>
          <a:custGeom>
            <a:avLst/>
            <a:gdLst/>
            <a:ahLst/>
            <a:cxnLst/>
            <a:rect l="l" t="t" r="r" b="b"/>
            <a:pathLst>
              <a:path w="5723765" h="7840773">
                <a:moveTo>
                  <a:pt x="0" y="0"/>
                </a:moveTo>
                <a:lnTo>
                  <a:pt x="5723765" y="0"/>
                </a:lnTo>
                <a:lnTo>
                  <a:pt x="5723765" y="7840773"/>
                </a:lnTo>
                <a:lnTo>
                  <a:pt x="0" y="78407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387345" y="4444932"/>
            <a:ext cx="5269470" cy="5432443"/>
          </a:xfrm>
          <a:custGeom>
            <a:avLst/>
            <a:gdLst/>
            <a:ahLst/>
            <a:cxnLst/>
            <a:rect l="l" t="t" r="r" b="b"/>
            <a:pathLst>
              <a:path w="5269470" h="5432443">
                <a:moveTo>
                  <a:pt x="0" y="0"/>
                </a:moveTo>
                <a:lnTo>
                  <a:pt x="5269470" y="0"/>
                </a:lnTo>
                <a:lnTo>
                  <a:pt x="5269470" y="5432442"/>
                </a:lnTo>
                <a:lnTo>
                  <a:pt x="0" y="54324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ADC80C-D17B-4681-A7BD-2EA7917398DF}"/>
              </a:ext>
            </a:extLst>
          </p:cNvPr>
          <p:cNvSpPr/>
          <p:nvPr/>
        </p:nvSpPr>
        <p:spPr>
          <a:xfrm>
            <a:off x="188662" y="2095500"/>
            <a:ext cx="17870738" cy="8056583"/>
          </a:xfrm>
          <a:prstGeom prst="rect">
            <a:avLst/>
          </a:prstGeom>
          <a:solidFill>
            <a:schemeClr val="bg1"/>
          </a:solidFill>
          <a:ln>
            <a:solidFill>
              <a:srgbClr val="CC5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75F3B6-C072-47C9-8B19-D593A8E8B5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0013" y="277973"/>
            <a:ext cx="3231160" cy="17679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07ACBE-399D-4EB2-8380-DF4334DBBA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755" y="277298"/>
            <a:ext cx="2511258" cy="1818202"/>
          </a:xfrm>
          <a:prstGeom prst="rect">
            <a:avLst/>
          </a:prstGeom>
        </p:spPr>
      </p:pic>
      <p:sp>
        <p:nvSpPr>
          <p:cNvPr id="21" name="Freeform 2">
            <a:extLst>
              <a:ext uri="{FF2B5EF4-FFF2-40B4-BE49-F238E27FC236}">
                <a16:creationId xmlns:a16="http://schemas.microsoft.com/office/drawing/2014/main" id="{51E481B4-6DAD-4FD6-8E2D-DACC8AF07CFF}"/>
              </a:ext>
            </a:extLst>
          </p:cNvPr>
          <p:cNvSpPr/>
          <p:nvPr/>
        </p:nvSpPr>
        <p:spPr>
          <a:xfrm>
            <a:off x="2265967" y="2142260"/>
            <a:ext cx="14125164" cy="7963061"/>
          </a:xfrm>
          <a:custGeom>
            <a:avLst/>
            <a:gdLst/>
            <a:ahLst/>
            <a:cxnLst/>
            <a:rect l="l" t="t" r="r" b="b"/>
            <a:pathLst>
              <a:path w="17259300" h="9729930">
                <a:moveTo>
                  <a:pt x="0" y="0"/>
                </a:moveTo>
                <a:lnTo>
                  <a:pt x="17259300" y="0"/>
                </a:lnTo>
                <a:lnTo>
                  <a:pt x="17259300" y="9729930"/>
                </a:lnTo>
                <a:lnTo>
                  <a:pt x="0" y="972993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A89E497-3B7C-4D6B-A426-9AEE50F5F4A7}"/>
              </a:ext>
            </a:extLst>
          </p:cNvPr>
          <p:cNvSpPr/>
          <p:nvPr/>
        </p:nvSpPr>
        <p:spPr>
          <a:xfrm>
            <a:off x="4358389" y="6393185"/>
            <a:ext cx="925705" cy="1112515"/>
          </a:xfrm>
          <a:custGeom>
            <a:avLst/>
            <a:gdLst/>
            <a:ahLst/>
            <a:cxnLst/>
            <a:rect l="l" t="t" r="r" b="b"/>
            <a:pathLst>
              <a:path w="4659577" h="5599892">
                <a:moveTo>
                  <a:pt x="0" y="0"/>
                </a:moveTo>
                <a:lnTo>
                  <a:pt x="4659576" y="0"/>
                </a:lnTo>
                <a:lnTo>
                  <a:pt x="4659576" y="5599892"/>
                </a:lnTo>
                <a:lnTo>
                  <a:pt x="0" y="55998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824F4120-AC3F-46D0-9109-6BA1EAE12DC6}"/>
              </a:ext>
            </a:extLst>
          </p:cNvPr>
          <p:cNvSpPr/>
          <p:nvPr/>
        </p:nvSpPr>
        <p:spPr>
          <a:xfrm>
            <a:off x="4381350" y="7249611"/>
            <a:ext cx="925705" cy="1112515"/>
          </a:xfrm>
          <a:custGeom>
            <a:avLst/>
            <a:gdLst/>
            <a:ahLst/>
            <a:cxnLst/>
            <a:rect l="l" t="t" r="r" b="b"/>
            <a:pathLst>
              <a:path w="4659577" h="5599892">
                <a:moveTo>
                  <a:pt x="0" y="0"/>
                </a:moveTo>
                <a:lnTo>
                  <a:pt x="4659576" y="0"/>
                </a:lnTo>
                <a:lnTo>
                  <a:pt x="4659576" y="5599892"/>
                </a:lnTo>
                <a:lnTo>
                  <a:pt x="0" y="55998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6538AA27-FDFE-4C24-81F0-6A4277DB762A}"/>
              </a:ext>
            </a:extLst>
          </p:cNvPr>
          <p:cNvSpPr/>
          <p:nvPr/>
        </p:nvSpPr>
        <p:spPr>
          <a:xfrm>
            <a:off x="4363334" y="8173496"/>
            <a:ext cx="925705" cy="1112515"/>
          </a:xfrm>
          <a:custGeom>
            <a:avLst/>
            <a:gdLst/>
            <a:ahLst/>
            <a:cxnLst/>
            <a:rect l="l" t="t" r="r" b="b"/>
            <a:pathLst>
              <a:path w="4659577" h="5599892">
                <a:moveTo>
                  <a:pt x="0" y="0"/>
                </a:moveTo>
                <a:lnTo>
                  <a:pt x="4659576" y="0"/>
                </a:lnTo>
                <a:lnTo>
                  <a:pt x="4659576" y="5599892"/>
                </a:lnTo>
                <a:lnTo>
                  <a:pt x="0" y="55998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351CFD5D-D79B-4CFC-9A57-F11B4C5EA8F3}"/>
              </a:ext>
            </a:extLst>
          </p:cNvPr>
          <p:cNvSpPr/>
          <p:nvPr/>
        </p:nvSpPr>
        <p:spPr>
          <a:xfrm>
            <a:off x="4381350" y="9008346"/>
            <a:ext cx="925705" cy="1112515"/>
          </a:xfrm>
          <a:custGeom>
            <a:avLst/>
            <a:gdLst/>
            <a:ahLst/>
            <a:cxnLst/>
            <a:rect l="l" t="t" r="r" b="b"/>
            <a:pathLst>
              <a:path w="4659577" h="5599892">
                <a:moveTo>
                  <a:pt x="0" y="0"/>
                </a:moveTo>
                <a:lnTo>
                  <a:pt x="4659576" y="0"/>
                </a:lnTo>
                <a:lnTo>
                  <a:pt x="4659576" y="5599892"/>
                </a:lnTo>
                <a:lnTo>
                  <a:pt x="0" y="55998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E04E2D1F-CD47-4D4D-9C74-90A44FB89A98}"/>
              </a:ext>
            </a:extLst>
          </p:cNvPr>
          <p:cNvSpPr/>
          <p:nvPr/>
        </p:nvSpPr>
        <p:spPr>
          <a:xfrm>
            <a:off x="15272736" y="6457101"/>
            <a:ext cx="925705" cy="1112515"/>
          </a:xfrm>
          <a:custGeom>
            <a:avLst/>
            <a:gdLst/>
            <a:ahLst/>
            <a:cxnLst/>
            <a:rect l="l" t="t" r="r" b="b"/>
            <a:pathLst>
              <a:path w="4659577" h="5599892">
                <a:moveTo>
                  <a:pt x="0" y="0"/>
                </a:moveTo>
                <a:lnTo>
                  <a:pt x="4659576" y="0"/>
                </a:lnTo>
                <a:lnTo>
                  <a:pt x="4659576" y="5599892"/>
                </a:lnTo>
                <a:lnTo>
                  <a:pt x="0" y="55998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A8F9FDC4-12D5-4154-932A-B7841E1870E9}"/>
              </a:ext>
            </a:extLst>
          </p:cNvPr>
          <p:cNvSpPr/>
          <p:nvPr/>
        </p:nvSpPr>
        <p:spPr>
          <a:xfrm>
            <a:off x="15295697" y="7313527"/>
            <a:ext cx="925705" cy="1112515"/>
          </a:xfrm>
          <a:custGeom>
            <a:avLst/>
            <a:gdLst/>
            <a:ahLst/>
            <a:cxnLst/>
            <a:rect l="l" t="t" r="r" b="b"/>
            <a:pathLst>
              <a:path w="4659577" h="5599892">
                <a:moveTo>
                  <a:pt x="0" y="0"/>
                </a:moveTo>
                <a:lnTo>
                  <a:pt x="4659576" y="0"/>
                </a:lnTo>
                <a:lnTo>
                  <a:pt x="4659576" y="5599892"/>
                </a:lnTo>
                <a:lnTo>
                  <a:pt x="0" y="55998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071196C3-4813-4348-93C1-0F3036BFEE80}"/>
              </a:ext>
            </a:extLst>
          </p:cNvPr>
          <p:cNvSpPr/>
          <p:nvPr/>
        </p:nvSpPr>
        <p:spPr>
          <a:xfrm>
            <a:off x="15277681" y="8237412"/>
            <a:ext cx="925705" cy="1112515"/>
          </a:xfrm>
          <a:custGeom>
            <a:avLst/>
            <a:gdLst/>
            <a:ahLst/>
            <a:cxnLst/>
            <a:rect l="l" t="t" r="r" b="b"/>
            <a:pathLst>
              <a:path w="4659577" h="5599892">
                <a:moveTo>
                  <a:pt x="0" y="0"/>
                </a:moveTo>
                <a:lnTo>
                  <a:pt x="4659576" y="0"/>
                </a:lnTo>
                <a:lnTo>
                  <a:pt x="4659576" y="5599892"/>
                </a:lnTo>
                <a:lnTo>
                  <a:pt x="0" y="55998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740F01E4-1F38-45BF-93F8-0F458078E5E0}"/>
              </a:ext>
            </a:extLst>
          </p:cNvPr>
          <p:cNvSpPr/>
          <p:nvPr/>
        </p:nvSpPr>
        <p:spPr>
          <a:xfrm>
            <a:off x="15295697" y="9072262"/>
            <a:ext cx="925705" cy="1112515"/>
          </a:xfrm>
          <a:custGeom>
            <a:avLst/>
            <a:gdLst/>
            <a:ahLst/>
            <a:cxnLst/>
            <a:rect l="l" t="t" r="r" b="b"/>
            <a:pathLst>
              <a:path w="4659577" h="5599892">
                <a:moveTo>
                  <a:pt x="0" y="0"/>
                </a:moveTo>
                <a:lnTo>
                  <a:pt x="4659576" y="0"/>
                </a:lnTo>
                <a:lnTo>
                  <a:pt x="4659576" y="5599892"/>
                </a:lnTo>
                <a:lnTo>
                  <a:pt x="0" y="55998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4708" t="-55412" r="-2955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242521" y="5103753"/>
            <a:ext cx="2638616" cy="4114800"/>
          </a:xfrm>
          <a:custGeom>
            <a:avLst/>
            <a:gdLst/>
            <a:ahLst/>
            <a:cxnLst/>
            <a:rect l="l" t="t" r="r" b="b"/>
            <a:pathLst>
              <a:path w="2638616" h="4114800">
                <a:moveTo>
                  <a:pt x="0" y="0"/>
                </a:moveTo>
                <a:lnTo>
                  <a:pt x="2638616" y="0"/>
                </a:lnTo>
                <a:lnTo>
                  <a:pt x="2638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28168" y="2919511"/>
            <a:ext cx="5723765" cy="7840773"/>
          </a:xfrm>
          <a:custGeom>
            <a:avLst/>
            <a:gdLst/>
            <a:ahLst/>
            <a:cxnLst/>
            <a:rect l="l" t="t" r="r" b="b"/>
            <a:pathLst>
              <a:path w="5723765" h="7840773">
                <a:moveTo>
                  <a:pt x="0" y="0"/>
                </a:moveTo>
                <a:lnTo>
                  <a:pt x="5723765" y="0"/>
                </a:lnTo>
                <a:lnTo>
                  <a:pt x="5723765" y="7840773"/>
                </a:lnTo>
                <a:lnTo>
                  <a:pt x="0" y="78407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387345" y="4444932"/>
            <a:ext cx="5269470" cy="5432443"/>
          </a:xfrm>
          <a:custGeom>
            <a:avLst/>
            <a:gdLst/>
            <a:ahLst/>
            <a:cxnLst/>
            <a:rect l="l" t="t" r="r" b="b"/>
            <a:pathLst>
              <a:path w="5269470" h="5432443">
                <a:moveTo>
                  <a:pt x="0" y="0"/>
                </a:moveTo>
                <a:lnTo>
                  <a:pt x="5269470" y="0"/>
                </a:lnTo>
                <a:lnTo>
                  <a:pt x="5269470" y="5432442"/>
                </a:lnTo>
                <a:lnTo>
                  <a:pt x="0" y="54324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ADC80C-D17B-4681-A7BD-2EA7917398DF}"/>
              </a:ext>
            </a:extLst>
          </p:cNvPr>
          <p:cNvSpPr/>
          <p:nvPr/>
        </p:nvSpPr>
        <p:spPr>
          <a:xfrm>
            <a:off x="188662" y="181680"/>
            <a:ext cx="17870738" cy="9970404"/>
          </a:xfrm>
          <a:prstGeom prst="rect">
            <a:avLst/>
          </a:prstGeom>
          <a:solidFill>
            <a:schemeClr val="bg1"/>
          </a:solidFill>
          <a:ln>
            <a:solidFill>
              <a:srgbClr val="CC5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">
            <a:extLst>
              <a:ext uri="{FF2B5EF4-FFF2-40B4-BE49-F238E27FC236}">
                <a16:creationId xmlns:a16="http://schemas.microsoft.com/office/drawing/2014/main" id="{51E481B4-6DAD-4FD6-8E2D-DACC8AF07CFF}"/>
              </a:ext>
            </a:extLst>
          </p:cNvPr>
          <p:cNvSpPr/>
          <p:nvPr/>
        </p:nvSpPr>
        <p:spPr>
          <a:xfrm>
            <a:off x="1772776" y="846248"/>
            <a:ext cx="16220137" cy="9259072"/>
          </a:xfrm>
          <a:custGeom>
            <a:avLst/>
            <a:gdLst/>
            <a:ahLst/>
            <a:cxnLst/>
            <a:rect l="l" t="t" r="r" b="b"/>
            <a:pathLst>
              <a:path w="17259300" h="9729930">
                <a:moveTo>
                  <a:pt x="0" y="0"/>
                </a:moveTo>
                <a:lnTo>
                  <a:pt x="17259300" y="0"/>
                </a:lnTo>
                <a:lnTo>
                  <a:pt x="17259300" y="9729930"/>
                </a:lnTo>
                <a:lnTo>
                  <a:pt x="0" y="972993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75F3B6-C072-47C9-8B19-D593A8E8B5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60865" y="224910"/>
            <a:ext cx="2143307" cy="11727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07ACBE-399D-4EB2-8380-DF4334DBBA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087" y="397196"/>
            <a:ext cx="1665778" cy="1206057"/>
          </a:xfrm>
          <a:prstGeom prst="rect">
            <a:avLst/>
          </a:prstGeom>
        </p:spPr>
      </p:pic>
      <p:sp>
        <p:nvSpPr>
          <p:cNvPr id="26" name="Freeform 6">
            <a:extLst>
              <a:ext uri="{FF2B5EF4-FFF2-40B4-BE49-F238E27FC236}">
                <a16:creationId xmlns:a16="http://schemas.microsoft.com/office/drawing/2014/main" id="{13BDDE6C-3AB8-48F2-B07B-3C706D647909}"/>
              </a:ext>
            </a:extLst>
          </p:cNvPr>
          <p:cNvSpPr/>
          <p:nvPr/>
        </p:nvSpPr>
        <p:spPr>
          <a:xfrm>
            <a:off x="4250279" y="5824272"/>
            <a:ext cx="965627" cy="1160494"/>
          </a:xfrm>
          <a:custGeom>
            <a:avLst/>
            <a:gdLst/>
            <a:ahLst/>
            <a:cxnLst/>
            <a:rect l="l" t="t" r="r" b="b"/>
            <a:pathLst>
              <a:path w="4659577" h="5599892">
                <a:moveTo>
                  <a:pt x="0" y="0"/>
                </a:moveTo>
                <a:lnTo>
                  <a:pt x="4659576" y="0"/>
                </a:lnTo>
                <a:lnTo>
                  <a:pt x="4659576" y="5599892"/>
                </a:lnTo>
                <a:lnTo>
                  <a:pt x="0" y="55998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E8B7D509-3AAD-4E27-BEC6-6FE620DE2F64}"/>
              </a:ext>
            </a:extLst>
          </p:cNvPr>
          <p:cNvSpPr/>
          <p:nvPr/>
        </p:nvSpPr>
        <p:spPr>
          <a:xfrm>
            <a:off x="4243678" y="6907161"/>
            <a:ext cx="965627" cy="1160494"/>
          </a:xfrm>
          <a:custGeom>
            <a:avLst/>
            <a:gdLst/>
            <a:ahLst/>
            <a:cxnLst/>
            <a:rect l="l" t="t" r="r" b="b"/>
            <a:pathLst>
              <a:path w="4659577" h="5599892">
                <a:moveTo>
                  <a:pt x="0" y="0"/>
                </a:moveTo>
                <a:lnTo>
                  <a:pt x="4659576" y="0"/>
                </a:lnTo>
                <a:lnTo>
                  <a:pt x="4659576" y="5599892"/>
                </a:lnTo>
                <a:lnTo>
                  <a:pt x="0" y="55998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986FB00D-B05B-4018-A716-7709F1DA0D07}"/>
              </a:ext>
            </a:extLst>
          </p:cNvPr>
          <p:cNvSpPr/>
          <p:nvPr/>
        </p:nvSpPr>
        <p:spPr>
          <a:xfrm>
            <a:off x="4292834" y="7925253"/>
            <a:ext cx="965627" cy="1160494"/>
          </a:xfrm>
          <a:custGeom>
            <a:avLst/>
            <a:gdLst/>
            <a:ahLst/>
            <a:cxnLst/>
            <a:rect l="l" t="t" r="r" b="b"/>
            <a:pathLst>
              <a:path w="4659577" h="5599892">
                <a:moveTo>
                  <a:pt x="0" y="0"/>
                </a:moveTo>
                <a:lnTo>
                  <a:pt x="4659576" y="0"/>
                </a:lnTo>
                <a:lnTo>
                  <a:pt x="4659576" y="5599892"/>
                </a:lnTo>
                <a:lnTo>
                  <a:pt x="0" y="55998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0E47D3FE-59E3-4A47-9301-ADE474A158F8}"/>
              </a:ext>
            </a:extLst>
          </p:cNvPr>
          <p:cNvSpPr/>
          <p:nvPr/>
        </p:nvSpPr>
        <p:spPr>
          <a:xfrm>
            <a:off x="4243678" y="8998417"/>
            <a:ext cx="965627" cy="1160494"/>
          </a:xfrm>
          <a:custGeom>
            <a:avLst/>
            <a:gdLst/>
            <a:ahLst/>
            <a:cxnLst/>
            <a:rect l="l" t="t" r="r" b="b"/>
            <a:pathLst>
              <a:path w="4659577" h="5599892">
                <a:moveTo>
                  <a:pt x="0" y="0"/>
                </a:moveTo>
                <a:lnTo>
                  <a:pt x="4659576" y="0"/>
                </a:lnTo>
                <a:lnTo>
                  <a:pt x="4659576" y="5599892"/>
                </a:lnTo>
                <a:lnTo>
                  <a:pt x="0" y="55998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9F5BD3B8-6C53-460A-A6ED-C2E6FF619CC6}"/>
              </a:ext>
            </a:extLst>
          </p:cNvPr>
          <p:cNvSpPr/>
          <p:nvPr/>
        </p:nvSpPr>
        <p:spPr>
          <a:xfrm>
            <a:off x="16743856" y="5824272"/>
            <a:ext cx="965627" cy="1160494"/>
          </a:xfrm>
          <a:custGeom>
            <a:avLst/>
            <a:gdLst/>
            <a:ahLst/>
            <a:cxnLst/>
            <a:rect l="l" t="t" r="r" b="b"/>
            <a:pathLst>
              <a:path w="4659577" h="5599892">
                <a:moveTo>
                  <a:pt x="0" y="0"/>
                </a:moveTo>
                <a:lnTo>
                  <a:pt x="4659576" y="0"/>
                </a:lnTo>
                <a:lnTo>
                  <a:pt x="4659576" y="5599892"/>
                </a:lnTo>
                <a:lnTo>
                  <a:pt x="0" y="55998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6">
            <a:extLst>
              <a:ext uri="{FF2B5EF4-FFF2-40B4-BE49-F238E27FC236}">
                <a16:creationId xmlns:a16="http://schemas.microsoft.com/office/drawing/2014/main" id="{D016E674-F7F9-481C-BFEB-59B4573964DF}"/>
              </a:ext>
            </a:extLst>
          </p:cNvPr>
          <p:cNvSpPr/>
          <p:nvPr/>
        </p:nvSpPr>
        <p:spPr>
          <a:xfrm>
            <a:off x="16737255" y="6907161"/>
            <a:ext cx="965627" cy="1160494"/>
          </a:xfrm>
          <a:custGeom>
            <a:avLst/>
            <a:gdLst/>
            <a:ahLst/>
            <a:cxnLst/>
            <a:rect l="l" t="t" r="r" b="b"/>
            <a:pathLst>
              <a:path w="4659577" h="5599892">
                <a:moveTo>
                  <a:pt x="0" y="0"/>
                </a:moveTo>
                <a:lnTo>
                  <a:pt x="4659576" y="0"/>
                </a:lnTo>
                <a:lnTo>
                  <a:pt x="4659576" y="5599892"/>
                </a:lnTo>
                <a:lnTo>
                  <a:pt x="0" y="55998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8D3B6CB4-A24C-4672-83F9-08B380D665CB}"/>
              </a:ext>
            </a:extLst>
          </p:cNvPr>
          <p:cNvSpPr/>
          <p:nvPr/>
        </p:nvSpPr>
        <p:spPr>
          <a:xfrm>
            <a:off x="16786411" y="7925253"/>
            <a:ext cx="965627" cy="1160494"/>
          </a:xfrm>
          <a:custGeom>
            <a:avLst/>
            <a:gdLst/>
            <a:ahLst/>
            <a:cxnLst/>
            <a:rect l="l" t="t" r="r" b="b"/>
            <a:pathLst>
              <a:path w="4659577" h="5599892">
                <a:moveTo>
                  <a:pt x="0" y="0"/>
                </a:moveTo>
                <a:lnTo>
                  <a:pt x="4659576" y="0"/>
                </a:lnTo>
                <a:lnTo>
                  <a:pt x="4659576" y="5599892"/>
                </a:lnTo>
                <a:lnTo>
                  <a:pt x="0" y="55998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8448A09F-AEB8-47D9-8E3F-2AED2D106180}"/>
              </a:ext>
            </a:extLst>
          </p:cNvPr>
          <p:cNvSpPr/>
          <p:nvPr/>
        </p:nvSpPr>
        <p:spPr>
          <a:xfrm>
            <a:off x="16737255" y="8998417"/>
            <a:ext cx="965627" cy="1160494"/>
          </a:xfrm>
          <a:custGeom>
            <a:avLst/>
            <a:gdLst/>
            <a:ahLst/>
            <a:cxnLst/>
            <a:rect l="l" t="t" r="r" b="b"/>
            <a:pathLst>
              <a:path w="4659577" h="5599892">
                <a:moveTo>
                  <a:pt x="0" y="0"/>
                </a:moveTo>
                <a:lnTo>
                  <a:pt x="4659576" y="0"/>
                </a:lnTo>
                <a:lnTo>
                  <a:pt x="4659576" y="5599892"/>
                </a:lnTo>
                <a:lnTo>
                  <a:pt x="0" y="55998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id="{5AD1D563-F623-4560-B642-81375FD3BDC0}"/>
              </a:ext>
            </a:extLst>
          </p:cNvPr>
          <p:cNvSpPr/>
          <p:nvPr/>
        </p:nvSpPr>
        <p:spPr>
          <a:xfrm>
            <a:off x="4390293" y="5985948"/>
            <a:ext cx="1080000" cy="865685"/>
          </a:xfrm>
          <a:prstGeom prst="roundRect">
            <a:avLst/>
          </a:prstGeom>
          <a:solidFill>
            <a:srgbClr val="FF0000"/>
          </a:solidFill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93E6A9B8-978A-42AA-B5FE-A8B64EC7C46A}"/>
              </a:ext>
            </a:extLst>
          </p:cNvPr>
          <p:cNvSpPr/>
          <p:nvPr/>
        </p:nvSpPr>
        <p:spPr>
          <a:xfrm>
            <a:off x="16804074" y="5985948"/>
            <a:ext cx="1080000" cy="86568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666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Rounded Rectangle 21">
            <a:extLst>
              <a:ext uri="{FF2B5EF4-FFF2-40B4-BE49-F238E27FC236}">
                <a16:creationId xmlns:a16="http://schemas.microsoft.com/office/drawing/2014/main" id="{4093E443-30D7-49BF-80AF-FA4F922D34D6}"/>
              </a:ext>
            </a:extLst>
          </p:cNvPr>
          <p:cNvSpPr/>
          <p:nvPr/>
        </p:nvSpPr>
        <p:spPr>
          <a:xfrm>
            <a:off x="4390293" y="7024521"/>
            <a:ext cx="1080000" cy="865685"/>
          </a:xfrm>
          <a:prstGeom prst="roundRect">
            <a:avLst/>
          </a:prstGeom>
          <a:solidFill>
            <a:srgbClr val="FF0000"/>
          </a:solidFill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6" name="Rounded Rectangle 21">
            <a:extLst>
              <a:ext uri="{FF2B5EF4-FFF2-40B4-BE49-F238E27FC236}">
                <a16:creationId xmlns:a16="http://schemas.microsoft.com/office/drawing/2014/main" id="{AEE11979-9E6A-48C6-B7D8-61B32159ACAD}"/>
              </a:ext>
            </a:extLst>
          </p:cNvPr>
          <p:cNvSpPr/>
          <p:nvPr/>
        </p:nvSpPr>
        <p:spPr>
          <a:xfrm>
            <a:off x="16804074" y="7024521"/>
            <a:ext cx="1080000" cy="86568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66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968D6DA8-EB21-47C4-9BC5-08405DF16755}"/>
              </a:ext>
            </a:extLst>
          </p:cNvPr>
          <p:cNvSpPr/>
          <p:nvPr/>
        </p:nvSpPr>
        <p:spPr>
          <a:xfrm>
            <a:off x="4390293" y="8018206"/>
            <a:ext cx="1080000" cy="865685"/>
          </a:xfrm>
          <a:prstGeom prst="roundRect">
            <a:avLst/>
          </a:prstGeom>
          <a:solidFill>
            <a:srgbClr val="FF0000"/>
          </a:solidFill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18927533-C074-4CF4-B4EF-70F6864CD2B1}"/>
              </a:ext>
            </a:extLst>
          </p:cNvPr>
          <p:cNvSpPr/>
          <p:nvPr/>
        </p:nvSpPr>
        <p:spPr>
          <a:xfrm>
            <a:off x="16804074" y="8018206"/>
            <a:ext cx="1080000" cy="86568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666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ounded Rectangle 21">
            <a:extLst>
              <a:ext uri="{FF2B5EF4-FFF2-40B4-BE49-F238E27FC236}">
                <a16:creationId xmlns:a16="http://schemas.microsoft.com/office/drawing/2014/main" id="{CFDED05A-329C-4A38-98F2-B15041BDCB37}"/>
              </a:ext>
            </a:extLst>
          </p:cNvPr>
          <p:cNvSpPr/>
          <p:nvPr/>
        </p:nvSpPr>
        <p:spPr>
          <a:xfrm>
            <a:off x="4390293" y="8997073"/>
            <a:ext cx="1080000" cy="865685"/>
          </a:xfrm>
          <a:prstGeom prst="roundRect">
            <a:avLst/>
          </a:prstGeom>
          <a:solidFill>
            <a:srgbClr val="FF0000"/>
          </a:solidFill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5" name="Rounded Rectangle 21">
            <a:extLst>
              <a:ext uri="{FF2B5EF4-FFF2-40B4-BE49-F238E27FC236}">
                <a16:creationId xmlns:a16="http://schemas.microsoft.com/office/drawing/2014/main" id="{77E049C9-6640-4803-88A7-04FFCDE0C7D3}"/>
              </a:ext>
            </a:extLst>
          </p:cNvPr>
          <p:cNvSpPr/>
          <p:nvPr/>
        </p:nvSpPr>
        <p:spPr>
          <a:xfrm>
            <a:off x="16804074" y="8997073"/>
            <a:ext cx="1080000" cy="86568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66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471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4708" t="-55412" r="-2955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242521" y="5103753"/>
            <a:ext cx="2638616" cy="4114800"/>
          </a:xfrm>
          <a:custGeom>
            <a:avLst/>
            <a:gdLst/>
            <a:ahLst/>
            <a:cxnLst/>
            <a:rect l="l" t="t" r="r" b="b"/>
            <a:pathLst>
              <a:path w="2638616" h="4114800">
                <a:moveTo>
                  <a:pt x="0" y="0"/>
                </a:moveTo>
                <a:lnTo>
                  <a:pt x="2638616" y="0"/>
                </a:lnTo>
                <a:lnTo>
                  <a:pt x="2638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28168" y="2919511"/>
            <a:ext cx="5723765" cy="7840773"/>
          </a:xfrm>
          <a:custGeom>
            <a:avLst/>
            <a:gdLst/>
            <a:ahLst/>
            <a:cxnLst/>
            <a:rect l="l" t="t" r="r" b="b"/>
            <a:pathLst>
              <a:path w="5723765" h="7840773">
                <a:moveTo>
                  <a:pt x="0" y="0"/>
                </a:moveTo>
                <a:lnTo>
                  <a:pt x="5723765" y="0"/>
                </a:lnTo>
                <a:lnTo>
                  <a:pt x="5723765" y="7840773"/>
                </a:lnTo>
                <a:lnTo>
                  <a:pt x="0" y="78407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387345" y="4444932"/>
            <a:ext cx="5269470" cy="5432443"/>
          </a:xfrm>
          <a:custGeom>
            <a:avLst/>
            <a:gdLst/>
            <a:ahLst/>
            <a:cxnLst/>
            <a:rect l="l" t="t" r="r" b="b"/>
            <a:pathLst>
              <a:path w="5269470" h="5432443">
                <a:moveTo>
                  <a:pt x="0" y="0"/>
                </a:moveTo>
                <a:lnTo>
                  <a:pt x="5269470" y="0"/>
                </a:lnTo>
                <a:lnTo>
                  <a:pt x="5269470" y="5432442"/>
                </a:lnTo>
                <a:lnTo>
                  <a:pt x="0" y="54324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ADC80C-D17B-4681-A7BD-2EA7917398DF}"/>
              </a:ext>
            </a:extLst>
          </p:cNvPr>
          <p:cNvSpPr/>
          <p:nvPr/>
        </p:nvSpPr>
        <p:spPr>
          <a:xfrm>
            <a:off x="188662" y="2095500"/>
            <a:ext cx="17870738" cy="8056583"/>
          </a:xfrm>
          <a:prstGeom prst="rect">
            <a:avLst/>
          </a:prstGeom>
          <a:solidFill>
            <a:schemeClr val="bg1"/>
          </a:solidFill>
          <a:ln>
            <a:solidFill>
              <a:srgbClr val="CC5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75F3B6-C072-47C9-8B19-D593A8E8B5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0013" y="277973"/>
            <a:ext cx="3231160" cy="1767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725341-FC7B-494A-8C77-C9201DD8D4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39938" y="217577"/>
            <a:ext cx="2885170" cy="3172420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AF0139-4C61-439C-BE9D-4B5261B53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291314"/>
              </p:ext>
            </p:extLst>
          </p:nvPr>
        </p:nvGraphicFramePr>
        <p:xfrm>
          <a:off x="567178" y="2432046"/>
          <a:ext cx="17035024" cy="5402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378">
                  <a:extLst>
                    <a:ext uri="{9D8B030D-6E8A-4147-A177-3AD203B41FA5}">
                      <a16:colId xmlns:a16="http://schemas.microsoft.com/office/drawing/2014/main" val="3552442837"/>
                    </a:ext>
                  </a:extLst>
                </a:gridCol>
                <a:gridCol w="2129378">
                  <a:extLst>
                    <a:ext uri="{9D8B030D-6E8A-4147-A177-3AD203B41FA5}">
                      <a16:colId xmlns:a16="http://schemas.microsoft.com/office/drawing/2014/main" val="826084712"/>
                    </a:ext>
                  </a:extLst>
                </a:gridCol>
                <a:gridCol w="2129378">
                  <a:extLst>
                    <a:ext uri="{9D8B030D-6E8A-4147-A177-3AD203B41FA5}">
                      <a16:colId xmlns:a16="http://schemas.microsoft.com/office/drawing/2014/main" val="1825247296"/>
                    </a:ext>
                  </a:extLst>
                </a:gridCol>
                <a:gridCol w="2129378">
                  <a:extLst>
                    <a:ext uri="{9D8B030D-6E8A-4147-A177-3AD203B41FA5}">
                      <a16:colId xmlns:a16="http://schemas.microsoft.com/office/drawing/2014/main" val="3889663361"/>
                    </a:ext>
                  </a:extLst>
                </a:gridCol>
                <a:gridCol w="2129378">
                  <a:extLst>
                    <a:ext uri="{9D8B030D-6E8A-4147-A177-3AD203B41FA5}">
                      <a16:colId xmlns:a16="http://schemas.microsoft.com/office/drawing/2014/main" val="1925182936"/>
                    </a:ext>
                  </a:extLst>
                </a:gridCol>
                <a:gridCol w="2129378">
                  <a:extLst>
                    <a:ext uri="{9D8B030D-6E8A-4147-A177-3AD203B41FA5}">
                      <a16:colId xmlns:a16="http://schemas.microsoft.com/office/drawing/2014/main" val="3107690326"/>
                    </a:ext>
                  </a:extLst>
                </a:gridCol>
                <a:gridCol w="2129378">
                  <a:extLst>
                    <a:ext uri="{9D8B030D-6E8A-4147-A177-3AD203B41FA5}">
                      <a16:colId xmlns:a16="http://schemas.microsoft.com/office/drawing/2014/main" val="1236476835"/>
                    </a:ext>
                  </a:extLst>
                </a:gridCol>
                <a:gridCol w="2129378">
                  <a:extLst>
                    <a:ext uri="{9D8B030D-6E8A-4147-A177-3AD203B41FA5}">
                      <a16:colId xmlns:a16="http://schemas.microsoft.com/office/drawing/2014/main" val="3189447430"/>
                    </a:ext>
                  </a:extLst>
                </a:gridCol>
              </a:tblGrid>
              <a:tr h="1800961">
                <a:tc rowSpan="2"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+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E8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E8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E8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E8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E8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E8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E8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E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317458"/>
                  </a:ext>
                </a:extLst>
              </a:tr>
              <a:tr h="180096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E8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E8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E8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E8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E8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E8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E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060031"/>
                  </a:ext>
                </a:extLst>
              </a:tr>
              <a:tr h="1800961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1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1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1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latin typeface="UTM Avo" panose="02040603050506020204" pitchFamily="18" charset="0"/>
                        </a:rPr>
                        <a:t>10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1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1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178958"/>
                  </a:ext>
                </a:extLst>
              </a:tr>
            </a:tbl>
          </a:graphicData>
        </a:graphic>
      </p:graphicFrame>
      <p:sp>
        <p:nvSpPr>
          <p:cNvPr id="16" name="Freeform 6">
            <a:extLst>
              <a:ext uri="{FF2B5EF4-FFF2-40B4-BE49-F238E27FC236}">
                <a16:creationId xmlns:a16="http://schemas.microsoft.com/office/drawing/2014/main" id="{398A4ECC-1638-4804-94A4-DBD42838C427}"/>
              </a:ext>
            </a:extLst>
          </p:cNvPr>
          <p:cNvSpPr/>
          <p:nvPr/>
        </p:nvSpPr>
        <p:spPr>
          <a:xfrm>
            <a:off x="4933409" y="6123791"/>
            <a:ext cx="1700876" cy="1897769"/>
          </a:xfrm>
          <a:custGeom>
            <a:avLst/>
            <a:gdLst/>
            <a:ahLst/>
            <a:cxnLst/>
            <a:rect l="l" t="t" r="r" b="b"/>
            <a:pathLst>
              <a:path w="3687890" h="4114800">
                <a:moveTo>
                  <a:pt x="0" y="0"/>
                </a:moveTo>
                <a:lnTo>
                  <a:pt x="3687889" y="0"/>
                </a:lnTo>
                <a:lnTo>
                  <a:pt x="36878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C78A9A9D-8357-4969-A53B-75F9D31C3A34}"/>
              </a:ext>
            </a:extLst>
          </p:cNvPr>
          <p:cNvSpPr/>
          <p:nvPr/>
        </p:nvSpPr>
        <p:spPr>
          <a:xfrm>
            <a:off x="7124042" y="6081072"/>
            <a:ext cx="1700876" cy="1897769"/>
          </a:xfrm>
          <a:custGeom>
            <a:avLst/>
            <a:gdLst/>
            <a:ahLst/>
            <a:cxnLst/>
            <a:rect l="l" t="t" r="r" b="b"/>
            <a:pathLst>
              <a:path w="3687890" h="4114800">
                <a:moveTo>
                  <a:pt x="0" y="0"/>
                </a:moveTo>
                <a:lnTo>
                  <a:pt x="3687889" y="0"/>
                </a:lnTo>
                <a:lnTo>
                  <a:pt x="36878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CA4CEDAA-5C1E-4C7D-928B-B03842E9EFED}"/>
              </a:ext>
            </a:extLst>
          </p:cNvPr>
          <p:cNvSpPr/>
          <p:nvPr/>
        </p:nvSpPr>
        <p:spPr>
          <a:xfrm>
            <a:off x="9286569" y="6079425"/>
            <a:ext cx="1700876" cy="1897769"/>
          </a:xfrm>
          <a:custGeom>
            <a:avLst/>
            <a:gdLst/>
            <a:ahLst/>
            <a:cxnLst/>
            <a:rect l="l" t="t" r="r" b="b"/>
            <a:pathLst>
              <a:path w="3687890" h="4114800">
                <a:moveTo>
                  <a:pt x="0" y="0"/>
                </a:moveTo>
                <a:lnTo>
                  <a:pt x="3687889" y="0"/>
                </a:lnTo>
                <a:lnTo>
                  <a:pt x="36878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78CDC676-297D-46BE-86D6-0EE87F2751E3}"/>
              </a:ext>
            </a:extLst>
          </p:cNvPr>
          <p:cNvSpPr/>
          <p:nvPr/>
        </p:nvSpPr>
        <p:spPr>
          <a:xfrm>
            <a:off x="13497211" y="6081073"/>
            <a:ext cx="1700876" cy="1897769"/>
          </a:xfrm>
          <a:custGeom>
            <a:avLst/>
            <a:gdLst/>
            <a:ahLst/>
            <a:cxnLst/>
            <a:rect l="l" t="t" r="r" b="b"/>
            <a:pathLst>
              <a:path w="3687890" h="4114800">
                <a:moveTo>
                  <a:pt x="0" y="0"/>
                </a:moveTo>
                <a:lnTo>
                  <a:pt x="3687889" y="0"/>
                </a:lnTo>
                <a:lnTo>
                  <a:pt x="36878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C52E7146-7674-4B68-A316-596B225EA566}"/>
              </a:ext>
            </a:extLst>
          </p:cNvPr>
          <p:cNvSpPr/>
          <p:nvPr/>
        </p:nvSpPr>
        <p:spPr>
          <a:xfrm>
            <a:off x="15622386" y="6100123"/>
            <a:ext cx="1700876" cy="1897769"/>
          </a:xfrm>
          <a:custGeom>
            <a:avLst/>
            <a:gdLst/>
            <a:ahLst/>
            <a:cxnLst/>
            <a:rect l="l" t="t" r="r" b="b"/>
            <a:pathLst>
              <a:path w="3687890" h="4114800">
                <a:moveTo>
                  <a:pt x="0" y="0"/>
                </a:moveTo>
                <a:lnTo>
                  <a:pt x="3687889" y="0"/>
                </a:lnTo>
                <a:lnTo>
                  <a:pt x="36878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750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4708" t="-55412" r="-2955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242521" y="5103753"/>
            <a:ext cx="2638616" cy="4114800"/>
          </a:xfrm>
          <a:custGeom>
            <a:avLst/>
            <a:gdLst/>
            <a:ahLst/>
            <a:cxnLst/>
            <a:rect l="l" t="t" r="r" b="b"/>
            <a:pathLst>
              <a:path w="2638616" h="4114800">
                <a:moveTo>
                  <a:pt x="0" y="0"/>
                </a:moveTo>
                <a:lnTo>
                  <a:pt x="2638616" y="0"/>
                </a:lnTo>
                <a:lnTo>
                  <a:pt x="2638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28168" y="2919511"/>
            <a:ext cx="5723765" cy="7840773"/>
          </a:xfrm>
          <a:custGeom>
            <a:avLst/>
            <a:gdLst/>
            <a:ahLst/>
            <a:cxnLst/>
            <a:rect l="l" t="t" r="r" b="b"/>
            <a:pathLst>
              <a:path w="5723765" h="7840773">
                <a:moveTo>
                  <a:pt x="0" y="0"/>
                </a:moveTo>
                <a:lnTo>
                  <a:pt x="5723765" y="0"/>
                </a:lnTo>
                <a:lnTo>
                  <a:pt x="5723765" y="7840773"/>
                </a:lnTo>
                <a:lnTo>
                  <a:pt x="0" y="78407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387345" y="4444932"/>
            <a:ext cx="5269470" cy="5432443"/>
          </a:xfrm>
          <a:custGeom>
            <a:avLst/>
            <a:gdLst/>
            <a:ahLst/>
            <a:cxnLst/>
            <a:rect l="l" t="t" r="r" b="b"/>
            <a:pathLst>
              <a:path w="5269470" h="5432443">
                <a:moveTo>
                  <a:pt x="0" y="0"/>
                </a:moveTo>
                <a:lnTo>
                  <a:pt x="5269470" y="0"/>
                </a:lnTo>
                <a:lnTo>
                  <a:pt x="5269470" y="5432442"/>
                </a:lnTo>
                <a:lnTo>
                  <a:pt x="0" y="54324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ADC80C-D17B-4681-A7BD-2EA7917398DF}"/>
              </a:ext>
            </a:extLst>
          </p:cNvPr>
          <p:cNvSpPr/>
          <p:nvPr/>
        </p:nvSpPr>
        <p:spPr>
          <a:xfrm>
            <a:off x="188662" y="2095500"/>
            <a:ext cx="17870738" cy="8056583"/>
          </a:xfrm>
          <a:prstGeom prst="rect">
            <a:avLst/>
          </a:prstGeom>
          <a:solidFill>
            <a:schemeClr val="bg1"/>
          </a:solidFill>
          <a:ln>
            <a:solidFill>
              <a:srgbClr val="CC5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75F3B6-C072-47C9-8B19-D593A8E8B5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0013" y="277973"/>
            <a:ext cx="3231160" cy="1767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725341-FC7B-494A-8C77-C9201DD8D4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39938" y="217577"/>
            <a:ext cx="2885170" cy="3172420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AF0139-4C61-439C-BE9D-4B5261B53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557544"/>
              </p:ext>
            </p:extLst>
          </p:nvPr>
        </p:nvGraphicFramePr>
        <p:xfrm>
          <a:off x="567178" y="2432046"/>
          <a:ext cx="17035024" cy="5402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378">
                  <a:extLst>
                    <a:ext uri="{9D8B030D-6E8A-4147-A177-3AD203B41FA5}">
                      <a16:colId xmlns:a16="http://schemas.microsoft.com/office/drawing/2014/main" val="3552442837"/>
                    </a:ext>
                  </a:extLst>
                </a:gridCol>
                <a:gridCol w="2129378">
                  <a:extLst>
                    <a:ext uri="{9D8B030D-6E8A-4147-A177-3AD203B41FA5}">
                      <a16:colId xmlns:a16="http://schemas.microsoft.com/office/drawing/2014/main" val="826084712"/>
                    </a:ext>
                  </a:extLst>
                </a:gridCol>
                <a:gridCol w="2129378">
                  <a:extLst>
                    <a:ext uri="{9D8B030D-6E8A-4147-A177-3AD203B41FA5}">
                      <a16:colId xmlns:a16="http://schemas.microsoft.com/office/drawing/2014/main" val="1825247296"/>
                    </a:ext>
                  </a:extLst>
                </a:gridCol>
                <a:gridCol w="2129378">
                  <a:extLst>
                    <a:ext uri="{9D8B030D-6E8A-4147-A177-3AD203B41FA5}">
                      <a16:colId xmlns:a16="http://schemas.microsoft.com/office/drawing/2014/main" val="3889663361"/>
                    </a:ext>
                  </a:extLst>
                </a:gridCol>
                <a:gridCol w="2129378">
                  <a:extLst>
                    <a:ext uri="{9D8B030D-6E8A-4147-A177-3AD203B41FA5}">
                      <a16:colId xmlns:a16="http://schemas.microsoft.com/office/drawing/2014/main" val="1925182936"/>
                    </a:ext>
                  </a:extLst>
                </a:gridCol>
                <a:gridCol w="2129378">
                  <a:extLst>
                    <a:ext uri="{9D8B030D-6E8A-4147-A177-3AD203B41FA5}">
                      <a16:colId xmlns:a16="http://schemas.microsoft.com/office/drawing/2014/main" val="3107690326"/>
                    </a:ext>
                  </a:extLst>
                </a:gridCol>
                <a:gridCol w="2129378">
                  <a:extLst>
                    <a:ext uri="{9D8B030D-6E8A-4147-A177-3AD203B41FA5}">
                      <a16:colId xmlns:a16="http://schemas.microsoft.com/office/drawing/2014/main" val="1236476835"/>
                    </a:ext>
                  </a:extLst>
                </a:gridCol>
                <a:gridCol w="2129378">
                  <a:extLst>
                    <a:ext uri="{9D8B030D-6E8A-4147-A177-3AD203B41FA5}">
                      <a16:colId xmlns:a16="http://schemas.microsoft.com/office/drawing/2014/main" val="3189447430"/>
                    </a:ext>
                  </a:extLst>
                </a:gridCol>
              </a:tblGrid>
              <a:tr h="1800961">
                <a:tc rowSpan="2"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+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E8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E8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E8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E8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E8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E8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E8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E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317458"/>
                  </a:ext>
                </a:extLst>
              </a:tr>
              <a:tr h="180096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E8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E8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E8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E8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E8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E8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E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060031"/>
                  </a:ext>
                </a:extLst>
              </a:tr>
              <a:tr h="1800961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1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1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1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latin typeface="UTM Avo" panose="02040603050506020204" pitchFamily="18" charset="0"/>
                        </a:rPr>
                        <a:t>10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1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1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178958"/>
                  </a:ext>
                </a:extLst>
              </a:tr>
            </a:tbl>
          </a:graphicData>
        </a:graphic>
      </p:graphicFrame>
      <p:sp>
        <p:nvSpPr>
          <p:cNvPr id="15" name="Rounded Rectangle 21">
            <a:extLst>
              <a:ext uri="{FF2B5EF4-FFF2-40B4-BE49-F238E27FC236}">
                <a16:creationId xmlns:a16="http://schemas.microsoft.com/office/drawing/2014/main" id="{2653895E-8281-47FC-8052-5213C1338481}"/>
              </a:ext>
            </a:extLst>
          </p:cNvPr>
          <p:cNvSpPr/>
          <p:nvPr/>
        </p:nvSpPr>
        <p:spPr>
          <a:xfrm>
            <a:off x="5076508" y="6211925"/>
            <a:ext cx="1592151" cy="14278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66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6D3AB445-2359-4706-B718-038D940B2683}"/>
              </a:ext>
            </a:extLst>
          </p:cNvPr>
          <p:cNvSpPr/>
          <p:nvPr/>
        </p:nvSpPr>
        <p:spPr>
          <a:xfrm>
            <a:off x="7177464" y="6211925"/>
            <a:ext cx="1592151" cy="14278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66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id="{D16C44AC-A108-437C-BC73-E52428E174EA}"/>
              </a:ext>
            </a:extLst>
          </p:cNvPr>
          <p:cNvSpPr/>
          <p:nvPr/>
        </p:nvSpPr>
        <p:spPr>
          <a:xfrm>
            <a:off x="9411329" y="6211925"/>
            <a:ext cx="1592151" cy="14278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66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2E08C8DF-9C94-422F-B815-0F72A755649E}"/>
              </a:ext>
            </a:extLst>
          </p:cNvPr>
          <p:cNvSpPr/>
          <p:nvPr/>
        </p:nvSpPr>
        <p:spPr>
          <a:xfrm>
            <a:off x="13573303" y="6211925"/>
            <a:ext cx="1592151" cy="14278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66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294FBDEF-9947-41D2-8B38-63681382EBC1}"/>
              </a:ext>
            </a:extLst>
          </p:cNvPr>
          <p:cNvSpPr/>
          <p:nvPr/>
        </p:nvSpPr>
        <p:spPr>
          <a:xfrm>
            <a:off x="15792183" y="6211925"/>
            <a:ext cx="1592151" cy="14278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66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3EE4995E-AAF7-4EE6-9F04-483C100876A1}"/>
              </a:ext>
            </a:extLst>
          </p:cNvPr>
          <p:cNvSpPr/>
          <p:nvPr/>
        </p:nvSpPr>
        <p:spPr>
          <a:xfrm>
            <a:off x="5070646" y="6271377"/>
            <a:ext cx="1700876" cy="1897769"/>
          </a:xfrm>
          <a:custGeom>
            <a:avLst/>
            <a:gdLst/>
            <a:ahLst/>
            <a:cxnLst/>
            <a:rect l="l" t="t" r="r" b="b"/>
            <a:pathLst>
              <a:path w="3687890" h="4114800">
                <a:moveTo>
                  <a:pt x="0" y="0"/>
                </a:moveTo>
                <a:lnTo>
                  <a:pt x="3687889" y="0"/>
                </a:lnTo>
                <a:lnTo>
                  <a:pt x="36878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B1D78700-BD37-4DF5-A564-524D8B867A68}"/>
              </a:ext>
            </a:extLst>
          </p:cNvPr>
          <p:cNvSpPr/>
          <p:nvPr/>
        </p:nvSpPr>
        <p:spPr>
          <a:xfrm>
            <a:off x="7162953" y="6164234"/>
            <a:ext cx="1700876" cy="1897769"/>
          </a:xfrm>
          <a:custGeom>
            <a:avLst/>
            <a:gdLst/>
            <a:ahLst/>
            <a:cxnLst/>
            <a:rect l="l" t="t" r="r" b="b"/>
            <a:pathLst>
              <a:path w="3687890" h="4114800">
                <a:moveTo>
                  <a:pt x="0" y="0"/>
                </a:moveTo>
                <a:lnTo>
                  <a:pt x="3687889" y="0"/>
                </a:lnTo>
                <a:lnTo>
                  <a:pt x="36878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43CE4D98-F774-49F7-AB83-753BE4DCB172}"/>
              </a:ext>
            </a:extLst>
          </p:cNvPr>
          <p:cNvSpPr/>
          <p:nvPr/>
        </p:nvSpPr>
        <p:spPr>
          <a:xfrm>
            <a:off x="9424173" y="6200424"/>
            <a:ext cx="1700876" cy="1897769"/>
          </a:xfrm>
          <a:custGeom>
            <a:avLst/>
            <a:gdLst/>
            <a:ahLst/>
            <a:cxnLst/>
            <a:rect l="l" t="t" r="r" b="b"/>
            <a:pathLst>
              <a:path w="3687890" h="4114800">
                <a:moveTo>
                  <a:pt x="0" y="0"/>
                </a:moveTo>
                <a:lnTo>
                  <a:pt x="3687889" y="0"/>
                </a:lnTo>
                <a:lnTo>
                  <a:pt x="36878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969E2A11-AC26-40FB-AD33-C161EF6E7E32}"/>
              </a:ext>
            </a:extLst>
          </p:cNvPr>
          <p:cNvSpPr/>
          <p:nvPr/>
        </p:nvSpPr>
        <p:spPr>
          <a:xfrm>
            <a:off x="13675399" y="6260758"/>
            <a:ext cx="1700876" cy="1897769"/>
          </a:xfrm>
          <a:custGeom>
            <a:avLst/>
            <a:gdLst/>
            <a:ahLst/>
            <a:cxnLst/>
            <a:rect l="l" t="t" r="r" b="b"/>
            <a:pathLst>
              <a:path w="3687890" h="4114800">
                <a:moveTo>
                  <a:pt x="0" y="0"/>
                </a:moveTo>
                <a:lnTo>
                  <a:pt x="3687889" y="0"/>
                </a:lnTo>
                <a:lnTo>
                  <a:pt x="36878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FF6E31C8-5AE0-462E-AA91-A3F7392C5391}"/>
              </a:ext>
            </a:extLst>
          </p:cNvPr>
          <p:cNvSpPr/>
          <p:nvPr/>
        </p:nvSpPr>
        <p:spPr>
          <a:xfrm>
            <a:off x="15889603" y="6271377"/>
            <a:ext cx="1700876" cy="1897769"/>
          </a:xfrm>
          <a:custGeom>
            <a:avLst/>
            <a:gdLst/>
            <a:ahLst/>
            <a:cxnLst/>
            <a:rect l="l" t="t" r="r" b="b"/>
            <a:pathLst>
              <a:path w="3687890" h="4114800">
                <a:moveTo>
                  <a:pt x="0" y="0"/>
                </a:moveTo>
                <a:lnTo>
                  <a:pt x="3687889" y="0"/>
                </a:lnTo>
                <a:lnTo>
                  <a:pt x="36878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9979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2" grpId="0" animBg="1"/>
      <p:bldP spid="13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4708" t="-55412" r="-2955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242521" y="5103753"/>
            <a:ext cx="2638616" cy="4114800"/>
          </a:xfrm>
          <a:custGeom>
            <a:avLst/>
            <a:gdLst/>
            <a:ahLst/>
            <a:cxnLst/>
            <a:rect l="l" t="t" r="r" b="b"/>
            <a:pathLst>
              <a:path w="2638616" h="4114800">
                <a:moveTo>
                  <a:pt x="0" y="0"/>
                </a:moveTo>
                <a:lnTo>
                  <a:pt x="2638616" y="0"/>
                </a:lnTo>
                <a:lnTo>
                  <a:pt x="2638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28168" y="2919511"/>
            <a:ext cx="5723765" cy="7840773"/>
          </a:xfrm>
          <a:custGeom>
            <a:avLst/>
            <a:gdLst/>
            <a:ahLst/>
            <a:cxnLst/>
            <a:rect l="l" t="t" r="r" b="b"/>
            <a:pathLst>
              <a:path w="5723765" h="7840773">
                <a:moveTo>
                  <a:pt x="0" y="0"/>
                </a:moveTo>
                <a:lnTo>
                  <a:pt x="5723765" y="0"/>
                </a:lnTo>
                <a:lnTo>
                  <a:pt x="5723765" y="7840773"/>
                </a:lnTo>
                <a:lnTo>
                  <a:pt x="0" y="78407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387345" y="4444932"/>
            <a:ext cx="5269470" cy="5432443"/>
          </a:xfrm>
          <a:custGeom>
            <a:avLst/>
            <a:gdLst/>
            <a:ahLst/>
            <a:cxnLst/>
            <a:rect l="l" t="t" r="r" b="b"/>
            <a:pathLst>
              <a:path w="5269470" h="5432443">
                <a:moveTo>
                  <a:pt x="0" y="0"/>
                </a:moveTo>
                <a:lnTo>
                  <a:pt x="5269470" y="0"/>
                </a:lnTo>
                <a:lnTo>
                  <a:pt x="5269470" y="5432442"/>
                </a:lnTo>
                <a:lnTo>
                  <a:pt x="0" y="54324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ADC80C-D17B-4681-A7BD-2EA7917398DF}"/>
              </a:ext>
            </a:extLst>
          </p:cNvPr>
          <p:cNvSpPr/>
          <p:nvPr/>
        </p:nvSpPr>
        <p:spPr>
          <a:xfrm>
            <a:off x="188662" y="2095500"/>
            <a:ext cx="17870738" cy="8056583"/>
          </a:xfrm>
          <a:prstGeom prst="rect">
            <a:avLst/>
          </a:prstGeom>
          <a:solidFill>
            <a:schemeClr val="bg1"/>
          </a:solidFill>
          <a:ln>
            <a:solidFill>
              <a:srgbClr val="CC5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75F3B6-C072-47C9-8B19-D593A8E8B5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0013" y="277973"/>
            <a:ext cx="3231160" cy="1767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725341-FC7B-494A-8C77-C9201DD8D4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39938" y="217577"/>
            <a:ext cx="2885170" cy="3172420"/>
          </a:xfrm>
          <a:prstGeom prst="rect">
            <a:avLst/>
          </a:prstGeom>
        </p:spPr>
      </p:pic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3C0A8F03-62EA-4D7D-92B8-973AB200F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929840"/>
              </p:ext>
            </p:extLst>
          </p:nvPr>
        </p:nvGraphicFramePr>
        <p:xfrm>
          <a:off x="633514" y="3764316"/>
          <a:ext cx="4817202" cy="6013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601">
                  <a:extLst>
                    <a:ext uri="{9D8B030D-6E8A-4147-A177-3AD203B41FA5}">
                      <a16:colId xmlns:a16="http://schemas.microsoft.com/office/drawing/2014/main" val="3256768337"/>
                    </a:ext>
                  </a:extLst>
                </a:gridCol>
                <a:gridCol w="2408601">
                  <a:extLst>
                    <a:ext uri="{9D8B030D-6E8A-4147-A177-3AD203B41FA5}">
                      <a16:colId xmlns:a16="http://schemas.microsoft.com/office/drawing/2014/main" val="1946418828"/>
                    </a:ext>
                  </a:extLst>
                </a:gridCol>
              </a:tblGrid>
              <a:tr h="15033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065354"/>
                  </a:ext>
                </a:extLst>
              </a:tr>
              <a:tr h="15033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300595"/>
                  </a:ext>
                </a:extLst>
              </a:tr>
              <a:tr h="15033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57023"/>
                  </a:ext>
                </a:extLst>
              </a:tr>
              <a:tr h="15033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156698"/>
                  </a:ext>
                </a:extLst>
              </a:tr>
            </a:tbl>
          </a:graphicData>
        </a:graphic>
      </p:graphicFrame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9F04422-0293-446F-AC2D-A97373790D7C}"/>
              </a:ext>
            </a:extLst>
          </p:cNvPr>
          <p:cNvSpPr/>
          <p:nvPr/>
        </p:nvSpPr>
        <p:spPr>
          <a:xfrm>
            <a:off x="188662" y="2323939"/>
            <a:ext cx="5668647" cy="1440377"/>
          </a:xfrm>
          <a:prstGeom prst="triangle">
            <a:avLst/>
          </a:prstGeom>
          <a:solidFill>
            <a:srgbClr val="FF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60052"/>
                </a:solidFill>
              </a:ln>
            </a:endParaRPr>
          </a:p>
        </p:txBody>
      </p:sp>
      <p:graphicFrame>
        <p:nvGraphicFramePr>
          <p:cNvPr id="22" name="Table 8">
            <a:extLst>
              <a:ext uri="{FF2B5EF4-FFF2-40B4-BE49-F238E27FC236}">
                <a16:creationId xmlns:a16="http://schemas.microsoft.com/office/drawing/2014/main" id="{087BE156-8348-4C28-B10B-C66833B4E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4183"/>
              </p:ext>
            </p:extLst>
          </p:nvPr>
        </p:nvGraphicFramePr>
        <p:xfrm>
          <a:off x="6763854" y="3790006"/>
          <a:ext cx="4817202" cy="6013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601">
                  <a:extLst>
                    <a:ext uri="{9D8B030D-6E8A-4147-A177-3AD203B41FA5}">
                      <a16:colId xmlns:a16="http://schemas.microsoft.com/office/drawing/2014/main" val="3256768337"/>
                    </a:ext>
                  </a:extLst>
                </a:gridCol>
                <a:gridCol w="2408601">
                  <a:extLst>
                    <a:ext uri="{9D8B030D-6E8A-4147-A177-3AD203B41FA5}">
                      <a16:colId xmlns:a16="http://schemas.microsoft.com/office/drawing/2014/main" val="1946418828"/>
                    </a:ext>
                  </a:extLst>
                </a:gridCol>
              </a:tblGrid>
              <a:tr h="15033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DB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065354"/>
                  </a:ext>
                </a:extLst>
              </a:tr>
              <a:tr h="15033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DB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300595"/>
                  </a:ext>
                </a:extLst>
              </a:tr>
              <a:tr h="15033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DB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57023"/>
                  </a:ext>
                </a:extLst>
              </a:tr>
              <a:tr h="15033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DB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156698"/>
                  </a:ext>
                </a:extLst>
              </a:tr>
            </a:tbl>
          </a:graphicData>
        </a:graphic>
      </p:graphicFrame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1E4AE4F7-D978-4C91-A6CF-DBD02CE3AED3}"/>
              </a:ext>
            </a:extLst>
          </p:cNvPr>
          <p:cNvSpPr/>
          <p:nvPr/>
        </p:nvSpPr>
        <p:spPr>
          <a:xfrm>
            <a:off x="6319002" y="2349629"/>
            <a:ext cx="5668647" cy="1440377"/>
          </a:xfrm>
          <a:prstGeom prst="triangle">
            <a:avLst/>
          </a:prstGeom>
          <a:solidFill>
            <a:srgbClr val="2BD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Table 8">
            <a:extLst>
              <a:ext uri="{FF2B5EF4-FFF2-40B4-BE49-F238E27FC236}">
                <a16:creationId xmlns:a16="http://schemas.microsoft.com/office/drawing/2014/main" id="{090FCB93-BE51-4D93-93C9-4C5C3039D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040331"/>
              </p:ext>
            </p:extLst>
          </p:nvPr>
        </p:nvGraphicFramePr>
        <p:xfrm>
          <a:off x="12731824" y="3764316"/>
          <a:ext cx="4817202" cy="6013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601">
                  <a:extLst>
                    <a:ext uri="{9D8B030D-6E8A-4147-A177-3AD203B41FA5}">
                      <a16:colId xmlns:a16="http://schemas.microsoft.com/office/drawing/2014/main" val="3256768337"/>
                    </a:ext>
                  </a:extLst>
                </a:gridCol>
                <a:gridCol w="2408601">
                  <a:extLst>
                    <a:ext uri="{9D8B030D-6E8A-4147-A177-3AD203B41FA5}">
                      <a16:colId xmlns:a16="http://schemas.microsoft.com/office/drawing/2014/main" val="1946418828"/>
                    </a:ext>
                  </a:extLst>
                </a:gridCol>
              </a:tblGrid>
              <a:tr h="15033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065354"/>
                  </a:ext>
                </a:extLst>
              </a:tr>
              <a:tr h="15033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300595"/>
                  </a:ext>
                </a:extLst>
              </a:tr>
              <a:tr h="15033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57023"/>
                  </a:ext>
                </a:extLst>
              </a:tr>
              <a:tr h="15033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156698"/>
                  </a:ext>
                </a:extLst>
              </a:tr>
            </a:tbl>
          </a:graphicData>
        </a:graphic>
      </p:graphicFrame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BB14D131-1F98-4627-A500-27000C891980}"/>
              </a:ext>
            </a:extLst>
          </p:cNvPr>
          <p:cNvSpPr/>
          <p:nvPr/>
        </p:nvSpPr>
        <p:spPr>
          <a:xfrm>
            <a:off x="12286972" y="2323939"/>
            <a:ext cx="5668647" cy="1440377"/>
          </a:xfrm>
          <a:prstGeom prst="triangle">
            <a:avLst/>
          </a:prstGeom>
          <a:solidFill>
            <a:srgbClr val="B12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524A61-5897-4C77-8505-2CE55C89946B}"/>
              </a:ext>
            </a:extLst>
          </p:cNvPr>
          <p:cNvSpPr txBox="1"/>
          <p:nvPr/>
        </p:nvSpPr>
        <p:spPr>
          <a:xfrm>
            <a:off x="2018390" y="2429347"/>
            <a:ext cx="19040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CF112E-A4D7-43EF-AAC9-4D30C78285A8}"/>
              </a:ext>
            </a:extLst>
          </p:cNvPr>
          <p:cNvSpPr txBox="1"/>
          <p:nvPr/>
        </p:nvSpPr>
        <p:spPr>
          <a:xfrm>
            <a:off x="8171994" y="2461135"/>
            <a:ext cx="19040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D28FE1-B2E4-4768-8802-2698D95B9EAA}"/>
              </a:ext>
            </a:extLst>
          </p:cNvPr>
          <p:cNvSpPr txBox="1"/>
          <p:nvPr/>
        </p:nvSpPr>
        <p:spPr>
          <a:xfrm>
            <a:off x="14169258" y="2527181"/>
            <a:ext cx="19040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7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16468B-EFC4-445F-B568-5E80C2D35598}"/>
              </a:ext>
            </a:extLst>
          </p:cNvPr>
          <p:cNvGrpSpPr/>
          <p:nvPr/>
        </p:nvGrpSpPr>
        <p:grpSpPr>
          <a:xfrm>
            <a:off x="824576" y="3801637"/>
            <a:ext cx="4224558" cy="5955002"/>
            <a:chOff x="824576" y="3801637"/>
            <a:chExt cx="4224558" cy="595500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8FFCBED-7B70-47E4-A106-2CE5AA9751DC}"/>
                </a:ext>
              </a:extLst>
            </p:cNvPr>
            <p:cNvSpPr txBox="1"/>
            <p:nvPr/>
          </p:nvSpPr>
          <p:spPr>
            <a:xfrm>
              <a:off x="874264" y="3834004"/>
              <a:ext cx="190407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E951C45-B81F-4161-9013-8F9519194301}"/>
                </a:ext>
              </a:extLst>
            </p:cNvPr>
            <p:cNvSpPr txBox="1"/>
            <p:nvPr/>
          </p:nvSpPr>
          <p:spPr>
            <a:xfrm>
              <a:off x="3145061" y="3801637"/>
              <a:ext cx="190407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D1D2463-5E95-4D49-BE12-0F086856F923}"/>
                </a:ext>
              </a:extLst>
            </p:cNvPr>
            <p:cNvSpPr txBox="1"/>
            <p:nvPr/>
          </p:nvSpPr>
          <p:spPr>
            <a:xfrm>
              <a:off x="874264" y="5452109"/>
              <a:ext cx="190407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862970-7A9E-4A4F-84F4-C958FAE85496}"/>
                </a:ext>
              </a:extLst>
            </p:cNvPr>
            <p:cNvSpPr txBox="1"/>
            <p:nvPr/>
          </p:nvSpPr>
          <p:spPr>
            <a:xfrm>
              <a:off x="3145061" y="5419742"/>
              <a:ext cx="190407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1" i="0" u="none" strike="noStrike" kern="1200" cap="none" spc="0" normalizeH="0" baseline="0" noProof="0" dirty="0"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03C0841-4109-4B2F-8A07-252EDF84DC9A}"/>
                </a:ext>
              </a:extLst>
            </p:cNvPr>
            <p:cNvSpPr txBox="1"/>
            <p:nvPr/>
          </p:nvSpPr>
          <p:spPr>
            <a:xfrm>
              <a:off x="874264" y="6876056"/>
              <a:ext cx="190407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1" i="0" u="none" strike="noStrike" kern="1200" cap="none" spc="0" normalizeH="0" baseline="0" noProof="0" dirty="0"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3582AAF-16A2-4FEC-A493-FD520624E681}"/>
                </a:ext>
              </a:extLst>
            </p:cNvPr>
            <p:cNvSpPr txBox="1"/>
            <p:nvPr/>
          </p:nvSpPr>
          <p:spPr>
            <a:xfrm>
              <a:off x="3145061" y="6843689"/>
              <a:ext cx="190407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EE5A2BD-FE50-4540-B78A-915BB3CCDA41}"/>
                </a:ext>
              </a:extLst>
            </p:cNvPr>
            <p:cNvSpPr txBox="1"/>
            <p:nvPr/>
          </p:nvSpPr>
          <p:spPr>
            <a:xfrm>
              <a:off x="824576" y="8433200"/>
              <a:ext cx="190407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E4F462-118E-420B-B566-BFF5D36BDF2D}"/>
                </a:ext>
              </a:extLst>
            </p:cNvPr>
            <p:cNvSpPr txBox="1"/>
            <p:nvPr/>
          </p:nvSpPr>
          <p:spPr>
            <a:xfrm>
              <a:off x="3095373" y="8400833"/>
              <a:ext cx="190407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1" i="0" u="none" strike="noStrike" kern="1200" cap="none" spc="0" normalizeH="0" baseline="0" noProof="0" dirty="0"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671FC77-A3DC-457D-9865-DE380E6DD150}"/>
              </a:ext>
            </a:extLst>
          </p:cNvPr>
          <p:cNvGrpSpPr/>
          <p:nvPr/>
        </p:nvGrpSpPr>
        <p:grpSpPr>
          <a:xfrm>
            <a:off x="7068141" y="3862396"/>
            <a:ext cx="4224558" cy="5955002"/>
            <a:chOff x="824576" y="3801637"/>
            <a:chExt cx="4224558" cy="595500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8170F2B-41AF-459C-8E13-D9BADC58C7D8}"/>
                </a:ext>
              </a:extLst>
            </p:cNvPr>
            <p:cNvSpPr txBox="1"/>
            <p:nvPr/>
          </p:nvSpPr>
          <p:spPr>
            <a:xfrm>
              <a:off x="874264" y="3834004"/>
              <a:ext cx="190407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357D163-CDE3-44DC-9B11-64146F9E6C40}"/>
                </a:ext>
              </a:extLst>
            </p:cNvPr>
            <p:cNvSpPr txBox="1"/>
            <p:nvPr/>
          </p:nvSpPr>
          <p:spPr>
            <a:xfrm>
              <a:off x="3145061" y="3801637"/>
              <a:ext cx="190407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1C8470C-B13B-4AD5-9132-111A979A2C15}"/>
                </a:ext>
              </a:extLst>
            </p:cNvPr>
            <p:cNvSpPr txBox="1"/>
            <p:nvPr/>
          </p:nvSpPr>
          <p:spPr>
            <a:xfrm>
              <a:off x="874264" y="5452109"/>
              <a:ext cx="190407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54CF9A1-8F17-49E5-B6B8-6D74BF5E9A7F}"/>
                </a:ext>
              </a:extLst>
            </p:cNvPr>
            <p:cNvSpPr txBox="1"/>
            <p:nvPr/>
          </p:nvSpPr>
          <p:spPr>
            <a:xfrm>
              <a:off x="3145061" y="5419742"/>
              <a:ext cx="190407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1" i="0" u="none" strike="noStrike" kern="1200" cap="none" spc="0" normalizeH="0" baseline="0" noProof="0" dirty="0"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C748EC-FAE3-406E-8058-9894D45DB734}"/>
                </a:ext>
              </a:extLst>
            </p:cNvPr>
            <p:cNvSpPr txBox="1"/>
            <p:nvPr/>
          </p:nvSpPr>
          <p:spPr>
            <a:xfrm>
              <a:off x="874264" y="6876056"/>
              <a:ext cx="190407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1" i="0" u="none" strike="noStrike" kern="1200" cap="none" spc="0" normalizeH="0" baseline="0" noProof="0" dirty="0"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20BAC56-DA84-49E3-B32C-70B50ABCFB42}"/>
                </a:ext>
              </a:extLst>
            </p:cNvPr>
            <p:cNvSpPr txBox="1"/>
            <p:nvPr/>
          </p:nvSpPr>
          <p:spPr>
            <a:xfrm>
              <a:off x="3145061" y="6843689"/>
              <a:ext cx="190407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65192E0-12B3-4A43-8B44-30DD6D29E861}"/>
                </a:ext>
              </a:extLst>
            </p:cNvPr>
            <p:cNvSpPr txBox="1"/>
            <p:nvPr/>
          </p:nvSpPr>
          <p:spPr>
            <a:xfrm>
              <a:off x="824576" y="8433200"/>
              <a:ext cx="190407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1" i="0" u="none" strike="noStrike" kern="1200" cap="none" spc="0" normalizeH="0" baseline="0" noProof="0" dirty="0"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9B54FC8-9A13-4B75-AC54-C089A8DFCF0F}"/>
                </a:ext>
              </a:extLst>
            </p:cNvPr>
            <p:cNvSpPr txBox="1"/>
            <p:nvPr/>
          </p:nvSpPr>
          <p:spPr>
            <a:xfrm>
              <a:off x="3095373" y="8400833"/>
              <a:ext cx="190407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8</a:t>
              </a:r>
            </a:p>
          </p:txBody>
        </p:sp>
      </p:grpSp>
      <p:sp>
        <p:nvSpPr>
          <p:cNvPr id="59" name="Freeform 6">
            <a:extLst>
              <a:ext uri="{FF2B5EF4-FFF2-40B4-BE49-F238E27FC236}">
                <a16:creationId xmlns:a16="http://schemas.microsoft.com/office/drawing/2014/main" id="{3CB55188-1328-4F1E-9A00-C1043562AF30}"/>
              </a:ext>
            </a:extLst>
          </p:cNvPr>
          <p:cNvSpPr/>
          <p:nvPr/>
        </p:nvSpPr>
        <p:spPr>
          <a:xfrm>
            <a:off x="3072429" y="5432203"/>
            <a:ext cx="2212892" cy="1087083"/>
          </a:xfrm>
          <a:custGeom>
            <a:avLst/>
            <a:gdLst/>
            <a:ahLst/>
            <a:cxnLst/>
            <a:rect l="l" t="t" r="r" b="b"/>
            <a:pathLst>
              <a:path w="7315200" h="3593592">
                <a:moveTo>
                  <a:pt x="0" y="0"/>
                </a:moveTo>
                <a:lnTo>
                  <a:pt x="7315200" y="0"/>
                </a:lnTo>
                <a:lnTo>
                  <a:pt x="7315200" y="3593592"/>
                </a:lnTo>
                <a:lnTo>
                  <a:pt x="0" y="359359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">
            <a:extLst>
              <a:ext uri="{FF2B5EF4-FFF2-40B4-BE49-F238E27FC236}">
                <a16:creationId xmlns:a16="http://schemas.microsoft.com/office/drawing/2014/main" id="{89B18F98-1698-459D-9F7A-02B5ADF37918}"/>
              </a:ext>
            </a:extLst>
          </p:cNvPr>
          <p:cNvSpPr/>
          <p:nvPr/>
        </p:nvSpPr>
        <p:spPr>
          <a:xfrm>
            <a:off x="847121" y="7048331"/>
            <a:ext cx="2212892" cy="1087083"/>
          </a:xfrm>
          <a:custGeom>
            <a:avLst/>
            <a:gdLst/>
            <a:ahLst/>
            <a:cxnLst/>
            <a:rect l="l" t="t" r="r" b="b"/>
            <a:pathLst>
              <a:path w="7315200" h="3593592">
                <a:moveTo>
                  <a:pt x="0" y="0"/>
                </a:moveTo>
                <a:lnTo>
                  <a:pt x="7315200" y="0"/>
                </a:lnTo>
                <a:lnTo>
                  <a:pt x="7315200" y="3593592"/>
                </a:lnTo>
                <a:lnTo>
                  <a:pt x="0" y="359359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">
            <a:extLst>
              <a:ext uri="{FF2B5EF4-FFF2-40B4-BE49-F238E27FC236}">
                <a16:creationId xmlns:a16="http://schemas.microsoft.com/office/drawing/2014/main" id="{03C2AE22-34E1-4ED5-ABB1-63C9433E30C8}"/>
              </a:ext>
            </a:extLst>
          </p:cNvPr>
          <p:cNvSpPr/>
          <p:nvPr/>
        </p:nvSpPr>
        <p:spPr>
          <a:xfrm>
            <a:off x="3145061" y="8486812"/>
            <a:ext cx="2212892" cy="1087083"/>
          </a:xfrm>
          <a:custGeom>
            <a:avLst/>
            <a:gdLst/>
            <a:ahLst/>
            <a:cxnLst/>
            <a:rect l="l" t="t" r="r" b="b"/>
            <a:pathLst>
              <a:path w="7315200" h="3593592">
                <a:moveTo>
                  <a:pt x="0" y="0"/>
                </a:moveTo>
                <a:lnTo>
                  <a:pt x="7315200" y="0"/>
                </a:lnTo>
                <a:lnTo>
                  <a:pt x="7315200" y="3593592"/>
                </a:lnTo>
                <a:lnTo>
                  <a:pt x="0" y="359359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">
            <a:extLst>
              <a:ext uri="{FF2B5EF4-FFF2-40B4-BE49-F238E27FC236}">
                <a16:creationId xmlns:a16="http://schemas.microsoft.com/office/drawing/2014/main" id="{B8DED6C4-1E62-4CAB-9313-B6B003147924}"/>
              </a:ext>
            </a:extLst>
          </p:cNvPr>
          <p:cNvSpPr/>
          <p:nvPr/>
        </p:nvSpPr>
        <p:spPr>
          <a:xfrm>
            <a:off x="9201202" y="5485461"/>
            <a:ext cx="2212892" cy="1087083"/>
          </a:xfrm>
          <a:custGeom>
            <a:avLst/>
            <a:gdLst/>
            <a:ahLst/>
            <a:cxnLst/>
            <a:rect l="l" t="t" r="r" b="b"/>
            <a:pathLst>
              <a:path w="7315200" h="3593592">
                <a:moveTo>
                  <a:pt x="0" y="0"/>
                </a:moveTo>
                <a:lnTo>
                  <a:pt x="7315200" y="0"/>
                </a:lnTo>
                <a:lnTo>
                  <a:pt x="7315200" y="3593592"/>
                </a:lnTo>
                <a:lnTo>
                  <a:pt x="0" y="359359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">
            <a:extLst>
              <a:ext uri="{FF2B5EF4-FFF2-40B4-BE49-F238E27FC236}">
                <a16:creationId xmlns:a16="http://schemas.microsoft.com/office/drawing/2014/main" id="{49D2785D-F6BE-43BA-B3B2-DA29C3F7CB12}"/>
              </a:ext>
            </a:extLst>
          </p:cNvPr>
          <p:cNvSpPr/>
          <p:nvPr/>
        </p:nvSpPr>
        <p:spPr>
          <a:xfrm>
            <a:off x="6813542" y="6899979"/>
            <a:ext cx="2212892" cy="1087083"/>
          </a:xfrm>
          <a:custGeom>
            <a:avLst/>
            <a:gdLst/>
            <a:ahLst/>
            <a:cxnLst/>
            <a:rect l="l" t="t" r="r" b="b"/>
            <a:pathLst>
              <a:path w="7315200" h="3593592">
                <a:moveTo>
                  <a:pt x="0" y="0"/>
                </a:moveTo>
                <a:lnTo>
                  <a:pt x="7315200" y="0"/>
                </a:lnTo>
                <a:lnTo>
                  <a:pt x="7315200" y="3593592"/>
                </a:lnTo>
                <a:lnTo>
                  <a:pt x="0" y="359359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">
            <a:extLst>
              <a:ext uri="{FF2B5EF4-FFF2-40B4-BE49-F238E27FC236}">
                <a16:creationId xmlns:a16="http://schemas.microsoft.com/office/drawing/2014/main" id="{070B769A-47D4-455B-A7BB-11C52326358F}"/>
              </a:ext>
            </a:extLst>
          </p:cNvPr>
          <p:cNvSpPr/>
          <p:nvPr/>
        </p:nvSpPr>
        <p:spPr>
          <a:xfrm>
            <a:off x="6790786" y="8511589"/>
            <a:ext cx="2212892" cy="1087083"/>
          </a:xfrm>
          <a:custGeom>
            <a:avLst/>
            <a:gdLst/>
            <a:ahLst/>
            <a:cxnLst/>
            <a:rect l="l" t="t" r="r" b="b"/>
            <a:pathLst>
              <a:path w="7315200" h="3593592">
                <a:moveTo>
                  <a:pt x="0" y="0"/>
                </a:moveTo>
                <a:lnTo>
                  <a:pt x="7315200" y="0"/>
                </a:lnTo>
                <a:lnTo>
                  <a:pt x="7315200" y="3593592"/>
                </a:lnTo>
                <a:lnTo>
                  <a:pt x="0" y="359359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">
            <a:extLst>
              <a:ext uri="{FF2B5EF4-FFF2-40B4-BE49-F238E27FC236}">
                <a16:creationId xmlns:a16="http://schemas.microsoft.com/office/drawing/2014/main" id="{956C59E1-78C6-441E-AA8A-CEE767E4AC75}"/>
              </a:ext>
            </a:extLst>
          </p:cNvPr>
          <p:cNvSpPr/>
          <p:nvPr/>
        </p:nvSpPr>
        <p:spPr>
          <a:xfrm>
            <a:off x="12711649" y="8571264"/>
            <a:ext cx="2212892" cy="1087083"/>
          </a:xfrm>
          <a:custGeom>
            <a:avLst/>
            <a:gdLst/>
            <a:ahLst/>
            <a:cxnLst/>
            <a:rect l="l" t="t" r="r" b="b"/>
            <a:pathLst>
              <a:path w="7315200" h="3593592">
                <a:moveTo>
                  <a:pt x="0" y="0"/>
                </a:moveTo>
                <a:lnTo>
                  <a:pt x="7315200" y="0"/>
                </a:lnTo>
                <a:lnTo>
                  <a:pt x="7315200" y="3593592"/>
                </a:lnTo>
                <a:lnTo>
                  <a:pt x="0" y="359359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6" name="Freeform 6">
            <a:extLst>
              <a:ext uri="{FF2B5EF4-FFF2-40B4-BE49-F238E27FC236}">
                <a16:creationId xmlns:a16="http://schemas.microsoft.com/office/drawing/2014/main" id="{779226B1-6C63-4053-B4ED-42EBEFA045F0}"/>
              </a:ext>
            </a:extLst>
          </p:cNvPr>
          <p:cNvSpPr/>
          <p:nvPr/>
        </p:nvSpPr>
        <p:spPr>
          <a:xfrm>
            <a:off x="12827990" y="5672120"/>
            <a:ext cx="2212892" cy="1087083"/>
          </a:xfrm>
          <a:custGeom>
            <a:avLst/>
            <a:gdLst/>
            <a:ahLst/>
            <a:cxnLst/>
            <a:rect l="l" t="t" r="r" b="b"/>
            <a:pathLst>
              <a:path w="7315200" h="3593592">
                <a:moveTo>
                  <a:pt x="0" y="0"/>
                </a:moveTo>
                <a:lnTo>
                  <a:pt x="7315200" y="0"/>
                </a:lnTo>
                <a:lnTo>
                  <a:pt x="7315200" y="3593592"/>
                </a:lnTo>
                <a:lnTo>
                  <a:pt x="0" y="359359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">
            <a:extLst>
              <a:ext uri="{FF2B5EF4-FFF2-40B4-BE49-F238E27FC236}">
                <a16:creationId xmlns:a16="http://schemas.microsoft.com/office/drawing/2014/main" id="{544554CE-4506-4986-980D-2688302CF768}"/>
              </a:ext>
            </a:extLst>
          </p:cNvPr>
          <p:cNvSpPr/>
          <p:nvPr/>
        </p:nvSpPr>
        <p:spPr>
          <a:xfrm>
            <a:off x="15265415" y="7014781"/>
            <a:ext cx="2212892" cy="1087083"/>
          </a:xfrm>
          <a:custGeom>
            <a:avLst/>
            <a:gdLst/>
            <a:ahLst/>
            <a:cxnLst/>
            <a:rect l="l" t="t" r="r" b="b"/>
            <a:pathLst>
              <a:path w="7315200" h="3593592">
                <a:moveTo>
                  <a:pt x="0" y="0"/>
                </a:moveTo>
                <a:lnTo>
                  <a:pt x="7315200" y="0"/>
                </a:lnTo>
                <a:lnTo>
                  <a:pt x="7315200" y="3593592"/>
                </a:lnTo>
                <a:lnTo>
                  <a:pt x="0" y="359359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45774A-08B8-4CBC-BEDE-44E7A949BD00}"/>
              </a:ext>
            </a:extLst>
          </p:cNvPr>
          <p:cNvGrpSpPr/>
          <p:nvPr/>
        </p:nvGrpSpPr>
        <p:grpSpPr>
          <a:xfrm>
            <a:off x="12986709" y="3774655"/>
            <a:ext cx="4302686" cy="5981984"/>
            <a:chOff x="12986709" y="3774655"/>
            <a:chExt cx="4302686" cy="598198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0022FCE-2E81-46E4-B7CC-32642D7E54BB}"/>
                </a:ext>
              </a:extLst>
            </p:cNvPr>
            <p:cNvGrpSpPr/>
            <p:nvPr/>
          </p:nvGrpSpPr>
          <p:grpSpPr>
            <a:xfrm>
              <a:off x="12986709" y="3801637"/>
              <a:ext cx="4224558" cy="5955002"/>
              <a:chOff x="824576" y="3801637"/>
              <a:chExt cx="4224558" cy="5955002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ACF746D-DB0D-4869-A08F-804F7CE2183F}"/>
                  </a:ext>
                </a:extLst>
              </p:cNvPr>
              <p:cNvSpPr txBox="1"/>
              <p:nvPr/>
            </p:nvSpPr>
            <p:spPr>
              <a:xfrm>
                <a:off x="874264" y="3834004"/>
                <a:ext cx="190407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1" i="0" u="none" strike="noStrike" kern="1200" cap="none" spc="0" normalizeH="0" baseline="0" noProof="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54141B2-4AE5-41B9-939A-E9E73BD32CBF}"/>
                  </a:ext>
                </a:extLst>
              </p:cNvPr>
              <p:cNvSpPr txBox="1"/>
              <p:nvPr/>
            </p:nvSpPr>
            <p:spPr>
              <a:xfrm>
                <a:off x="3145061" y="3801637"/>
                <a:ext cx="190407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0" b="1" i="0" u="none" strike="noStrike" kern="1200" cap="none" spc="0" normalizeH="0" baseline="0" noProof="0" dirty="0"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9A810C9-5D97-4FDE-AF5F-3AE01128FC84}"/>
                  </a:ext>
                </a:extLst>
              </p:cNvPr>
              <p:cNvSpPr txBox="1"/>
              <p:nvPr/>
            </p:nvSpPr>
            <p:spPr>
              <a:xfrm>
                <a:off x="874264" y="5452109"/>
                <a:ext cx="190407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0" b="1" i="0" u="none" strike="noStrike" kern="1200" cap="none" spc="0" normalizeH="0" baseline="0" noProof="0" dirty="0"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3B35AC0-AB4F-41A6-B557-A9D4893A413D}"/>
                  </a:ext>
                </a:extLst>
              </p:cNvPr>
              <p:cNvSpPr txBox="1"/>
              <p:nvPr/>
            </p:nvSpPr>
            <p:spPr>
              <a:xfrm>
                <a:off x="3145061" y="5419742"/>
                <a:ext cx="190407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1" i="0" u="none" strike="noStrike" kern="1200" cap="none" spc="0" normalizeH="0" baseline="0" noProof="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C29CCB7-0E62-441F-B1B0-5FC48DFA9A09}"/>
                  </a:ext>
                </a:extLst>
              </p:cNvPr>
              <p:cNvSpPr txBox="1"/>
              <p:nvPr/>
            </p:nvSpPr>
            <p:spPr>
              <a:xfrm>
                <a:off x="874264" y="6876056"/>
                <a:ext cx="190407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1" i="0" u="none" strike="noStrike" kern="1200" cap="none" spc="0" normalizeH="0" baseline="0" noProof="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7B8CEC0-D465-4EC7-B3ED-8BF08DF43CAA}"/>
                  </a:ext>
                </a:extLst>
              </p:cNvPr>
              <p:cNvSpPr txBox="1"/>
              <p:nvPr/>
            </p:nvSpPr>
            <p:spPr>
              <a:xfrm>
                <a:off x="3145061" y="6843689"/>
                <a:ext cx="190407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0" b="1" i="0" u="none" strike="noStrike" kern="1200" cap="none" spc="0" normalizeH="0" baseline="0" noProof="0" dirty="0"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5B2CEFC-9E43-4E13-BE13-B92DEC812AF3}"/>
                  </a:ext>
                </a:extLst>
              </p:cNvPr>
              <p:cNvSpPr txBox="1"/>
              <p:nvPr/>
            </p:nvSpPr>
            <p:spPr>
              <a:xfrm>
                <a:off x="824576" y="8433200"/>
                <a:ext cx="190407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0" b="1" i="0" u="none" strike="noStrike" kern="1200" cap="none" spc="0" normalizeH="0" baseline="0" noProof="0" dirty="0"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65193F3-65DF-4CB8-9D5D-76B115EED94A}"/>
                  </a:ext>
                </a:extLst>
              </p:cNvPr>
              <p:cNvSpPr txBox="1"/>
              <p:nvPr/>
            </p:nvSpPr>
            <p:spPr>
              <a:xfrm>
                <a:off x="3095373" y="8400833"/>
                <a:ext cx="190407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1" i="0" u="none" strike="noStrike" kern="1200" cap="none" spc="0" normalizeH="0" baseline="0" noProof="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0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D68FDAB-9969-47B2-99F8-F2BE12BC22BB}"/>
                </a:ext>
              </a:extLst>
            </p:cNvPr>
            <p:cNvSpPr txBox="1"/>
            <p:nvPr/>
          </p:nvSpPr>
          <p:spPr>
            <a:xfrm>
              <a:off x="15385322" y="3774655"/>
              <a:ext cx="190407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749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4708" t="-55412" r="-2955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242521" y="5103753"/>
            <a:ext cx="2638616" cy="4114800"/>
          </a:xfrm>
          <a:custGeom>
            <a:avLst/>
            <a:gdLst/>
            <a:ahLst/>
            <a:cxnLst/>
            <a:rect l="l" t="t" r="r" b="b"/>
            <a:pathLst>
              <a:path w="2638616" h="4114800">
                <a:moveTo>
                  <a:pt x="0" y="0"/>
                </a:moveTo>
                <a:lnTo>
                  <a:pt x="2638616" y="0"/>
                </a:lnTo>
                <a:lnTo>
                  <a:pt x="2638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28168" y="2919511"/>
            <a:ext cx="5723765" cy="7840773"/>
          </a:xfrm>
          <a:custGeom>
            <a:avLst/>
            <a:gdLst/>
            <a:ahLst/>
            <a:cxnLst/>
            <a:rect l="l" t="t" r="r" b="b"/>
            <a:pathLst>
              <a:path w="5723765" h="7840773">
                <a:moveTo>
                  <a:pt x="0" y="0"/>
                </a:moveTo>
                <a:lnTo>
                  <a:pt x="5723765" y="0"/>
                </a:lnTo>
                <a:lnTo>
                  <a:pt x="5723765" y="7840773"/>
                </a:lnTo>
                <a:lnTo>
                  <a:pt x="0" y="78407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387345" y="4444932"/>
            <a:ext cx="5269470" cy="5432443"/>
          </a:xfrm>
          <a:custGeom>
            <a:avLst/>
            <a:gdLst/>
            <a:ahLst/>
            <a:cxnLst/>
            <a:rect l="l" t="t" r="r" b="b"/>
            <a:pathLst>
              <a:path w="5269470" h="5432443">
                <a:moveTo>
                  <a:pt x="0" y="0"/>
                </a:moveTo>
                <a:lnTo>
                  <a:pt x="5269470" y="0"/>
                </a:lnTo>
                <a:lnTo>
                  <a:pt x="5269470" y="5432442"/>
                </a:lnTo>
                <a:lnTo>
                  <a:pt x="0" y="54324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ADC80C-D17B-4681-A7BD-2EA7917398DF}"/>
              </a:ext>
            </a:extLst>
          </p:cNvPr>
          <p:cNvSpPr/>
          <p:nvPr/>
        </p:nvSpPr>
        <p:spPr>
          <a:xfrm>
            <a:off x="188662" y="2095500"/>
            <a:ext cx="17870738" cy="8056583"/>
          </a:xfrm>
          <a:prstGeom prst="rect">
            <a:avLst/>
          </a:prstGeom>
          <a:solidFill>
            <a:schemeClr val="bg1"/>
          </a:solidFill>
          <a:ln>
            <a:solidFill>
              <a:srgbClr val="CC5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75F3B6-C072-47C9-8B19-D593A8E8B5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0013" y="277973"/>
            <a:ext cx="3231160" cy="1767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725341-FC7B-494A-8C77-C9201DD8D4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39938" y="217577"/>
            <a:ext cx="2885170" cy="3172420"/>
          </a:xfrm>
          <a:prstGeom prst="rect">
            <a:avLst/>
          </a:prstGeom>
        </p:spPr>
      </p:pic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3C0A8F03-62EA-4D7D-92B8-973AB200FC05}"/>
              </a:ext>
            </a:extLst>
          </p:cNvPr>
          <p:cNvGraphicFramePr>
            <a:graphicFrameLocks noGrp="1"/>
          </p:cNvGraphicFramePr>
          <p:nvPr/>
        </p:nvGraphicFramePr>
        <p:xfrm>
          <a:off x="633514" y="3764316"/>
          <a:ext cx="4817202" cy="6013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601">
                  <a:extLst>
                    <a:ext uri="{9D8B030D-6E8A-4147-A177-3AD203B41FA5}">
                      <a16:colId xmlns:a16="http://schemas.microsoft.com/office/drawing/2014/main" val="3256768337"/>
                    </a:ext>
                  </a:extLst>
                </a:gridCol>
                <a:gridCol w="2408601">
                  <a:extLst>
                    <a:ext uri="{9D8B030D-6E8A-4147-A177-3AD203B41FA5}">
                      <a16:colId xmlns:a16="http://schemas.microsoft.com/office/drawing/2014/main" val="1946418828"/>
                    </a:ext>
                  </a:extLst>
                </a:gridCol>
              </a:tblGrid>
              <a:tr h="15033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065354"/>
                  </a:ext>
                </a:extLst>
              </a:tr>
              <a:tr h="15033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300595"/>
                  </a:ext>
                </a:extLst>
              </a:tr>
              <a:tr h="15033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57023"/>
                  </a:ext>
                </a:extLst>
              </a:tr>
              <a:tr h="15033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00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156698"/>
                  </a:ext>
                </a:extLst>
              </a:tr>
            </a:tbl>
          </a:graphicData>
        </a:graphic>
      </p:graphicFrame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9F04422-0293-446F-AC2D-A97373790D7C}"/>
              </a:ext>
            </a:extLst>
          </p:cNvPr>
          <p:cNvSpPr/>
          <p:nvPr/>
        </p:nvSpPr>
        <p:spPr>
          <a:xfrm>
            <a:off x="188662" y="2323939"/>
            <a:ext cx="5668647" cy="1440377"/>
          </a:xfrm>
          <a:prstGeom prst="triangle">
            <a:avLst/>
          </a:prstGeom>
          <a:solidFill>
            <a:srgbClr val="FF7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60052"/>
                </a:solidFill>
              </a:ln>
            </a:endParaRPr>
          </a:p>
        </p:txBody>
      </p:sp>
      <p:graphicFrame>
        <p:nvGraphicFramePr>
          <p:cNvPr id="22" name="Table 8">
            <a:extLst>
              <a:ext uri="{FF2B5EF4-FFF2-40B4-BE49-F238E27FC236}">
                <a16:creationId xmlns:a16="http://schemas.microsoft.com/office/drawing/2014/main" id="{087BE156-8348-4C28-B10B-C66833B4E07F}"/>
              </a:ext>
            </a:extLst>
          </p:cNvPr>
          <p:cNvGraphicFramePr>
            <a:graphicFrameLocks noGrp="1"/>
          </p:cNvGraphicFramePr>
          <p:nvPr/>
        </p:nvGraphicFramePr>
        <p:xfrm>
          <a:off x="6763854" y="3790006"/>
          <a:ext cx="4817202" cy="6013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601">
                  <a:extLst>
                    <a:ext uri="{9D8B030D-6E8A-4147-A177-3AD203B41FA5}">
                      <a16:colId xmlns:a16="http://schemas.microsoft.com/office/drawing/2014/main" val="3256768337"/>
                    </a:ext>
                  </a:extLst>
                </a:gridCol>
                <a:gridCol w="2408601">
                  <a:extLst>
                    <a:ext uri="{9D8B030D-6E8A-4147-A177-3AD203B41FA5}">
                      <a16:colId xmlns:a16="http://schemas.microsoft.com/office/drawing/2014/main" val="1946418828"/>
                    </a:ext>
                  </a:extLst>
                </a:gridCol>
              </a:tblGrid>
              <a:tr h="15033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DB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065354"/>
                  </a:ext>
                </a:extLst>
              </a:tr>
              <a:tr h="15033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DB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300595"/>
                  </a:ext>
                </a:extLst>
              </a:tr>
              <a:tr h="15033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DB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57023"/>
                  </a:ext>
                </a:extLst>
              </a:tr>
              <a:tr h="15033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DB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D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156698"/>
                  </a:ext>
                </a:extLst>
              </a:tr>
            </a:tbl>
          </a:graphicData>
        </a:graphic>
      </p:graphicFrame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1E4AE4F7-D978-4C91-A6CF-DBD02CE3AED3}"/>
              </a:ext>
            </a:extLst>
          </p:cNvPr>
          <p:cNvSpPr/>
          <p:nvPr/>
        </p:nvSpPr>
        <p:spPr>
          <a:xfrm>
            <a:off x="6319002" y="2349629"/>
            <a:ext cx="5668647" cy="1440377"/>
          </a:xfrm>
          <a:prstGeom prst="triangle">
            <a:avLst/>
          </a:prstGeom>
          <a:solidFill>
            <a:srgbClr val="2BD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Table 8">
            <a:extLst>
              <a:ext uri="{FF2B5EF4-FFF2-40B4-BE49-F238E27FC236}">
                <a16:creationId xmlns:a16="http://schemas.microsoft.com/office/drawing/2014/main" id="{090FCB93-BE51-4D93-93C9-4C5C3039DA46}"/>
              </a:ext>
            </a:extLst>
          </p:cNvPr>
          <p:cNvGraphicFramePr>
            <a:graphicFrameLocks noGrp="1"/>
          </p:cNvGraphicFramePr>
          <p:nvPr/>
        </p:nvGraphicFramePr>
        <p:xfrm>
          <a:off x="12731824" y="3764316"/>
          <a:ext cx="4817202" cy="6013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601">
                  <a:extLst>
                    <a:ext uri="{9D8B030D-6E8A-4147-A177-3AD203B41FA5}">
                      <a16:colId xmlns:a16="http://schemas.microsoft.com/office/drawing/2014/main" val="3256768337"/>
                    </a:ext>
                  </a:extLst>
                </a:gridCol>
                <a:gridCol w="2408601">
                  <a:extLst>
                    <a:ext uri="{9D8B030D-6E8A-4147-A177-3AD203B41FA5}">
                      <a16:colId xmlns:a16="http://schemas.microsoft.com/office/drawing/2014/main" val="1946418828"/>
                    </a:ext>
                  </a:extLst>
                </a:gridCol>
              </a:tblGrid>
              <a:tr h="15033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065354"/>
                  </a:ext>
                </a:extLst>
              </a:tr>
              <a:tr h="15033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300595"/>
                  </a:ext>
                </a:extLst>
              </a:tr>
              <a:tr h="15033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57023"/>
                  </a:ext>
                </a:extLst>
              </a:tr>
              <a:tr h="15033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2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156698"/>
                  </a:ext>
                </a:extLst>
              </a:tr>
            </a:tbl>
          </a:graphicData>
        </a:graphic>
      </p:graphicFrame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BB14D131-1F98-4627-A500-27000C891980}"/>
              </a:ext>
            </a:extLst>
          </p:cNvPr>
          <p:cNvSpPr/>
          <p:nvPr/>
        </p:nvSpPr>
        <p:spPr>
          <a:xfrm>
            <a:off x="12286972" y="2323939"/>
            <a:ext cx="5668647" cy="1440377"/>
          </a:xfrm>
          <a:prstGeom prst="triangle">
            <a:avLst/>
          </a:prstGeom>
          <a:solidFill>
            <a:srgbClr val="B12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524A61-5897-4C77-8505-2CE55C89946B}"/>
              </a:ext>
            </a:extLst>
          </p:cNvPr>
          <p:cNvSpPr txBox="1"/>
          <p:nvPr/>
        </p:nvSpPr>
        <p:spPr>
          <a:xfrm>
            <a:off x="2018390" y="2429347"/>
            <a:ext cx="19040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CF112E-A4D7-43EF-AAC9-4D30C78285A8}"/>
              </a:ext>
            </a:extLst>
          </p:cNvPr>
          <p:cNvSpPr txBox="1"/>
          <p:nvPr/>
        </p:nvSpPr>
        <p:spPr>
          <a:xfrm>
            <a:off x="8171994" y="2461135"/>
            <a:ext cx="19040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D28FE1-B2E4-4768-8802-2698D95B9EAA}"/>
              </a:ext>
            </a:extLst>
          </p:cNvPr>
          <p:cNvSpPr txBox="1"/>
          <p:nvPr/>
        </p:nvSpPr>
        <p:spPr>
          <a:xfrm>
            <a:off x="14169258" y="2527181"/>
            <a:ext cx="19040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7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16468B-EFC4-445F-B568-5E80C2D35598}"/>
              </a:ext>
            </a:extLst>
          </p:cNvPr>
          <p:cNvGrpSpPr/>
          <p:nvPr/>
        </p:nvGrpSpPr>
        <p:grpSpPr>
          <a:xfrm>
            <a:off x="824576" y="3801637"/>
            <a:ext cx="4224558" cy="5955002"/>
            <a:chOff x="824576" y="3801637"/>
            <a:chExt cx="4224558" cy="595500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8FFCBED-7B70-47E4-A106-2CE5AA9751DC}"/>
                </a:ext>
              </a:extLst>
            </p:cNvPr>
            <p:cNvSpPr txBox="1"/>
            <p:nvPr/>
          </p:nvSpPr>
          <p:spPr>
            <a:xfrm>
              <a:off x="874264" y="3834004"/>
              <a:ext cx="190407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E951C45-B81F-4161-9013-8F9519194301}"/>
                </a:ext>
              </a:extLst>
            </p:cNvPr>
            <p:cNvSpPr txBox="1"/>
            <p:nvPr/>
          </p:nvSpPr>
          <p:spPr>
            <a:xfrm>
              <a:off x="3145061" y="3801637"/>
              <a:ext cx="190407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D1D2463-5E95-4D49-BE12-0F086856F923}"/>
                </a:ext>
              </a:extLst>
            </p:cNvPr>
            <p:cNvSpPr txBox="1"/>
            <p:nvPr/>
          </p:nvSpPr>
          <p:spPr>
            <a:xfrm>
              <a:off x="874264" y="5452109"/>
              <a:ext cx="190407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862970-7A9E-4A4F-84F4-C958FAE85496}"/>
                </a:ext>
              </a:extLst>
            </p:cNvPr>
            <p:cNvSpPr txBox="1"/>
            <p:nvPr/>
          </p:nvSpPr>
          <p:spPr>
            <a:xfrm>
              <a:off x="3145061" y="5419742"/>
              <a:ext cx="190407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1" i="0" u="none" strike="noStrike" kern="1200" cap="none" spc="0" normalizeH="0" baseline="0" noProof="0" dirty="0"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03C0841-4109-4B2F-8A07-252EDF84DC9A}"/>
                </a:ext>
              </a:extLst>
            </p:cNvPr>
            <p:cNvSpPr txBox="1"/>
            <p:nvPr/>
          </p:nvSpPr>
          <p:spPr>
            <a:xfrm>
              <a:off x="874264" y="6876056"/>
              <a:ext cx="190407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1" i="0" u="none" strike="noStrike" kern="1200" cap="none" spc="0" normalizeH="0" baseline="0" noProof="0" dirty="0"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3582AAF-16A2-4FEC-A493-FD520624E681}"/>
                </a:ext>
              </a:extLst>
            </p:cNvPr>
            <p:cNvSpPr txBox="1"/>
            <p:nvPr/>
          </p:nvSpPr>
          <p:spPr>
            <a:xfrm>
              <a:off x="3145061" y="6843689"/>
              <a:ext cx="190407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EE5A2BD-FE50-4540-B78A-915BB3CCDA41}"/>
                </a:ext>
              </a:extLst>
            </p:cNvPr>
            <p:cNvSpPr txBox="1"/>
            <p:nvPr/>
          </p:nvSpPr>
          <p:spPr>
            <a:xfrm>
              <a:off x="824576" y="8433200"/>
              <a:ext cx="190407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E4F462-118E-420B-B566-BFF5D36BDF2D}"/>
                </a:ext>
              </a:extLst>
            </p:cNvPr>
            <p:cNvSpPr txBox="1"/>
            <p:nvPr/>
          </p:nvSpPr>
          <p:spPr>
            <a:xfrm>
              <a:off x="3095373" y="8400833"/>
              <a:ext cx="190407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1" i="0" u="none" strike="noStrike" kern="1200" cap="none" spc="0" normalizeH="0" baseline="0" noProof="0" dirty="0"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671FC77-A3DC-457D-9865-DE380E6DD150}"/>
              </a:ext>
            </a:extLst>
          </p:cNvPr>
          <p:cNvGrpSpPr/>
          <p:nvPr/>
        </p:nvGrpSpPr>
        <p:grpSpPr>
          <a:xfrm>
            <a:off x="7068141" y="3862396"/>
            <a:ext cx="4224558" cy="5955002"/>
            <a:chOff x="824576" y="3801637"/>
            <a:chExt cx="4224558" cy="595500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8170F2B-41AF-459C-8E13-D9BADC58C7D8}"/>
                </a:ext>
              </a:extLst>
            </p:cNvPr>
            <p:cNvSpPr txBox="1"/>
            <p:nvPr/>
          </p:nvSpPr>
          <p:spPr>
            <a:xfrm>
              <a:off x="874264" y="3834004"/>
              <a:ext cx="190407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357D163-CDE3-44DC-9B11-64146F9E6C40}"/>
                </a:ext>
              </a:extLst>
            </p:cNvPr>
            <p:cNvSpPr txBox="1"/>
            <p:nvPr/>
          </p:nvSpPr>
          <p:spPr>
            <a:xfrm>
              <a:off x="3145061" y="3801637"/>
              <a:ext cx="190407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1C8470C-B13B-4AD5-9132-111A979A2C15}"/>
                </a:ext>
              </a:extLst>
            </p:cNvPr>
            <p:cNvSpPr txBox="1"/>
            <p:nvPr/>
          </p:nvSpPr>
          <p:spPr>
            <a:xfrm>
              <a:off x="874264" y="5452109"/>
              <a:ext cx="190407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54CF9A1-8F17-49E5-B6B8-6D74BF5E9A7F}"/>
                </a:ext>
              </a:extLst>
            </p:cNvPr>
            <p:cNvSpPr txBox="1"/>
            <p:nvPr/>
          </p:nvSpPr>
          <p:spPr>
            <a:xfrm>
              <a:off x="3145061" y="5419742"/>
              <a:ext cx="190407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1" i="0" u="none" strike="noStrike" kern="1200" cap="none" spc="0" normalizeH="0" baseline="0" noProof="0" dirty="0"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C748EC-FAE3-406E-8058-9894D45DB734}"/>
                </a:ext>
              </a:extLst>
            </p:cNvPr>
            <p:cNvSpPr txBox="1"/>
            <p:nvPr/>
          </p:nvSpPr>
          <p:spPr>
            <a:xfrm>
              <a:off x="874264" y="6876056"/>
              <a:ext cx="190407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1" i="0" u="none" strike="noStrike" kern="1200" cap="none" spc="0" normalizeH="0" baseline="0" noProof="0" dirty="0"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20BAC56-DA84-49E3-B32C-70B50ABCFB42}"/>
                </a:ext>
              </a:extLst>
            </p:cNvPr>
            <p:cNvSpPr txBox="1"/>
            <p:nvPr/>
          </p:nvSpPr>
          <p:spPr>
            <a:xfrm>
              <a:off x="3145061" y="6843689"/>
              <a:ext cx="190407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65192E0-12B3-4A43-8B44-30DD6D29E861}"/>
                </a:ext>
              </a:extLst>
            </p:cNvPr>
            <p:cNvSpPr txBox="1"/>
            <p:nvPr/>
          </p:nvSpPr>
          <p:spPr>
            <a:xfrm>
              <a:off x="824576" y="8433200"/>
              <a:ext cx="190407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1" i="0" u="none" strike="noStrike" kern="1200" cap="none" spc="0" normalizeH="0" baseline="0" noProof="0" dirty="0"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9B54FC8-9A13-4B75-AC54-C089A8DFCF0F}"/>
                </a:ext>
              </a:extLst>
            </p:cNvPr>
            <p:cNvSpPr txBox="1"/>
            <p:nvPr/>
          </p:nvSpPr>
          <p:spPr>
            <a:xfrm>
              <a:off x="3095373" y="8400833"/>
              <a:ext cx="190407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8</a:t>
              </a:r>
            </a:p>
          </p:txBody>
        </p:sp>
      </p:grpSp>
      <p:sp>
        <p:nvSpPr>
          <p:cNvPr id="59" name="Freeform 6">
            <a:extLst>
              <a:ext uri="{FF2B5EF4-FFF2-40B4-BE49-F238E27FC236}">
                <a16:creationId xmlns:a16="http://schemas.microsoft.com/office/drawing/2014/main" id="{3CB55188-1328-4F1E-9A00-C1043562AF30}"/>
              </a:ext>
            </a:extLst>
          </p:cNvPr>
          <p:cNvSpPr/>
          <p:nvPr/>
        </p:nvSpPr>
        <p:spPr>
          <a:xfrm>
            <a:off x="3072429" y="5432203"/>
            <a:ext cx="2212892" cy="1087083"/>
          </a:xfrm>
          <a:custGeom>
            <a:avLst/>
            <a:gdLst/>
            <a:ahLst/>
            <a:cxnLst/>
            <a:rect l="l" t="t" r="r" b="b"/>
            <a:pathLst>
              <a:path w="7315200" h="3593592">
                <a:moveTo>
                  <a:pt x="0" y="0"/>
                </a:moveTo>
                <a:lnTo>
                  <a:pt x="7315200" y="0"/>
                </a:lnTo>
                <a:lnTo>
                  <a:pt x="7315200" y="3593592"/>
                </a:lnTo>
                <a:lnTo>
                  <a:pt x="0" y="35935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">
            <a:extLst>
              <a:ext uri="{FF2B5EF4-FFF2-40B4-BE49-F238E27FC236}">
                <a16:creationId xmlns:a16="http://schemas.microsoft.com/office/drawing/2014/main" id="{89B18F98-1698-459D-9F7A-02B5ADF37918}"/>
              </a:ext>
            </a:extLst>
          </p:cNvPr>
          <p:cNvSpPr/>
          <p:nvPr/>
        </p:nvSpPr>
        <p:spPr>
          <a:xfrm>
            <a:off x="847121" y="7048331"/>
            <a:ext cx="2212892" cy="1087083"/>
          </a:xfrm>
          <a:custGeom>
            <a:avLst/>
            <a:gdLst/>
            <a:ahLst/>
            <a:cxnLst/>
            <a:rect l="l" t="t" r="r" b="b"/>
            <a:pathLst>
              <a:path w="7315200" h="3593592">
                <a:moveTo>
                  <a:pt x="0" y="0"/>
                </a:moveTo>
                <a:lnTo>
                  <a:pt x="7315200" y="0"/>
                </a:lnTo>
                <a:lnTo>
                  <a:pt x="7315200" y="3593592"/>
                </a:lnTo>
                <a:lnTo>
                  <a:pt x="0" y="35935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">
            <a:extLst>
              <a:ext uri="{FF2B5EF4-FFF2-40B4-BE49-F238E27FC236}">
                <a16:creationId xmlns:a16="http://schemas.microsoft.com/office/drawing/2014/main" id="{03C2AE22-34E1-4ED5-ABB1-63C9433E30C8}"/>
              </a:ext>
            </a:extLst>
          </p:cNvPr>
          <p:cNvSpPr/>
          <p:nvPr/>
        </p:nvSpPr>
        <p:spPr>
          <a:xfrm>
            <a:off x="3145061" y="8486812"/>
            <a:ext cx="2212892" cy="1087083"/>
          </a:xfrm>
          <a:custGeom>
            <a:avLst/>
            <a:gdLst/>
            <a:ahLst/>
            <a:cxnLst/>
            <a:rect l="l" t="t" r="r" b="b"/>
            <a:pathLst>
              <a:path w="7315200" h="3593592">
                <a:moveTo>
                  <a:pt x="0" y="0"/>
                </a:moveTo>
                <a:lnTo>
                  <a:pt x="7315200" y="0"/>
                </a:lnTo>
                <a:lnTo>
                  <a:pt x="7315200" y="3593592"/>
                </a:lnTo>
                <a:lnTo>
                  <a:pt x="0" y="35935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">
            <a:extLst>
              <a:ext uri="{FF2B5EF4-FFF2-40B4-BE49-F238E27FC236}">
                <a16:creationId xmlns:a16="http://schemas.microsoft.com/office/drawing/2014/main" id="{B8DED6C4-1E62-4CAB-9313-B6B003147924}"/>
              </a:ext>
            </a:extLst>
          </p:cNvPr>
          <p:cNvSpPr/>
          <p:nvPr/>
        </p:nvSpPr>
        <p:spPr>
          <a:xfrm>
            <a:off x="9201202" y="5485461"/>
            <a:ext cx="2212892" cy="1087083"/>
          </a:xfrm>
          <a:custGeom>
            <a:avLst/>
            <a:gdLst/>
            <a:ahLst/>
            <a:cxnLst/>
            <a:rect l="l" t="t" r="r" b="b"/>
            <a:pathLst>
              <a:path w="7315200" h="3593592">
                <a:moveTo>
                  <a:pt x="0" y="0"/>
                </a:moveTo>
                <a:lnTo>
                  <a:pt x="7315200" y="0"/>
                </a:lnTo>
                <a:lnTo>
                  <a:pt x="7315200" y="3593592"/>
                </a:lnTo>
                <a:lnTo>
                  <a:pt x="0" y="35935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">
            <a:extLst>
              <a:ext uri="{FF2B5EF4-FFF2-40B4-BE49-F238E27FC236}">
                <a16:creationId xmlns:a16="http://schemas.microsoft.com/office/drawing/2014/main" id="{49D2785D-F6BE-43BA-B3B2-DA29C3F7CB12}"/>
              </a:ext>
            </a:extLst>
          </p:cNvPr>
          <p:cNvSpPr/>
          <p:nvPr/>
        </p:nvSpPr>
        <p:spPr>
          <a:xfrm>
            <a:off x="6813542" y="6899979"/>
            <a:ext cx="2212892" cy="1087083"/>
          </a:xfrm>
          <a:custGeom>
            <a:avLst/>
            <a:gdLst/>
            <a:ahLst/>
            <a:cxnLst/>
            <a:rect l="l" t="t" r="r" b="b"/>
            <a:pathLst>
              <a:path w="7315200" h="3593592">
                <a:moveTo>
                  <a:pt x="0" y="0"/>
                </a:moveTo>
                <a:lnTo>
                  <a:pt x="7315200" y="0"/>
                </a:lnTo>
                <a:lnTo>
                  <a:pt x="7315200" y="3593592"/>
                </a:lnTo>
                <a:lnTo>
                  <a:pt x="0" y="35935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">
            <a:extLst>
              <a:ext uri="{FF2B5EF4-FFF2-40B4-BE49-F238E27FC236}">
                <a16:creationId xmlns:a16="http://schemas.microsoft.com/office/drawing/2014/main" id="{070B769A-47D4-455B-A7BB-11C52326358F}"/>
              </a:ext>
            </a:extLst>
          </p:cNvPr>
          <p:cNvSpPr/>
          <p:nvPr/>
        </p:nvSpPr>
        <p:spPr>
          <a:xfrm>
            <a:off x="6790786" y="8511589"/>
            <a:ext cx="2212892" cy="1087083"/>
          </a:xfrm>
          <a:custGeom>
            <a:avLst/>
            <a:gdLst/>
            <a:ahLst/>
            <a:cxnLst/>
            <a:rect l="l" t="t" r="r" b="b"/>
            <a:pathLst>
              <a:path w="7315200" h="3593592">
                <a:moveTo>
                  <a:pt x="0" y="0"/>
                </a:moveTo>
                <a:lnTo>
                  <a:pt x="7315200" y="0"/>
                </a:lnTo>
                <a:lnTo>
                  <a:pt x="7315200" y="3593592"/>
                </a:lnTo>
                <a:lnTo>
                  <a:pt x="0" y="35935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45774A-08B8-4CBC-BEDE-44E7A949BD00}"/>
              </a:ext>
            </a:extLst>
          </p:cNvPr>
          <p:cNvGrpSpPr/>
          <p:nvPr/>
        </p:nvGrpSpPr>
        <p:grpSpPr>
          <a:xfrm>
            <a:off x="12924899" y="3845314"/>
            <a:ext cx="4302686" cy="5981984"/>
            <a:chOff x="12986709" y="3774655"/>
            <a:chExt cx="4302686" cy="598198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0022FCE-2E81-46E4-B7CC-32642D7E54BB}"/>
                </a:ext>
              </a:extLst>
            </p:cNvPr>
            <p:cNvGrpSpPr/>
            <p:nvPr/>
          </p:nvGrpSpPr>
          <p:grpSpPr>
            <a:xfrm>
              <a:off x="12986709" y="3801637"/>
              <a:ext cx="4224558" cy="5955002"/>
              <a:chOff x="824576" y="3801637"/>
              <a:chExt cx="4224558" cy="5955002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ACF746D-DB0D-4869-A08F-804F7CE2183F}"/>
                  </a:ext>
                </a:extLst>
              </p:cNvPr>
              <p:cNvSpPr txBox="1"/>
              <p:nvPr/>
            </p:nvSpPr>
            <p:spPr>
              <a:xfrm>
                <a:off x="874264" y="3834004"/>
                <a:ext cx="190407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1" i="0" u="none" strike="noStrike" kern="1200" cap="none" spc="0" normalizeH="0" baseline="0" noProof="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54141B2-4AE5-41B9-939A-E9E73BD32CBF}"/>
                  </a:ext>
                </a:extLst>
              </p:cNvPr>
              <p:cNvSpPr txBox="1"/>
              <p:nvPr/>
            </p:nvSpPr>
            <p:spPr>
              <a:xfrm>
                <a:off x="3145061" y="3801637"/>
                <a:ext cx="190407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0" b="1" i="0" u="none" strike="noStrike" kern="1200" cap="none" spc="0" normalizeH="0" baseline="0" noProof="0" dirty="0"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9A810C9-5D97-4FDE-AF5F-3AE01128FC84}"/>
                  </a:ext>
                </a:extLst>
              </p:cNvPr>
              <p:cNvSpPr txBox="1"/>
              <p:nvPr/>
            </p:nvSpPr>
            <p:spPr>
              <a:xfrm>
                <a:off x="874264" y="5452109"/>
                <a:ext cx="190407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0" b="1" i="0" u="none" strike="noStrike" kern="1200" cap="none" spc="0" normalizeH="0" baseline="0" noProof="0" dirty="0"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3B35AC0-AB4F-41A6-B557-A9D4893A413D}"/>
                  </a:ext>
                </a:extLst>
              </p:cNvPr>
              <p:cNvSpPr txBox="1"/>
              <p:nvPr/>
            </p:nvSpPr>
            <p:spPr>
              <a:xfrm>
                <a:off x="3145061" y="5419742"/>
                <a:ext cx="190407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1" i="0" u="none" strike="noStrike" kern="1200" cap="none" spc="0" normalizeH="0" baseline="0" noProof="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C29CCB7-0E62-441F-B1B0-5FC48DFA9A09}"/>
                  </a:ext>
                </a:extLst>
              </p:cNvPr>
              <p:cNvSpPr txBox="1"/>
              <p:nvPr/>
            </p:nvSpPr>
            <p:spPr>
              <a:xfrm>
                <a:off x="874264" y="6876056"/>
                <a:ext cx="190407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1" i="0" u="none" strike="noStrike" kern="1200" cap="none" spc="0" normalizeH="0" baseline="0" noProof="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7B8CEC0-D465-4EC7-B3ED-8BF08DF43CAA}"/>
                  </a:ext>
                </a:extLst>
              </p:cNvPr>
              <p:cNvSpPr txBox="1"/>
              <p:nvPr/>
            </p:nvSpPr>
            <p:spPr>
              <a:xfrm>
                <a:off x="3145061" y="6843689"/>
                <a:ext cx="190407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0" b="1" i="0" u="none" strike="noStrike" kern="1200" cap="none" spc="0" normalizeH="0" baseline="0" noProof="0" dirty="0"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5B2CEFC-9E43-4E13-BE13-B92DEC812AF3}"/>
                  </a:ext>
                </a:extLst>
              </p:cNvPr>
              <p:cNvSpPr txBox="1"/>
              <p:nvPr/>
            </p:nvSpPr>
            <p:spPr>
              <a:xfrm>
                <a:off x="824576" y="8433200"/>
                <a:ext cx="190407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0" b="1" i="0" u="none" strike="noStrike" kern="1200" cap="none" spc="0" normalizeH="0" baseline="0" noProof="0" dirty="0"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65193F3-65DF-4CB8-9D5D-76B115EED94A}"/>
                  </a:ext>
                </a:extLst>
              </p:cNvPr>
              <p:cNvSpPr txBox="1"/>
              <p:nvPr/>
            </p:nvSpPr>
            <p:spPr>
              <a:xfrm>
                <a:off x="3095373" y="8400833"/>
                <a:ext cx="190407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1" i="0" u="none" strike="noStrike" kern="1200" cap="none" spc="0" normalizeH="0" baseline="0" noProof="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0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D68FDAB-9969-47B2-99F8-F2BE12BC22BB}"/>
                </a:ext>
              </a:extLst>
            </p:cNvPr>
            <p:cNvSpPr txBox="1"/>
            <p:nvPr/>
          </p:nvSpPr>
          <p:spPr>
            <a:xfrm>
              <a:off x="15385322" y="3774655"/>
              <a:ext cx="190407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68" name="Rounded Rectangle 21">
            <a:extLst>
              <a:ext uri="{FF2B5EF4-FFF2-40B4-BE49-F238E27FC236}">
                <a16:creationId xmlns:a16="http://schemas.microsoft.com/office/drawing/2014/main" id="{7F65B76D-946C-4449-925A-B0E5260453EA}"/>
              </a:ext>
            </a:extLst>
          </p:cNvPr>
          <p:cNvSpPr/>
          <p:nvPr/>
        </p:nvSpPr>
        <p:spPr>
          <a:xfrm>
            <a:off x="3307709" y="5415494"/>
            <a:ext cx="1592151" cy="1241035"/>
          </a:xfrm>
          <a:prstGeom prst="roundRect">
            <a:avLst/>
          </a:prstGeom>
          <a:solidFill>
            <a:schemeClr val="bg1"/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000" b="1" dirty="0">
                <a:solidFill>
                  <a:srgbClr val="FF75AD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5" name="Freeform 6">
            <a:extLst>
              <a:ext uri="{FF2B5EF4-FFF2-40B4-BE49-F238E27FC236}">
                <a16:creationId xmlns:a16="http://schemas.microsoft.com/office/drawing/2014/main" id="{956C59E1-78C6-441E-AA8A-CEE767E4AC75}"/>
              </a:ext>
            </a:extLst>
          </p:cNvPr>
          <p:cNvSpPr/>
          <p:nvPr/>
        </p:nvSpPr>
        <p:spPr>
          <a:xfrm>
            <a:off x="12711649" y="8571264"/>
            <a:ext cx="2212892" cy="1087083"/>
          </a:xfrm>
          <a:custGeom>
            <a:avLst/>
            <a:gdLst/>
            <a:ahLst/>
            <a:cxnLst/>
            <a:rect l="l" t="t" r="r" b="b"/>
            <a:pathLst>
              <a:path w="7315200" h="3593592">
                <a:moveTo>
                  <a:pt x="0" y="0"/>
                </a:moveTo>
                <a:lnTo>
                  <a:pt x="7315200" y="0"/>
                </a:lnTo>
                <a:lnTo>
                  <a:pt x="7315200" y="3593592"/>
                </a:lnTo>
                <a:lnTo>
                  <a:pt x="0" y="35935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6" name="Freeform 6">
            <a:extLst>
              <a:ext uri="{FF2B5EF4-FFF2-40B4-BE49-F238E27FC236}">
                <a16:creationId xmlns:a16="http://schemas.microsoft.com/office/drawing/2014/main" id="{779226B1-6C63-4053-B4ED-42EBEFA045F0}"/>
              </a:ext>
            </a:extLst>
          </p:cNvPr>
          <p:cNvSpPr/>
          <p:nvPr/>
        </p:nvSpPr>
        <p:spPr>
          <a:xfrm>
            <a:off x="12767399" y="5432202"/>
            <a:ext cx="2212892" cy="1087083"/>
          </a:xfrm>
          <a:custGeom>
            <a:avLst/>
            <a:gdLst/>
            <a:ahLst/>
            <a:cxnLst/>
            <a:rect l="l" t="t" r="r" b="b"/>
            <a:pathLst>
              <a:path w="7315200" h="3593592">
                <a:moveTo>
                  <a:pt x="0" y="0"/>
                </a:moveTo>
                <a:lnTo>
                  <a:pt x="7315200" y="0"/>
                </a:lnTo>
                <a:lnTo>
                  <a:pt x="7315200" y="3593592"/>
                </a:lnTo>
                <a:lnTo>
                  <a:pt x="0" y="35935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">
            <a:extLst>
              <a:ext uri="{FF2B5EF4-FFF2-40B4-BE49-F238E27FC236}">
                <a16:creationId xmlns:a16="http://schemas.microsoft.com/office/drawing/2014/main" id="{544554CE-4506-4986-980D-2688302CF768}"/>
              </a:ext>
            </a:extLst>
          </p:cNvPr>
          <p:cNvSpPr/>
          <p:nvPr/>
        </p:nvSpPr>
        <p:spPr>
          <a:xfrm>
            <a:off x="15265415" y="7014781"/>
            <a:ext cx="2212892" cy="1087083"/>
          </a:xfrm>
          <a:custGeom>
            <a:avLst/>
            <a:gdLst/>
            <a:ahLst/>
            <a:cxnLst/>
            <a:rect l="l" t="t" r="r" b="b"/>
            <a:pathLst>
              <a:path w="7315200" h="3593592">
                <a:moveTo>
                  <a:pt x="0" y="0"/>
                </a:moveTo>
                <a:lnTo>
                  <a:pt x="7315200" y="0"/>
                </a:lnTo>
                <a:lnTo>
                  <a:pt x="7315200" y="3593592"/>
                </a:lnTo>
                <a:lnTo>
                  <a:pt x="0" y="35935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70" name="Rounded Rectangle 21">
            <a:extLst>
              <a:ext uri="{FF2B5EF4-FFF2-40B4-BE49-F238E27FC236}">
                <a16:creationId xmlns:a16="http://schemas.microsoft.com/office/drawing/2014/main" id="{DB5DB2E3-0B9E-4E6E-9046-5F0BE08AEB57}"/>
              </a:ext>
            </a:extLst>
          </p:cNvPr>
          <p:cNvSpPr/>
          <p:nvPr/>
        </p:nvSpPr>
        <p:spPr>
          <a:xfrm>
            <a:off x="1111928" y="6875235"/>
            <a:ext cx="1592151" cy="1241035"/>
          </a:xfrm>
          <a:prstGeom prst="roundRect">
            <a:avLst/>
          </a:prstGeom>
          <a:solidFill>
            <a:schemeClr val="bg1"/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000" b="1" dirty="0">
                <a:solidFill>
                  <a:srgbClr val="FF75AD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1" name="Rounded Rectangle 21">
            <a:extLst>
              <a:ext uri="{FF2B5EF4-FFF2-40B4-BE49-F238E27FC236}">
                <a16:creationId xmlns:a16="http://schemas.microsoft.com/office/drawing/2014/main" id="{79AD3D4C-FB7D-44A0-9ACA-C92CBE839665}"/>
              </a:ext>
            </a:extLst>
          </p:cNvPr>
          <p:cNvSpPr/>
          <p:nvPr/>
        </p:nvSpPr>
        <p:spPr>
          <a:xfrm>
            <a:off x="3398980" y="8463594"/>
            <a:ext cx="1592151" cy="1241035"/>
          </a:xfrm>
          <a:prstGeom prst="roundRect">
            <a:avLst/>
          </a:prstGeom>
          <a:solidFill>
            <a:schemeClr val="bg1"/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000" b="1" dirty="0">
                <a:solidFill>
                  <a:srgbClr val="FF75AD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2" name="Rounded Rectangle 21">
            <a:extLst>
              <a:ext uri="{FF2B5EF4-FFF2-40B4-BE49-F238E27FC236}">
                <a16:creationId xmlns:a16="http://schemas.microsoft.com/office/drawing/2014/main" id="{E3BE7A82-24E0-44FD-A458-30740BC56479}"/>
              </a:ext>
            </a:extLst>
          </p:cNvPr>
          <p:cNvSpPr/>
          <p:nvPr/>
        </p:nvSpPr>
        <p:spPr>
          <a:xfrm>
            <a:off x="9566933" y="5445852"/>
            <a:ext cx="1592151" cy="1241035"/>
          </a:xfrm>
          <a:prstGeom prst="roundRect">
            <a:avLst/>
          </a:prstGeom>
          <a:solidFill>
            <a:schemeClr val="bg1"/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000" b="1" dirty="0">
                <a:solidFill>
                  <a:srgbClr val="2BD36B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3" name="Rounded Rectangle 21">
            <a:extLst>
              <a:ext uri="{FF2B5EF4-FFF2-40B4-BE49-F238E27FC236}">
                <a16:creationId xmlns:a16="http://schemas.microsoft.com/office/drawing/2014/main" id="{1F4B7E9C-DC03-43A6-8534-C2ED6804E917}"/>
              </a:ext>
            </a:extLst>
          </p:cNvPr>
          <p:cNvSpPr/>
          <p:nvPr/>
        </p:nvSpPr>
        <p:spPr>
          <a:xfrm>
            <a:off x="7305597" y="6912190"/>
            <a:ext cx="1592151" cy="1241035"/>
          </a:xfrm>
          <a:prstGeom prst="roundRect">
            <a:avLst/>
          </a:prstGeom>
          <a:solidFill>
            <a:schemeClr val="bg1"/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000" b="1" dirty="0">
                <a:solidFill>
                  <a:srgbClr val="2BD36B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4" name="Rounded Rectangle 21">
            <a:extLst>
              <a:ext uri="{FF2B5EF4-FFF2-40B4-BE49-F238E27FC236}">
                <a16:creationId xmlns:a16="http://schemas.microsoft.com/office/drawing/2014/main" id="{B3A6E53D-82F4-47C9-916D-7698FC20C4E5}"/>
              </a:ext>
            </a:extLst>
          </p:cNvPr>
          <p:cNvSpPr/>
          <p:nvPr/>
        </p:nvSpPr>
        <p:spPr>
          <a:xfrm>
            <a:off x="7301867" y="8463593"/>
            <a:ext cx="1592151" cy="1241035"/>
          </a:xfrm>
          <a:prstGeom prst="roundRect">
            <a:avLst/>
          </a:prstGeom>
          <a:solidFill>
            <a:schemeClr val="bg1"/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000" b="1" dirty="0">
                <a:solidFill>
                  <a:srgbClr val="2BD36B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5" name="Rounded Rectangle 21">
            <a:extLst>
              <a:ext uri="{FF2B5EF4-FFF2-40B4-BE49-F238E27FC236}">
                <a16:creationId xmlns:a16="http://schemas.microsoft.com/office/drawing/2014/main" id="{79CBE99D-32B4-43B0-B2A1-84BBD6554941}"/>
              </a:ext>
            </a:extLst>
          </p:cNvPr>
          <p:cNvSpPr/>
          <p:nvPr/>
        </p:nvSpPr>
        <p:spPr>
          <a:xfrm>
            <a:off x="13166087" y="5415494"/>
            <a:ext cx="1592151" cy="1241035"/>
          </a:xfrm>
          <a:prstGeom prst="roundRect">
            <a:avLst/>
          </a:prstGeom>
          <a:solidFill>
            <a:schemeClr val="bg1"/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000" b="1" dirty="0">
                <a:solidFill>
                  <a:srgbClr val="B12FBB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id="{5DE48ECF-79D7-4E3D-B1C0-92CC3B6D6CDB}"/>
              </a:ext>
            </a:extLst>
          </p:cNvPr>
          <p:cNvSpPr/>
          <p:nvPr/>
        </p:nvSpPr>
        <p:spPr>
          <a:xfrm>
            <a:off x="15374276" y="6875235"/>
            <a:ext cx="1592151" cy="1241035"/>
          </a:xfrm>
          <a:prstGeom prst="roundRect">
            <a:avLst/>
          </a:prstGeom>
          <a:solidFill>
            <a:schemeClr val="bg1"/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000" b="1" dirty="0">
                <a:solidFill>
                  <a:srgbClr val="B12FBB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7" name="Rounded Rectangle 21">
            <a:extLst>
              <a:ext uri="{FF2B5EF4-FFF2-40B4-BE49-F238E27FC236}">
                <a16:creationId xmlns:a16="http://schemas.microsoft.com/office/drawing/2014/main" id="{FA608F77-9CE7-4446-9860-4F3D94F49F15}"/>
              </a:ext>
            </a:extLst>
          </p:cNvPr>
          <p:cNvSpPr/>
          <p:nvPr/>
        </p:nvSpPr>
        <p:spPr>
          <a:xfrm>
            <a:off x="13071860" y="8463593"/>
            <a:ext cx="1592151" cy="1241035"/>
          </a:xfrm>
          <a:prstGeom prst="roundRect">
            <a:avLst/>
          </a:prstGeom>
          <a:solidFill>
            <a:schemeClr val="bg1"/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000" b="1" dirty="0">
                <a:solidFill>
                  <a:srgbClr val="B12FBB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0161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5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320</Words>
  <Application>Microsoft Office PowerPoint</Application>
  <PresentationFormat>Custom</PresentationFormat>
  <Paragraphs>206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Arial</vt:lpstr>
      <vt:lpstr>Times New Roman</vt:lpstr>
      <vt:lpstr>#9Slide07 HoneyCream</vt:lpstr>
      <vt:lpstr>UTM Avo</vt:lpstr>
      <vt:lpstr>SVN-Newton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T14_B13(T1)_LuyenTapChung_KNTT_MNT</dc:title>
  <cp:lastModifiedBy>HN25092024</cp:lastModifiedBy>
  <cp:revision>114</cp:revision>
  <dcterms:created xsi:type="dcterms:W3CDTF">2006-08-16T00:00:00Z</dcterms:created>
  <dcterms:modified xsi:type="dcterms:W3CDTF">2025-12-07T11:42:58Z</dcterms:modified>
  <dc:identifier>DAG3gbRjdgg</dc:identifier>
</cp:coreProperties>
</file>