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20"/>
  </p:notesMasterIdLst>
  <p:sldIdLst>
    <p:sldId id="256" r:id="rId4"/>
    <p:sldId id="272" r:id="rId5"/>
    <p:sldId id="276" r:id="rId6"/>
    <p:sldId id="278" r:id="rId7"/>
    <p:sldId id="313" r:id="rId8"/>
    <p:sldId id="321" r:id="rId9"/>
    <p:sldId id="274" r:id="rId10"/>
    <p:sldId id="280" r:id="rId11"/>
    <p:sldId id="298" r:id="rId12"/>
    <p:sldId id="275" r:id="rId13"/>
    <p:sldId id="286" r:id="rId14"/>
    <p:sldId id="316" r:id="rId15"/>
    <p:sldId id="299" r:id="rId16"/>
    <p:sldId id="290" r:id="rId17"/>
    <p:sldId id="291" r:id="rId18"/>
    <p:sldId id="319" r:id="rId19"/>
  </p:sldIdLst>
  <p:sldSz cx="18288000" cy="10287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UVF Barmbrack" panose="02000000000000000000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E7295F"/>
    <a:srgbClr val="FF914D"/>
    <a:srgbClr val="FFC9C9"/>
    <a:srgbClr val="FFABAB"/>
    <a:srgbClr val="F3D313"/>
    <a:srgbClr val="A22290"/>
    <a:srgbClr val="FADC1E"/>
    <a:srgbClr val="834833"/>
    <a:srgbClr val="DC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2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8FEC6-157F-4D8F-AB39-5D932FA6BA6A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7D51C-E570-4508-A705-0A170266BE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11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7D51C-E570-4508-A705-0A170266BED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83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0FB848-08D4-A9E4-9172-6A794CC4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0AEFC7-0406-DCC1-6301-AD21D6AD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3EEBAA5-98FD-79AB-EE49-EA175F4C4436}"/>
              </a:ext>
            </a:extLst>
          </p:cNvPr>
          <p:cNvSpPr txBox="1"/>
          <p:nvPr userDrawn="1"/>
        </p:nvSpPr>
        <p:spPr>
          <a:xfrm>
            <a:off x="4572000" y="13647927"/>
            <a:ext cx="1042416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1588">
            <a:extLst>
              <a:ext uri="{FF2B5EF4-FFF2-40B4-BE49-F238E27FC236}">
                <a16:creationId xmlns:a16="http://schemas.microsoft.com/office/drawing/2014/main" id="{52BE1099-71E7-9C00-47F2-0DB8A7D0E9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8288000" cy="10175075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A0050A7-3806-0A46-2EFA-9898D65194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1BCB09F-53A9-4B37-0CB4-DF3A34C463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876F7-A367-5022-940D-2B8F12379C0C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22B3D0EE-AD79-C2FD-5FB3-23E8E6A438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EF1DFD5-08F9-3443-0D61-F6911F907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C5D630-A4C7-1EC2-9C52-24D1056C02A7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8C4E027D-6596-207F-54B0-843A2A908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E6A3533E-7812-5EDD-7B9E-2E0736F8E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6F4558-3E15-1FF4-C386-23785BBCA5EB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409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0EE801-6279-3FEE-06AF-4963172B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6813BE-3AC8-F26A-D33C-B95E2175D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7577FA-D3FC-EE2A-DC51-33A5F3DB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5A794A-9BD0-4BBA-0809-C9A8DE5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80D432-C834-4B89-25DF-A54ECA61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BB9BD2A-6054-495F-9F1C-6FE117CF048B}"/>
              </a:ext>
            </a:extLst>
          </p:cNvPr>
          <p:cNvSpPr txBox="1"/>
          <p:nvPr userDrawn="1"/>
        </p:nvSpPr>
        <p:spPr>
          <a:xfrm>
            <a:off x="4572000" y="13647927"/>
            <a:ext cx="1042416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CF50434-4082-DEE7-38A7-E75429334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07B5D74-78EC-9453-D5ED-6D85E7760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27E8146-9090-6C37-B4CF-C08B6CA690CF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9C9B1559-57BE-A4D9-903A-43F27AFDA0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5A9AFE62-5FE5-DDD7-B443-6AE815207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8E43571-B118-2EE4-A071-0AFF553FBF44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289157BB-6DDC-4F98-030A-F0746D2B37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542DA5C-3824-BDDB-0919-A63991D7C9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C432009-C473-F35A-D8A6-08EE4D3B7BAE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0066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F1EF74-982D-E664-B818-E1670C8F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45E6A3-8268-ACB2-9D81-C5EE5FD2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3EC037-A63D-3A49-3288-2AFD15C4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3E48D5-7891-FD68-1DE3-69F7140D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5C58D8-74EE-8B58-04A5-4A23E6A0B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1146A1-F77E-02E9-8B32-1063C14A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70CC107-A8E5-280F-493A-FA728449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3E3DC3-7A7D-FE27-E487-D70001371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C262B2-D037-254C-3A02-01BBBAA9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9996CD-BC37-1C3A-382A-6D1FCC17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0BB7C71-4F66-713F-A6F6-8BEBB1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09ABFF1-42E3-6132-A352-69FDF737A6BE}"/>
              </a:ext>
            </a:extLst>
          </p:cNvPr>
          <p:cNvSpPr txBox="1"/>
          <p:nvPr userDrawn="1"/>
        </p:nvSpPr>
        <p:spPr>
          <a:xfrm>
            <a:off x="4572000" y="13647927"/>
            <a:ext cx="1042416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DD31F294-F1D0-5440-7583-56F40F230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721D3D40-7372-8D57-7D49-686B98297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6F3B047-033B-88CF-E674-A1E74DF6E264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48929ED1-96A4-4EAB-1EC5-DC8D3876C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AC0CC138-3207-5867-668C-85E5387ACF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348FCF8-7FE9-C428-89D2-659DC80451E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3D7AEEB6-00DF-6389-C074-6DD614B16C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F1448817-CA42-0870-CD93-C16AEDA383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BB99434-67CB-4A27-1DA0-02EE7BB98045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833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DE84D1-6DF3-E9B0-7670-E6CEA1D6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9ABEFD-23C3-CB60-6FDD-6F2E733D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339D2A5-0410-C9F6-BB50-C776A505D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EAD9087-49A4-D172-8193-97DB736F4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E30A903-2DB1-B44E-F986-76C579440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830D5CA-2CA0-85A1-7EEB-B4B084DB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D89B896-54A9-B813-2B26-2588BF0F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183B55-752A-9E35-2930-7C2608CB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F9207D-98BD-B77C-565B-49D16F87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20BD49F-9253-37B7-840F-7FC1C8B1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E3F59B-864C-516E-D631-CF100C83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56A8420-73E7-6E7D-1E89-BC7E515A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36427B8-B237-D92B-E87C-39CCFE7D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B42D2E-ED5E-A914-A511-25DA9221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CF1C206-8BA9-2042-4160-E717A26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4977975-637A-88A6-0021-91CEBE4F0A72}"/>
              </a:ext>
            </a:extLst>
          </p:cNvPr>
          <p:cNvSpPr txBox="1"/>
          <p:nvPr userDrawn="1"/>
        </p:nvSpPr>
        <p:spPr>
          <a:xfrm>
            <a:off x="4572000" y="13647927"/>
            <a:ext cx="1042416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6AF5FAA-34B1-F7D6-389E-BBC21EE7BB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0AD271C-5F4A-3F71-FE28-2B42EF3F82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7C93965-57FE-41B5-6085-BFACFDB75B89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289A7-CCB7-170E-0134-B5063E763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6AB4-C869-1686-8933-CC8D7DAED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EFA7C1-A077-044F-5233-003AF71A79B3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01B1DC03-BED1-558E-48F8-3770E8D0A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EFF68EB-6453-11BB-3F2D-2B2B1BE020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6FA26F7-B66B-0D67-6E46-8D4A5D83EC8C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934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039080-C600-D789-EC47-07AEDCDD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587A8E-00C7-97AE-4BA5-0DA30E94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0B34B2-B2D3-338C-D2F5-10F350231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6185CB-0635-E1A4-351A-4A894458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A0F4E0-EFA5-E819-6C4F-A5E28AF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E95FA2-EF45-3208-69B7-BCB6230F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C50AC3-95CC-CCDA-227B-A211FC71C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F0424B-BD85-B08F-7C88-739BFFC34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730F4B-ADF8-AD88-C7C2-C7DF11E36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D43F09C-3D68-2323-000E-F6EB38B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F82CE8-B607-3029-D07D-8C239047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AFA9654-3F8F-E640-23FD-68CC5AA1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FB0C18-44EB-30BD-B0BB-1CC96F92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1C09B8-6C1B-CC42-0581-195F84614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C2EBE1-5CB9-E785-EF8F-8890A9E7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16B85A-DC98-06E6-6A46-6ACA741B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F11B22-8D83-D397-25B3-357B216F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4E59FD1-796E-FC0F-207A-627E60180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0FD7BD8-E5EC-ABE3-5BC3-C6CA82C1D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8BA446-2002-6ACB-9CBB-75311D4D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1322DF65-02FC-47B6-9217-5E6B020E8867}" type="datetimeFigureOut">
              <a:rPr lang="vi-VN" sz="2700" smtClean="0">
                <a:solidFill>
                  <a:prstClr val="black"/>
                </a:solidFill>
              </a:rPr>
              <a:pPr defTabSz="1371600"/>
              <a:t>05/11/2025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177B5B-2F84-02DB-8511-B7BC4386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3B4499-98C8-C5B4-8720-8CB000F8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6E6B198-269B-4255-872E-9F9AE3A6780F}" type="slidenum">
              <a:rPr lang="vi-VN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1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2184911" y="-2184909"/>
            <a:ext cx="1915197" cy="628502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13622067" y="-2015015"/>
            <a:ext cx="2650920" cy="6680946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585788" y="813917"/>
            <a:ext cx="17116425" cy="887300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9151961"/>
            <a:ext cx="18288000" cy="1135040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682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840288" y="6016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3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62364" b="-15413"/>
            </a:stretch>
          </a:blipFill>
        </p:spPr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16764089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62364" b="-15413"/>
            </a:stretch>
          </a:blipFill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6840288" y="6016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38050" y="274638"/>
            <a:ext cx="17602200" cy="97456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2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67114DC-BD9A-204A-2E7F-9C8DAE5A9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4583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583E8761-A14E-4E6E-B19C-D0ABAA7747FF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2025/11/5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D6730F0-C3DD-5B5A-0DA5-5AF7F140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583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BB7FEB94-9190-4A40-06C7-C193EF76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4583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410F0F-E077-475B-A7EC-03CDC27F5B8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6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3.svg"/><Relationship Id="rId21" Type="http://schemas.openxmlformats.org/officeDocument/2006/relationships/image" Target="../media/image23.png"/><Relationship Id="rId7" Type="http://schemas.openxmlformats.org/officeDocument/2006/relationships/image" Target="../media/image17.svg"/><Relationship Id="rId12" Type="http://schemas.openxmlformats.org/officeDocument/2006/relationships/image" Target="../media/image17.png"/><Relationship Id="rId17" Type="http://schemas.openxmlformats.org/officeDocument/2006/relationships/image" Target="../media/image27.svg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1.svg"/><Relationship Id="rId24" Type="http://schemas.openxmlformats.org/officeDocument/2006/relationships/image" Target="../media/image26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21.sv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61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AF6EE">
                <a:alpha val="100000"/>
              </a:srgbClr>
            </a:gs>
            <a:gs pos="100000">
              <a:srgbClr val="EAFFF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>
            <a:off x="11554126" y="9101023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7315200" y="0"/>
                </a:moveTo>
                <a:lnTo>
                  <a:pt x="0" y="0"/>
                </a:lnTo>
                <a:lnTo>
                  <a:pt x="0" y="1649245"/>
                </a:lnTo>
                <a:lnTo>
                  <a:pt x="7315200" y="1649245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 rot="21316449">
            <a:off x="322044" y="200514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/>
          <p:cNvSpPr/>
          <p:nvPr/>
        </p:nvSpPr>
        <p:spPr>
          <a:xfrm rot="307103">
            <a:off x="5834860" y="209470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5" y="0"/>
                </a:lnTo>
                <a:lnTo>
                  <a:pt x="2716665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7070605" y="8886944"/>
            <a:ext cx="1275797" cy="1316356"/>
          </a:xfrm>
          <a:prstGeom prst="rect">
            <a:avLst/>
          </a:prstGeom>
        </p:spPr>
      </p:pic>
      <p:sp>
        <p:nvSpPr>
          <p:cNvPr id="20" name="Freeform 3"/>
          <p:cNvSpPr/>
          <p:nvPr/>
        </p:nvSpPr>
        <p:spPr>
          <a:xfrm flipH="1">
            <a:off x="14843561" y="876300"/>
            <a:ext cx="3673254" cy="9373161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3673254" y="0"/>
                </a:moveTo>
                <a:lnTo>
                  <a:pt x="0" y="0"/>
                </a:lnTo>
                <a:lnTo>
                  <a:pt x="0" y="9373160"/>
                </a:lnTo>
                <a:lnTo>
                  <a:pt x="3673254" y="9373160"/>
                </a:lnTo>
                <a:lnTo>
                  <a:pt x="3673254" y="0"/>
                </a:lnTo>
                <a:close/>
              </a:path>
            </a:pathLst>
          </a:custGeom>
          <a:blipFill>
            <a:blip r:embed="rId9"/>
            <a:stretch>
              <a:fillRect l="-85213"/>
            </a:stretch>
          </a:blipFill>
        </p:spPr>
      </p:sp>
      <p:sp>
        <p:nvSpPr>
          <p:cNvPr id="22" name="Freeform 4"/>
          <p:cNvSpPr/>
          <p:nvPr/>
        </p:nvSpPr>
        <p:spPr>
          <a:xfrm>
            <a:off x="0" y="456069"/>
            <a:ext cx="3673254" cy="9373161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0" y="0"/>
                </a:moveTo>
                <a:lnTo>
                  <a:pt x="3673254" y="0"/>
                </a:lnTo>
                <a:lnTo>
                  <a:pt x="3673254" y="9373160"/>
                </a:lnTo>
                <a:lnTo>
                  <a:pt x="0" y="93731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5213"/>
            </a:stretch>
          </a:blipFill>
        </p:spPr>
      </p:sp>
      <p:sp>
        <p:nvSpPr>
          <p:cNvPr id="23" name="Freeform 5"/>
          <p:cNvSpPr/>
          <p:nvPr/>
        </p:nvSpPr>
        <p:spPr>
          <a:xfrm>
            <a:off x="287643" y="7250379"/>
            <a:ext cx="5511209" cy="278316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6"/>
          <p:cNvSpPr/>
          <p:nvPr/>
        </p:nvSpPr>
        <p:spPr>
          <a:xfrm>
            <a:off x="12489149" y="7250379"/>
            <a:ext cx="5511209" cy="278316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7"/>
          <p:cNvSpPr/>
          <p:nvPr/>
        </p:nvSpPr>
        <p:spPr>
          <a:xfrm>
            <a:off x="4546407" y="6623389"/>
            <a:ext cx="3460618" cy="3410151"/>
          </a:xfrm>
          <a:custGeom>
            <a:avLst/>
            <a:gdLst/>
            <a:ahLst/>
            <a:cxnLst/>
            <a:rect l="l" t="t" r="r" b="b"/>
            <a:pathLst>
              <a:path w="3460618" h="3410151">
                <a:moveTo>
                  <a:pt x="0" y="0"/>
                </a:moveTo>
                <a:lnTo>
                  <a:pt x="3460618" y="0"/>
                </a:lnTo>
                <a:lnTo>
                  <a:pt x="3460618" y="3410150"/>
                </a:lnTo>
                <a:lnTo>
                  <a:pt x="0" y="3410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6" name="Freeform 8"/>
          <p:cNvSpPr/>
          <p:nvPr/>
        </p:nvSpPr>
        <p:spPr>
          <a:xfrm flipH="1">
            <a:off x="10153465" y="6515735"/>
            <a:ext cx="3337517" cy="3517804"/>
          </a:xfrm>
          <a:custGeom>
            <a:avLst/>
            <a:gdLst/>
            <a:ahLst/>
            <a:cxnLst/>
            <a:rect l="l" t="t" r="r" b="b"/>
            <a:pathLst>
              <a:path w="3337517" h="3517804">
                <a:moveTo>
                  <a:pt x="3337517" y="0"/>
                </a:moveTo>
                <a:lnTo>
                  <a:pt x="0" y="0"/>
                </a:lnTo>
                <a:lnTo>
                  <a:pt x="0" y="3517804"/>
                </a:lnTo>
                <a:lnTo>
                  <a:pt x="3337517" y="3517804"/>
                </a:lnTo>
                <a:lnTo>
                  <a:pt x="3337517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Freeform 9"/>
          <p:cNvSpPr/>
          <p:nvPr/>
        </p:nvSpPr>
        <p:spPr>
          <a:xfrm>
            <a:off x="8718905" y="1019064"/>
            <a:ext cx="1994228" cy="1562800"/>
          </a:xfrm>
          <a:custGeom>
            <a:avLst/>
            <a:gdLst/>
            <a:ahLst/>
            <a:cxnLst/>
            <a:rect l="l" t="t" r="r" b="b"/>
            <a:pathLst>
              <a:path w="2546551" h="1919463">
                <a:moveTo>
                  <a:pt x="0" y="0"/>
                </a:moveTo>
                <a:lnTo>
                  <a:pt x="2546550" y="0"/>
                </a:lnTo>
                <a:lnTo>
                  <a:pt x="2546550" y="1919462"/>
                </a:lnTo>
                <a:lnTo>
                  <a:pt x="0" y="19194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0"/>
          <p:cNvSpPr/>
          <p:nvPr/>
        </p:nvSpPr>
        <p:spPr>
          <a:xfrm>
            <a:off x="14300062" y="6082316"/>
            <a:ext cx="1889383" cy="2192322"/>
          </a:xfrm>
          <a:custGeom>
            <a:avLst/>
            <a:gdLst/>
            <a:ahLst/>
            <a:cxnLst/>
            <a:rect l="l" t="t" r="r" b="b"/>
            <a:pathLst>
              <a:path w="1889383" h="2192322">
                <a:moveTo>
                  <a:pt x="0" y="0"/>
                </a:moveTo>
                <a:lnTo>
                  <a:pt x="1889382" y="0"/>
                </a:lnTo>
                <a:lnTo>
                  <a:pt x="1889382" y="2192321"/>
                </a:lnTo>
                <a:lnTo>
                  <a:pt x="0" y="2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3" y="0"/>
            <a:ext cx="1542489" cy="1542489"/>
          </a:xfrm>
          <a:prstGeom prst="rect">
            <a:avLst/>
          </a:prstGeom>
        </p:spPr>
      </p:pic>
      <p:sp>
        <p:nvSpPr>
          <p:cNvPr id="42" name="Freeform 4"/>
          <p:cNvSpPr/>
          <p:nvPr/>
        </p:nvSpPr>
        <p:spPr>
          <a:xfrm flipH="1">
            <a:off x="2735105" y="4943360"/>
            <a:ext cx="2176627" cy="2086705"/>
          </a:xfrm>
          <a:custGeom>
            <a:avLst/>
            <a:gdLst/>
            <a:ahLst/>
            <a:cxnLst/>
            <a:rect l="l" t="t" r="r" b="b"/>
            <a:pathLst>
              <a:path w="3286940" h="2533932">
                <a:moveTo>
                  <a:pt x="0" y="0"/>
                </a:moveTo>
                <a:lnTo>
                  <a:pt x="3286941" y="0"/>
                </a:lnTo>
                <a:lnTo>
                  <a:pt x="3286941" y="2533932"/>
                </a:lnTo>
                <a:lnTo>
                  <a:pt x="0" y="2533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18953" y="450053"/>
            <a:ext cx="5133277" cy="5389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83805" y="1720370"/>
            <a:ext cx="5133277" cy="5413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277077" y="584309"/>
            <a:ext cx="4816257" cy="1932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26857" y="440979"/>
            <a:ext cx="2737341" cy="148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1">
            <a:extLst>
              <a:ext uri="{FF2B5EF4-FFF2-40B4-BE49-F238E27FC236}">
                <a16:creationId xmlns:a16="http://schemas.microsoft.com/office/drawing/2014/main" id="{B12B4625-2F6D-40B4-8BD2-ADB51CB8A229}"/>
              </a:ext>
            </a:extLst>
          </p:cNvPr>
          <p:cNvSpPr/>
          <p:nvPr/>
        </p:nvSpPr>
        <p:spPr>
          <a:xfrm flipH="1">
            <a:off x="304800" y="2857500"/>
            <a:ext cx="9048751" cy="6486632"/>
          </a:xfrm>
          <a:custGeom>
            <a:avLst/>
            <a:gdLst/>
            <a:ahLst/>
            <a:cxnLst/>
            <a:rect l="l" t="t" r="r" b="b"/>
            <a:pathLst>
              <a:path w="8560897" h="7988808">
                <a:moveTo>
                  <a:pt x="0" y="0"/>
                </a:moveTo>
                <a:lnTo>
                  <a:pt x="8560897" y="0"/>
                </a:lnTo>
                <a:lnTo>
                  <a:pt x="8560897" y="7988809"/>
                </a:lnTo>
                <a:lnTo>
                  <a:pt x="0" y="7988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7772400" y="698202"/>
            <a:ext cx="9601200" cy="4819732"/>
            <a:chOff x="7213294" y="1706338"/>
            <a:chExt cx="9601200" cy="4819732"/>
          </a:xfrm>
        </p:grpSpPr>
        <p:sp>
          <p:nvSpPr>
            <p:cNvPr id="5" name="Rounded Rectangle 12"/>
            <p:cNvSpPr/>
            <p:nvPr/>
          </p:nvSpPr>
          <p:spPr>
            <a:xfrm>
              <a:off x="7213294" y="1706338"/>
              <a:ext cx="9601200" cy="4819732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F7D5DA02-F90C-41CD-98B1-990C0EDAC230}"/>
                </a:ext>
              </a:extLst>
            </p:cNvPr>
            <p:cNvSpPr txBox="1"/>
            <p:nvPr/>
          </p:nvSpPr>
          <p:spPr>
            <a:xfrm>
              <a:off x="8153400" y="2714474"/>
              <a:ext cx="7720988" cy="28034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>
                <a:lnSpc>
                  <a:spcPts val="11636"/>
                </a:lnSpc>
              </a:pPr>
              <a:r>
                <a:rPr lang="en-US" sz="7200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Giữ</a:t>
              </a:r>
              <a:r>
                <a:rPr lang="en-US" sz="7200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7200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tư</a:t>
              </a:r>
              <a:r>
                <a:rPr lang="en-US" sz="7200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7200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thế</a:t>
              </a:r>
              <a:r>
                <a:rPr lang="en-US" sz="7200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7200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đúng</a:t>
              </a:r>
              <a:r>
                <a:rPr lang="en-US" sz="7200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7200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khi</a:t>
              </a:r>
              <a:r>
                <a:rPr lang="en-US" sz="7200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7200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ngồi</a:t>
              </a:r>
              <a:r>
                <a:rPr lang="en-US" sz="7200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7200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viết</a:t>
              </a:r>
              <a:r>
                <a:rPr lang="en-US" sz="7200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7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36339"/>
              </p:ext>
            </p:extLst>
          </p:nvPr>
        </p:nvGraphicFramePr>
        <p:xfrm>
          <a:off x="1524000" y="6486675"/>
          <a:ext cx="15312200" cy="28423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5610">
                  <a:extLst>
                    <a:ext uri="{9D8B030D-6E8A-4147-A177-3AD203B41FA5}">
                      <a16:colId xmlns:a16="http://schemas.microsoft.com/office/drawing/2014/main" val="2600226105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499030730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79989140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25114683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34690072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460311081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603505299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27114181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792254409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651515624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218512951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77691919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41459071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159974893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35916227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78806969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66993812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978951367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53733997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346384064"/>
                    </a:ext>
                  </a:extLst>
                </a:gridCol>
              </a:tblGrid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829920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46368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849641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2521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520901"/>
              </p:ext>
            </p:extLst>
          </p:nvPr>
        </p:nvGraphicFramePr>
        <p:xfrm>
          <a:off x="1524000" y="2933700"/>
          <a:ext cx="15312200" cy="35529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5610">
                  <a:extLst>
                    <a:ext uri="{9D8B030D-6E8A-4147-A177-3AD203B41FA5}">
                      <a16:colId xmlns:a16="http://schemas.microsoft.com/office/drawing/2014/main" val="2600226105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499030730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79989140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25114683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34690072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460311081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603505299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27114181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792254409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651515624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218512951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77691919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41459071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159974893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35916227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78806969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66993812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978951367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53733997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346384064"/>
                    </a:ext>
                  </a:extLst>
                </a:gridCol>
              </a:tblGrid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704605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829920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46368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849641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2521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57200" y="538843"/>
            <a:ext cx="3962400" cy="959049"/>
            <a:chOff x="3747225" y="572593"/>
            <a:chExt cx="3962400" cy="959049"/>
          </a:xfrm>
        </p:grpSpPr>
        <p:sp>
          <p:nvSpPr>
            <p:cNvPr id="10" name="Rounded Rectangle 9"/>
            <p:cNvSpPr/>
            <p:nvPr/>
          </p:nvSpPr>
          <p:spPr>
            <a:xfrm>
              <a:off x="4153358" y="626469"/>
              <a:ext cx="3556267" cy="851297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Tô</a:t>
              </a:r>
              <a:r>
                <a:rPr lang="en-US" sz="4400" b="1" dirty="0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 </a:t>
              </a:r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và</a:t>
              </a:r>
              <a:r>
                <a:rPr lang="en-US" sz="4400" b="1" dirty="0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 </a:t>
              </a:r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viết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747225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413079D-ED5F-4A16-BF0A-8FFB7C98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2749503"/>
            <a:ext cx="15905843" cy="74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36339"/>
              </p:ext>
            </p:extLst>
          </p:nvPr>
        </p:nvGraphicFramePr>
        <p:xfrm>
          <a:off x="1524000" y="6486675"/>
          <a:ext cx="15312200" cy="28423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5610">
                  <a:extLst>
                    <a:ext uri="{9D8B030D-6E8A-4147-A177-3AD203B41FA5}">
                      <a16:colId xmlns:a16="http://schemas.microsoft.com/office/drawing/2014/main" val="2600226105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499030730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79989140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25114683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34690072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460311081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603505299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27114181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792254409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651515624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218512951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77691919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41459071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159974893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35916227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78806969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66993812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978951367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53733997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346384064"/>
                    </a:ext>
                  </a:extLst>
                </a:gridCol>
              </a:tblGrid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829920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46368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849641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2521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520901"/>
              </p:ext>
            </p:extLst>
          </p:nvPr>
        </p:nvGraphicFramePr>
        <p:xfrm>
          <a:off x="1524000" y="2933700"/>
          <a:ext cx="15312200" cy="35529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65610">
                  <a:extLst>
                    <a:ext uri="{9D8B030D-6E8A-4147-A177-3AD203B41FA5}">
                      <a16:colId xmlns:a16="http://schemas.microsoft.com/office/drawing/2014/main" val="2600226105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499030730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79989140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25114683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34690072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460311081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603505299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27114181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792254409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651515624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218512951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77691919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41459071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159974893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235916227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78806969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669938128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1978951367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537339976"/>
                    </a:ext>
                  </a:extLst>
                </a:gridCol>
                <a:gridCol w="765610">
                  <a:extLst>
                    <a:ext uri="{9D8B030D-6E8A-4147-A177-3AD203B41FA5}">
                      <a16:colId xmlns:a16="http://schemas.microsoft.com/office/drawing/2014/main" val="3346384064"/>
                    </a:ext>
                  </a:extLst>
                </a:gridCol>
              </a:tblGrid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704605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829920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46368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849641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2521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57200" y="538843"/>
            <a:ext cx="3962400" cy="959049"/>
            <a:chOff x="3747225" y="572593"/>
            <a:chExt cx="3962400" cy="959049"/>
          </a:xfrm>
        </p:grpSpPr>
        <p:sp>
          <p:nvSpPr>
            <p:cNvPr id="10" name="Rounded Rectangle 9"/>
            <p:cNvSpPr/>
            <p:nvPr/>
          </p:nvSpPr>
          <p:spPr>
            <a:xfrm>
              <a:off x="4153358" y="626469"/>
              <a:ext cx="3556267" cy="851297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Tô</a:t>
              </a:r>
              <a:r>
                <a:rPr lang="en-US" sz="4400" b="1" dirty="0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 </a:t>
              </a:r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và</a:t>
              </a:r>
              <a:r>
                <a:rPr lang="en-US" sz="4400" b="1" dirty="0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 </a:t>
              </a:r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viết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747225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C06250-8AED-4A19-A49E-FBD72085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85" y="2856342"/>
            <a:ext cx="20027190" cy="72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AF6EE">
                <a:alpha val="100000"/>
              </a:srgbClr>
            </a:gs>
            <a:gs pos="100000">
              <a:srgbClr val="EAFFF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/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2"/>
            <a:stretch>
              <a:fillRect l="-85213"/>
            </a:stretch>
          </a:blipFill>
        </p:spPr>
      </p:sp>
      <p:sp>
        <p:nvSpPr>
          <p:cNvPr id="19" name="Freeform 5"/>
          <p:cNvSpPr/>
          <p:nvPr/>
        </p:nvSpPr>
        <p:spPr>
          <a:xfrm>
            <a:off x="13820300" y="7917172"/>
            <a:ext cx="4190827" cy="2116367"/>
          </a:xfrm>
          <a:custGeom>
            <a:avLst/>
            <a:gdLst/>
            <a:ahLst/>
            <a:cxnLst/>
            <a:rect l="l" t="t" r="r" b="b"/>
            <a:pathLst>
              <a:path w="4190827" h="2116367">
                <a:moveTo>
                  <a:pt x="0" y="0"/>
                </a:moveTo>
                <a:lnTo>
                  <a:pt x="4190827" y="0"/>
                </a:lnTo>
                <a:lnTo>
                  <a:pt x="4190827" y="2116367"/>
                </a:lnTo>
                <a:lnTo>
                  <a:pt x="0" y="2116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/>
          <p:cNvSpPr/>
          <p:nvPr/>
        </p:nvSpPr>
        <p:spPr>
          <a:xfrm flipH="1">
            <a:off x="12044202" y="7358535"/>
            <a:ext cx="2537910" cy="2675004"/>
          </a:xfrm>
          <a:custGeom>
            <a:avLst/>
            <a:gdLst/>
            <a:ahLst/>
            <a:cxnLst/>
            <a:rect l="l" t="t" r="r" b="b"/>
            <a:pathLst>
              <a:path w="2537910" h="2675004">
                <a:moveTo>
                  <a:pt x="2537911" y="0"/>
                </a:moveTo>
                <a:lnTo>
                  <a:pt x="0" y="0"/>
                </a:lnTo>
                <a:lnTo>
                  <a:pt x="0" y="2675004"/>
                </a:lnTo>
                <a:lnTo>
                  <a:pt x="2537911" y="2675004"/>
                </a:lnTo>
                <a:lnTo>
                  <a:pt x="25379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7"/>
          <p:cNvSpPr/>
          <p:nvPr/>
        </p:nvSpPr>
        <p:spPr>
          <a:xfrm>
            <a:off x="15197352" y="7028955"/>
            <a:ext cx="1436722" cy="1667082"/>
          </a:xfrm>
          <a:custGeom>
            <a:avLst/>
            <a:gdLst/>
            <a:ahLst/>
            <a:cxnLst/>
            <a:rect l="l" t="t" r="r" b="b"/>
            <a:pathLst>
              <a:path w="1436722" h="1667082">
                <a:moveTo>
                  <a:pt x="0" y="0"/>
                </a:moveTo>
                <a:lnTo>
                  <a:pt x="1436722" y="0"/>
                </a:lnTo>
                <a:lnTo>
                  <a:pt x="1436722" y="1667082"/>
                </a:lnTo>
                <a:lnTo>
                  <a:pt x="0" y="1667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/>
          <p:cNvSpPr/>
          <p:nvPr/>
        </p:nvSpPr>
        <p:spPr>
          <a:xfrm>
            <a:off x="0" y="787433"/>
            <a:ext cx="4150731" cy="9499567"/>
          </a:xfrm>
          <a:custGeom>
            <a:avLst/>
            <a:gdLst/>
            <a:ahLst/>
            <a:cxnLst/>
            <a:rect l="l" t="t" r="r" b="b"/>
            <a:pathLst>
              <a:path w="4150731" h="9499567">
                <a:moveTo>
                  <a:pt x="0" y="0"/>
                </a:moveTo>
                <a:lnTo>
                  <a:pt x="4150731" y="0"/>
                </a:lnTo>
                <a:lnTo>
                  <a:pt x="4150731" y="9499567"/>
                </a:lnTo>
                <a:lnTo>
                  <a:pt x="0" y="9499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213" b="-11495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792" y="2063026"/>
            <a:ext cx="12881964" cy="82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558615" y="7942819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02180" y="7183021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52657" y="8701948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F7D5DA02-F90C-41CD-98B1-990C0EDAC230}"/>
              </a:ext>
            </a:extLst>
          </p:cNvPr>
          <p:cNvSpPr txBox="1"/>
          <p:nvPr/>
        </p:nvSpPr>
        <p:spPr>
          <a:xfrm>
            <a:off x="1089124" y="7321286"/>
            <a:ext cx="16306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817563" algn="just" defTabSz="1371600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Lan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gửi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thư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Hà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kể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về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quê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Lan. Ở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đó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nhà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sàn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nằm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ven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đồi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Mùa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này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chim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ca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rộn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rã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, sim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nở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rộ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tím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cả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núi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đồi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. Lan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mời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Hà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lên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thăm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quê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 Lan.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9600" y="647700"/>
            <a:ext cx="2590800" cy="959049"/>
            <a:chOff x="3747225" y="572593"/>
            <a:chExt cx="2590800" cy="959049"/>
          </a:xfrm>
        </p:grpSpPr>
        <p:sp>
          <p:nvSpPr>
            <p:cNvPr id="8" name="Rounded Rectangle 7"/>
            <p:cNvSpPr/>
            <p:nvPr/>
          </p:nvSpPr>
          <p:spPr>
            <a:xfrm>
              <a:off x="4153358" y="626469"/>
              <a:ext cx="2184667" cy="851297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Đọc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47225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14" t="3183" r="5099" b="19770"/>
          <a:stretch/>
        </p:blipFill>
        <p:spPr>
          <a:xfrm>
            <a:off x="3908558" y="647700"/>
            <a:ext cx="10798042" cy="654989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67382" y="7073895"/>
            <a:ext cx="602533" cy="602533"/>
          </a:xfrm>
          <a:prstGeom prst="ellipse">
            <a:avLst/>
          </a:prstGeom>
          <a:solidFill>
            <a:srgbClr val="FADC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2573000" y="7020019"/>
            <a:ext cx="602533" cy="602533"/>
          </a:xfrm>
          <a:prstGeom prst="ellipse">
            <a:avLst/>
          </a:prstGeom>
          <a:solidFill>
            <a:srgbClr val="FADC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6400800" y="7826748"/>
            <a:ext cx="602533" cy="602533"/>
          </a:xfrm>
          <a:prstGeom prst="ellipse">
            <a:avLst/>
          </a:prstGeom>
          <a:solidFill>
            <a:srgbClr val="FADC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6099533" y="8633476"/>
            <a:ext cx="602533" cy="602533"/>
          </a:xfrm>
          <a:prstGeom prst="ellipse">
            <a:avLst/>
          </a:prstGeom>
          <a:solidFill>
            <a:srgbClr val="FADC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92874" y="7303033"/>
            <a:ext cx="750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ưi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79495" y="8772384"/>
            <a:ext cx="750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E7295F"/>
                </a:solidFill>
                <a:latin typeface="UTM Avo"/>
                <a:ea typeface="UTM Avo"/>
                <a:cs typeface="UTM Avo"/>
                <a:sym typeface="UTM Avo"/>
              </a:rPr>
              <a:t>ui</a:t>
            </a:r>
            <a:endParaRPr lang="en-GB" dirty="0">
              <a:solidFill>
                <a:srgbClr val="E7295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55976" y="7206689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802668" y="7183021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00045" y="8011412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10063" y="7937486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98920" y="7967616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76519" y="8646999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78965" y="8655988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903605" y="8682507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  <p:bldP spid="26" grpId="0"/>
      <p:bldP spid="7" grpId="0"/>
      <p:bldP spid="12" grpId="0" animBg="1"/>
      <p:bldP spid="13" grpId="0" animBg="1"/>
      <p:bldP spid="14" grpId="0" animBg="1"/>
      <p:bldP spid="15" grpId="0" animBg="1"/>
      <p:bldP spid="16" grpId="0"/>
      <p:bldP spid="16" grpId="1"/>
      <p:bldP spid="17" grpId="0"/>
      <p:bldP spid="17" grpId="1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2">
            <a:extLst>
              <a:ext uri="{FF2B5EF4-FFF2-40B4-BE49-F238E27FC236}">
                <a16:creationId xmlns:a16="http://schemas.microsoft.com/office/drawing/2014/main" id="{F7D5DA02-F90C-41CD-98B1-990C0EDAC230}"/>
              </a:ext>
            </a:extLst>
          </p:cNvPr>
          <p:cNvSpPr txBox="1"/>
          <p:nvPr/>
        </p:nvSpPr>
        <p:spPr>
          <a:xfrm>
            <a:off x="6781800" y="866434"/>
            <a:ext cx="4572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Xin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phép</a:t>
            </a:r>
            <a:endParaRPr lang="en-US" sz="6000" b="1" dirty="0">
              <a:solidFill>
                <a:schemeClr val="accent5">
                  <a:lumMod val="50000"/>
                </a:schemeClr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3551" y="647700"/>
            <a:ext cx="2178249" cy="959049"/>
            <a:chOff x="3931176" y="572593"/>
            <a:chExt cx="2178249" cy="959049"/>
          </a:xfrm>
        </p:grpSpPr>
        <p:sp>
          <p:nvSpPr>
            <p:cNvPr id="7" name="Rounded Rectangle 6"/>
            <p:cNvSpPr/>
            <p:nvPr/>
          </p:nvSpPr>
          <p:spPr>
            <a:xfrm>
              <a:off x="4153358" y="626469"/>
              <a:ext cx="1956067" cy="851297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Nói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931176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9" name="Freeform 5" descr="Upscale Image"/>
          <p:cNvSpPr/>
          <p:nvPr/>
        </p:nvSpPr>
        <p:spPr>
          <a:xfrm>
            <a:off x="1752600" y="2324100"/>
            <a:ext cx="15240000" cy="7369181"/>
          </a:xfrm>
          <a:custGeom>
            <a:avLst/>
            <a:gdLst/>
            <a:ahLst/>
            <a:cxnLst/>
            <a:rect l="l" t="t" r="r" b="b"/>
            <a:pathLst>
              <a:path w="6244019" h="4114800">
                <a:moveTo>
                  <a:pt x="0" y="0"/>
                </a:moveTo>
                <a:lnTo>
                  <a:pt x="6244019" y="0"/>
                </a:lnTo>
                <a:lnTo>
                  <a:pt x="6244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863" t="-16108" r="-4573"/>
            </a:stretch>
          </a:blipFill>
        </p:spPr>
      </p:sp>
    </p:spTree>
    <p:extLst>
      <p:ext uri="{BB962C8B-B14F-4D97-AF65-F5344CB8AC3E}">
        <p14:creationId xmlns:p14="http://schemas.microsoft.com/office/powerpoint/2010/main" val="39851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AF6EE">
                <a:alpha val="100000"/>
              </a:srgbClr>
            </a:gs>
            <a:gs pos="100000">
              <a:srgbClr val="EAFFF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/>
          <p:nvPr/>
        </p:nvSpPr>
        <p:spPr>
          <a:xfrm>
            <a:off x="380094" y="7153714"/>
            <a:ext cx="6049825" cy="3055162"/>
          </a:xfrm>
          <a:custGeom>
            <a:avLst/>
            <a:gdLst/>
            <a:ahLst/>
            <a:cxnLst/>
            <a:rect l="l" t="t" r="r" b="b"/>
            <a:pathLst>
              <a:path w="6049825" h="3055162">
                <a:moveTo>
                  <a:pt x="0" y="0"/>
                </a:moveTo>
                <a:lnTo>
                  <a:pt x="6049825" y="0"/>
                </a:lnTo>
                <a:lnTo>
                  <a:pt x="6049825" y="3055162"/>
                </a:lnTo>
                <a:lnTo>
                  <a:pt x="0" y="305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>
            <a:off x="5055072" y="6594109"/>
            <a:ext cx="3668262" cy="3614767"/>
          </a:xfrm>
          <a:custGeom>
            <a:avLst/>
            <a:gdLst/>
            <a:ahLst/>
            <a:cxnLst/>
            <a:rect l="l" t="t" r="r" b="b"/>
            <a:pathLst>
              <a:path w="3668262" h="3614767">
                <a:moveTo>
                  <a:pt x="0" y="0"/>
                </a:moveTo>
                <a:lnTo>
                  <a:pt x="3668262" y="0"/>
                </a:lnTo>
                <a:lnTo>
                  <a:pt x="3668262" y="3614767"/>
                </a:lnTo>
                <a:lnTo>
                  <a:pt x="0" y="361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13857880" y="288332"/>
            <a:ext cx="4430120" cy="9998668"/>
          </a:xfrm>
          <a:custGeom>
            <a:avLst/>
            <a:gdLst/>
            <a:ahLst/>
            <a:cxnLst/>
            <a:rect l="l" t="t" r="r" b="b"/>
            <a:pathLst>
              <a:path w="4430120" h="9998668">
                <a:moveTo>
                  <a:pt x="4430120" y="0"/>
                </a:moveTo>
                <a:lnTo>
                  <a:pt x="0" y="0"/>
                </a:lnTo>
                <a:lnTo>
                  <a:pt x="0" y="9998668"/>
                </a:lnTo>
                <a:lnTo>
                  <a:pt x="4430120" y="9998668"/>
                </a:lnTo>
                <a:lnTo>
                  <a:pt x="4430120" y="0"/>
                </a:lnTo>
                <a:close/>
              </a:path>
            </a:pathLst>
          </a:custGeom>
          <a:blipFill>
            <a:blip r:embed="rId5"/>
            <a:stretch>
              <a:fillRect l="-85213" b="-13059"/>
            </a:stretch>
          </a:blipFill>
        </p:spPr>
      </p:sp>
      <p:sp>
        <p:nvSpPr>
          <p:cNvPr id="20" name="Freeform 9"/>
          <p:cNvSpPr/>
          <p:nvPr/>
        </p:nvSpPr>
        <p:spPr>
          <a:xfrm flipH="1">
            <a:off x="11143688" y="5389370"/>
            <a:ext cx="6835295" cy="4897630"/>
          </a:xfrm>
          <a:custGeom>
            <a:avLst/>
            <a:gdLst/>
            <a:ahLst/>
            <a:cxnLst/>
            <a:rect l="l" t="t" r="r" b="b"/>
            <a:pathLst>
              <a:path w="6835295" h="4897630">
                <a:moveTo>
                  <a:pt x="6835295" y="0"/>
                </a:moveTo>
                <a:lnTo>
                  <a:pt x="0" y="0"/>
                </a:lnTo>
                <a:lnTo>
                  <a:pt x="0" y="4897630"/>
                </a:lnTo>
                <a:lnTo>
                  <a:pt x="6835295" y="4897630"/>
                </a:lnTo>
                <a:lnTo>
                  <a:pt x="6835295" y="0"/>
                </a:lnTo>
                <a:close/>
              </a:path>
            </a:pathLst>
          </a:custGeom>
          <a:blipFill>
            <a:blip r:embed="rId6"/>
            <a:stretch>
              <a:fillRect b="-47102"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7409174" y="6063263"/>
            <a:ext cx="5469451" cy="4223737"/>
          </a:xfrm>
          <a:custGeom>
            <a:avLst/>
            <a:gdLst/>
            <a:ahLst/>
            <a:cxnLst/>
            <a:rect l="l" t="t" r="r" b="b"/>
            <a:pathLst>
              <a:path w="5469451" h="4223737">
                <a:moveTo>
                  <a:pt x="0" y="0"/>
                </a:moveTo>
                <a:lnTo>
                  <a:pt x="5469451" y="0"/>
                </a:lnTo>
                <a:lnTo>
                  <a:pt x="5469451" y="4223737"/>
                </a:lnTo>
                <a:lnTo>
                  <a:pt x="0" y="422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604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12" y="1557702"/>
            <a:ext cx="12955123" cy="76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 descr="Upscale Image"/>
          <p:cNvSpPr/>
          <p:nvPr/>
        </p:nvSpPr>
        <p:spPr>
          <a:xfrm>
            <a:off x="1981200" y="2111575"/>
            <a:ext cx="14450779" cy="5931565"/>
          </a:xfrm>
          <a:custGeom>
            <a:avLst/>
            <a:gdLst/>
            <a:ahLst/>
            <a:cxnLst/>
            <a:rect l="l" t="t" r="r" b="b"/>
            <a:pathLst>
              <a:path w="15491202" h="6584590">
                <a:moveTo>
                  <a:pt x="0" y="0"/>
                </a:moveTo>
                <a:lnTo>
                  <a:pt x="15491203" y="0"/>
                </a:lnTo>
                <a:lnTo>
                  <a:pt x="15491203" y="6584590"/>
                </a:lnTo>
                <a:lnTo>
                  <a:pt x="0" y="6584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4191000" y="8686524"/>
            <a:ext cx="963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4F3D2B"/>
                </a:solidFill>
                <a:latin typeface="UTM Avo" panose="02040603050506020204" pitchFamily="18" charset="0"/>
              </a:rPr>
              <a:t>Bà</a:t>
            </a:r>
            <a:r>
              <a:rPr lang="en-GB" sz="5400" b="1" dirty="0">
                <a:solidFill>
                  <a:srgbClr val="4F3D2B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srgbClr val="4F3D2B"/>
                </a:solidFill>
                <a:latin typeface="UTM Avo" panose="02040603050506020204" pitchFamily="18" charset="0"/>
              </a:rPr>
              <a:t>gửi</a:t>
            </a:r>
            <a:r>
              <a:rPr lang="en-GB" sz="5400" b="1" dirty="0">
                <a:solidFill>
                  <a:srgbClr val="4F3D2B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srgbClr val="4F3D2B"/>
                </a:solidFill>
                <a:latin typeface="UTM Avo" panose="02040603050506020204" pitchFamily="18" charset="0"/>
              </a:rPr>
              <a:t>cho</a:t>
            </a:r>
            <a:r>
              <a:rPr lang="en-GB" sz="5400" b="1" dirty="0">
                <a:solidFill>
                  <a:srgbClr val="4F3D2B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srgbClr val="4F3D2B"/>
                </a:solidFill>
                <a:latin typeface="UTM Avo" panose="02040603050506020204" pitchFamily="18" charset="0"/>
              </a:rPr>
              <a:t>Hà</a:t>
            </a:r>
            <a:r>
              <a:rPr lang="en-GB" sz="5400" b="1" dirty="0">
                <a:solidFill>
                  <a:srgbClr val="4F3D2B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srgbClr val="4F3D2B"/>
                </a:solidFill>
                <a:latin typeface="UTM Avo" panose="02040603050506020204" pitchFamily="18" charset="0"/>
              </a:rPr>
              <a:t>túi</a:t>
            </a:r>
            <a:r>
              <a:rPr lang="en-GB" sz="5400" b="1" dirty="0">
                <a:solidFill>
                  <a:srgbClr val="4F3D2B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srgbClr val="4F3D2B"/>
                </a:solidFill>
                <a:latin typeface="UTM Avo" panose="02040603050506020204" pitchFamily="18" charset="0"/>
              </a:rPr>
              <a:t>kẹo</a:t>
            </a:r>
            <a:r>
              <a:rPr lang="en-GB" sz="5400" b="1" dirty="0">
                <a:solidFill>
                  <a:srgbClr val="4F3D2B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7233" y="8705172"/>
            <a:ext cx="8210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err="1">
                <a:solidFill>
                  <a:srgbClr val="E93C6E"/>
                </a:solidFill>
                <a:latin typeface="UTM Avo" panose="02040603050506020204" pitchFamily="18" charset="0"/>
              </a:rPr>
              <a:t>ưi</a:t>
            </a:r>
            <a:endParaRPr lang="en-GB" b="1" dirty="0">
              <a:solidFill>
                <a:srgbClr val="E93C6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62848" y="8692523"/>
            <a:ext cx="8210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err="1">
                <a:solidFill>
                  <a:srgbClr val="E93C6E"/>
                </a:solidFill>
                <a:latin typeface="UTM Avo" panose="02040603050506020204" pitchFamily="18" charset="0"/>
              </a:rPr>
              <a:t>ui</a:t>
            </a:r>
            <a:endParaRPr lang="en-GB" b="1" dirty="0">
              <a:solidFill>
                <a:srgbClr val="E93C6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19600" y="8426156"/>
            <a:ext cx="9182100" cy="1406769"/>
            <a:chOff x="5129928" y="8335108"/>
            <a:chExt cx="9182100" cy="1406769"/>
          </a:xfrm>
        </p:grpSpPr>
        <p:sp>
          <p:nvSpPr>
            <p:cNvPr id="13" name="Rounded Rectangle 12"/>
            <p:cNvSpPr/>
            <p:nvPr/>
          </p:nvSpPr>
          <p:spPr>
            <a:xfrm>
              <a:off x="5410200" y="8335108"/>
              <a:ext cx="8621557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29928" y="8528632"/>
              <a:ext cx="91821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 err="1">
                  <a:latin typeface="UTM Avo" panose="02040603050506020204" pitchFamily="18" charset="0"/>
                </a:rPr>
                <a:t>Em</a:t>
              </a:r>
              <a:r>
                <a:rPr lang="en-GB" sz="5400" dirty="0"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latin typeface="UTM Avo" panose="02040603050506020204" pitchFamily="18" charset="0"/>
                </a:rPr>
                <a:t>thấy</a:t>
              </a:r>
              <a:r>
                <a:rPr lang="en-GB" sz="5400" dirty="0"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latin typeface="UTM Avo" panose="02040603050506020204" pitchFamily="18" charset="0"/>
                </a:rPr>
                <a:t>gì</a:t>
              </a:r>
              <a:r>
                <a:rPr lang="en-GB" sz="5400" dirty="0"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latin typeface="UTM Avo" panose="02040603050506020204" pitchFamily="18" charset="0"/>
                </a:rPr>
                <a:t>trong</a:t>
              </a:r>
              <a:r>
                <a:rPr lang="en-GB" sz="5400" dirty="0"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latin typeface="UTM Avo" panose="02040603050506020204" pitchFamily="18" charset="0"/>
                </a:rPr>
                <a:t>tranh</a:t>
              </a:r>
              <a:r>
                <a:rPr lang="en-GB" sz="54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" y="478368"/>
            <a:ext cx="4042133" cy="1080000"/>
            <a:chOff x="3747225" y="512118"/>
            <a:chExt cx="4042133" cy="1080000"/>
          </a:xfrm>
        </p:grpSpPr>
        <p:sp>
          <p:nvSpPr>
            <p:cNvPr id="11" name="Rounded Rectangle 10"/>
            <p:cNvSpPr/>
            <p:nvPr/>
          </p:nvSpPr>
          <p:spPr>
            <a:xfrm>
              <a:off x="4153358" y="512118"/>
              <a:ext cx="3636000" cy="1080000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Nhận</a:t>
              </a:r>
              <a:r>
                <a:rPr lang="en-US" sz="4400" b="1" dirty="0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 </a:t>
              </a:r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biết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747225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943600" y="8728618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E93C6E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E93C6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17921" y="8667876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E93C6E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E93C6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64733" y="8678133"/>
            <a:ext cx="487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E93C6E"/>
                </a:solidFill>
                <a:latin typeface="UTM Avo" panose="02040603050506020204" pitchFamily="18" charset="0"/>
              </a:rPr>
              <a:t>/</a:t>
            </a:r>
            <a:endParaRPr lang="en-GB" dirty="0">
              <a:solidFill>
                <a:srgbClr val="E93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4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18603" y="1288471"/>
            <a:ext cx="6121443" cy="3245943"/>
            <a:chOff x="5943601" y="1724864"/>
            <a:chExt cx="6121443" cy="3245943"/>
          </a:xfrm>
        </p:grpSpPr>
        <p:sp>
          <p:nvSpPr>
            <p:cNvPr id="7" name="TextBox 9"/>
            <p:cNvSpPr txBox="1"/>
            <p:nvPr/>
          </p:nvSpPr>
          <p:spPr>
            <a:xfrm>
              <a:off x="5943601" y="1726329"/>
              <a:ext cx="6113629" cy="32444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84"/>
                </a:lnSpc>
              </a:pPr>
              <a:r>
                <a:rPr lang="en-US" sz="18100" b="1" dirty="0" err="1">
                  <a:ln w="254000">
                    <a:solidFill>
                      <a:schemeClr val="tx1"/>
                    </a:solidFill>
                  </a:ln>
                  <a:solidFill>
                    <a:srgbClr val="FF5757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  <a:endParaRPr lang="en-US" sz="18100" b="1" dirty="0">
                <a:ln w="254000">
                  <a:solidFill>
                    <a:schemeClr val="tx1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951415" y="1724864"/>
              <a:ext cx="6113629" cy="2935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84"/>
                </a:lnSpc>
              </a:pPr>
              <a:r>
                <a:rPr lang="en-US" sz="18100" b="1" dirty="0" err="1">
                  <a:ln w="57150">
                    <a:solidFill>
                      <a:schemeClr val="bg1"/>
                    </a:solidFill>
                  </a:ln>
                  <a:solidFill>
                    <a:srgbClr val="FF5757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  <a:endParaRPr lang="en-US" sz="18100" b="1" dirty="0">
                <a:ln w="57150">
                  <a:solidFill>
                    <a:schemeClr val="bg1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972800" y="1278767"/>
            <a:ext cx="6113674" cy="2945188"/>
            <a:chOff x="13869496" y="4894665"/>
            <a:chExt cx="4846146" cy="2945188"/>
          </a:xfrm>
        </p:grpSpPr>
        <p:sp>
          <p:nvSpPr>
            <p:cNvPr id="10" name="TextBox 9"/>
            <p:cNvSpPr txBox="1"/>
            <p:nvPr/>
          </p:nvSpPr>
          <p:spPr>
            <a:xfrm>
              <a:off x="13869531" y="4904369"/>
              <a:ext cx="4846111" cy="2935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84"/>
                </a:lnSpc>
              </a:pPr>
              <a:r>
                <a:rPr lang="vi-VN" sz="18100" b="1" dirty="0">
                  <a:ln w="254000">
                    <a:solidFill>
                      <a:schemeClr val="tx1"/>
                    </a:solidFill>
                  </a:ln>
                  <a:solidFill>
                    <a:srgbClr val="FF914D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ưi</a:t>
              </a: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13869496" y="4894665"/>
              <a:ext cx="4846111" cy="2935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84"/>
                </a:lnSpc>
              </a:pPr>
              <a:r>
                <a:rPr lang="en-US" sz="18100" b="1" dirty="0" err="1">
                  <a:ln w="57150">
                    <a:solidFill>
                      <a:schemeClr val="bg1"/>
                    </a:solidFill>
                  </a:ln>
                  <a:solidFill>
                    <a:srgbClr val="FF914D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ưi</a:t>
              </a:r>
              <a:endParaRPr lang="en-US" sz="18100" b="1" dirty="0">
                <a:ln w="57150">
                  <a:solidFill>
                    <a:schemeClr val="bg1"/>
                  </a:solidFill>
                </a:ln>
                <a:solidFill>
                  <a:srgbClr val="FF914D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aphicFrame>
        <p:nvGraphicFramePr>
          <p:cNvPr id="12" name="Table 15">
            <a:extLst>
              <a:ext uri="{FF2B5EF4-FFF2-40B4-BE49-F238E27FC236}">
                <a16:creationId xmlns:a16="http://schemas.microsoft.com/office/drawing/2014/main" id="{6738FF23-9E3A-498A-A690-3A42EFBE9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640443"/>
              </p:ext>
            </p:extLst>
          </p:nvPr>
        </p:nvGraphicFramePr>
        <p:xfrm>
          <a:off x="5598702" y="4114214"/>
          <a:ext cx="7658500" cy="5259118"/>
        </p:xfrm>
        <a:graphic>
          <a:graphicData uri="http://schemas.openxmlformats.org/drawingml/2006/table">
            <a:tbl>
              <a:tblPr firstRow="1" bandRow="1"/>
              <a:tblGrid>
                <a:gridCol w="3829250">
                  <a:extLst>
                    <a:ext uri="{9D8B030D-6E8A-4147-A177-3AD203B41FA5}">
                      <a16:colId xmlns:a16="http://schemas.microsoft.com/office/drawing/2014/main" val="2011516488"/>
                    </a:ext>
                  </a:extLst>
                </a:gridCol>
                <a:gridCol w="3829250">
                  <a:extLst>
                    <a:ext uri="{9D8B030D-6E8A-4147-A177-3AD203B41FA5}">
                      <a16:colId xmlns:a16="http://schemas.microsoft.com/office/drawing/2014/main" val="539445449"/>
                    </a:ext>
                  </a:extLst>
                </a:gridCol>
              </a:tblGrid>
              <a:tr h="26295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742047"/>
                  </a:ext>
                </a:extLst>
              </a:tr>
              <a:tr h="26295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941081"/>
                  </a:ext>
                </a:extLst>
              </a:tr>
            </a:tbl>
          </a:graphicData>
        </a:graphic>
      </p:graphicFrame>
      <p:sp>
        <p:nvSpPr>
          <p:cNvPr id="17" name="TextBox 9"/>
          <p:cNvSpPr txBox="1"/>
          <p:nvPr/>
        </p:nvSpPr>
        <p:spPr>
          <a:xfrm>
            <a:off x="6189551" y="4397655"/>
            <a:ext cx="2743200" cy="2323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1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t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10020700" y="4397655"/>
            <a:ext cx="2743200" cy="2323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100" b="1" dirty="0" err="1">
                <a:ln w="57150">
                  <a:solidFill>
                    <a:sysClr val="windowText" lastClr="000000"/>
                  </a:solidFill>
                </a:ln>
                <a:solidFill>
                  <a:srgbClr val="E7295F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ui</a:t>
            </a:r>
            <a:endParaRPr lang="en-US" sz="15100" b="1" dirty="0">
              <a:ln w="57150">
                <a:solidFill>
                  <a:sysClr val="windowText" lastClr="000000"/>
                </a:solidFill>
              </a:ln>
              <a:solidFill>
                <a:srgbClr val="E7295F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" y="538843"/>
            <a:ext cx="2514600" cy="959049"/>
            <a:chOff x="3747225" y="572593"/>
            <a:chExt cx="2514600" cy="959049"/>
          </a:xfrm>
        </p:grpSpPr>
        <p:sp>
          <p:nvSpPr>
            <p:cNvPr id="20" name="Rounded Rectangle 19"/>
            <p:cNvSpPr/>
            <p:nvPr/>
          </p:nvSpPr>
          <p:spPr>
            <a:xfrm>
              <a:off x="4153358" y="626469"/>
              <a:ext cx="2108467" cy="851297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Đọc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747225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BDF78D8-2695-48C4-AABF-83048555B9F2}"/>
              </a:ext>
            </a:extLst>
          </p:cNvPr>
          <p:cNvGrpSpPr/>
          <p:nvPr/>
        </p:nvGrpSpPr>
        <p:grpSpPr>
          <a:xfrm>
            <a:off x="5705067" y="6895068"/>
            <a:ext cx="7430530" cy="2333417"/>
            <a:chOff x="5705067" y="6895068"/>
            <a:chExt cx="7430530" cy="2333417"/>
          </a:xfrm>
        </p:grpSpPr>
        <p:sp>
          <p:nvSpPr>
            <p:cNvPr id="19" name="TextBox 9"/>
            <p:cNvSpPr txBox="1"/>
            <p:nvPr/>
          </p:nvSpPr>
          <p:spPr>
            <a:xfrm>
              <a:off x="5720307" y="6904772"/>
              <a:ext cx="7415290" cy="23237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5100" b="1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túi</a:t>
              </a:r>
              <a:endParaRPr lang="en-US" sz="151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5448D816-DA1C-4F68-98A4-9DF1FD65FE2E}"/>
                </a:ext>
              </a:extLst>
            </p:cNvPr>
            <p:cNvSpPr txBox="1"/>
            <p:nvPr/>
          </p:nvSpPr>
          <p:spPr>
            <a:xfrm>
              <a:off x="5705067" y="6895068"/>
              <a:ext cx="7415290" cy="23237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5100" b="1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t</a:t>
              </a:r>
              <a:r>
                <a:rPr lang="en-US" sz="15100" b="1" dirty="0">
                  <a:ln w="57150">
                    <a:solidFill>
                      <a:sysClr val="windowText" lastClr="000000"/>
                    </a:solidFill>
                  </a:ln>
                  <a:solidFill>
                    <a:srgbClr val="E7295F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0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51925" y="959998"/>
            <a:ext cx="6121443" cy="1617292"/>
            <a:chOff x="5943601" y="1724864"/>
            <a:chExt cx="6121443" cy="1617292"/>
          </a:xfrm>
        </p:grpSpPr>
        <p:sp>
          <p:nvSpPr>
            <p:cNvPr id="7" name="TextBox 9"/>
            <p:cNvSpPr txBox="1"/>
            <p:nvPr/>
          </p:nvSpPr>
          <p:spPr>
            <a:xfrm>
              <a:off x="5943601" y="1726329"/>
              <a:ext cx="6113629" cy="16158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0500" b="1" dirty="0" err="1">
                  <a:ln w="254000">
                    <a:solidFill>
                      <a:schemeClr val="tx1"/>
                    </a:solidFill>
                  </a:ln>
                  <a:solidFill>
                    <a:srgbClr val="FF5757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  <a:endParaRPr lang="en-US" sz="10500" b="1" dirty="0">
                <a:ln w="254000">
                  <a:solidFill>
                    <a:schemeClr val="tx1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951415" y="1724864"/>
              <a:ext cx="6113629" cy="16158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0500" b="1" dirty="0" err="1">
                  <a:ln w="57150">
                    <a:solidFill>
                      <a:schemeClr val="bg1"/>
                    </a:solidFill>
                  </a:ln>
                  <a:solidFill>
                    <a:srgbClr val="FF5757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  <a:endParaRPr lang="en-US" sz="10500" b="1" dirty="0">
                <a:ln w="57150">
                  <a:solidFill>
                    <a:schemeClr val="bg1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20906" y="1124385"/>
            <a:ext cx="6113674" cy="1625531"/>
            <a:chOff x="13869496" y="4894665"/>
            <a:chExt cx="4846146" cy="1625531"/>
          </a:xfrm>
        </p:grpSpPr>
        <p:sp>
          <p:nvSpPr>
            <p:cNvPr id="10" name="TextBox 9"/>
            <p:cNvSpPr txBox="1"/>
            <p:nvPr/>
          </p:nvSpPr>
          <p:spPr>
            <a:xfrm>
              <a:off x="13869531" y="4904369"/>
              <a:ext cx="4846111" cy="16158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10500" b="1" dirty="0">
                  <a:ln w="254000">
                    <a:solidFill>
                      <a:schemeClr val="tx1"/>
                    </a:solidFill>
                  </a:ln>
                  <a:solidFill>
                    <a:srgbClr val="FF914D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ưi</a:t>
              </a: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13869496" y="4894665"/>
              <a:ext cx="4846111" cy="16158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0500" b="1" dirty="0" err="1">
                  <a:ln w="57150">
                    <a:solidFill>
                      <a:schemeClr val="bg1"/>
                    </a:solidFill>
                  </a:ln>
                  <a:solidFill>
                    <a:srgbClr val="FF914D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ưi</a:t>
              </a:r>
              <a:endParaRPr lang="en-US" sz="10500" b="1" dirty="0">
                <a:ln w="57150">
                  <a:solidFill>
                    <a:schemeClr val="bg1"/>
                  </a:solidFill>
                </a:ln>
                <a:solidFill>
                  <a:srgbClr val="FF914D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aphicFrame>
        <p:nvGraphicFramePr>
          <p:cNvPr id="12" name="Table 15">
            <a:extLst>
              <a:ext uri="{FF2B5EF4-FFF2-40B4-BE49-F238E27FC236}">
                <a16:creationId xmlns:a16="http://schemas.microsoft.com/office/drawing/2014/main" id="{6738FF23-9E3A-498A-A690-3A42EFBE9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343229"/>
              </p:ext>
            </p:extLst>
          </p:nvPr>
        </p:nvGraphicFramePr>
        <p:xfrm>
          <a:off x="5149294" y="3086100"/>
          <a:ext cx="7529214" cy="3792244"/>
        </p:xfrm>
        <a:graphic>
          <a:graphicData uri="http://schemas.openxmlformats.org/drawingml/2006/table">
            <a:tbl>
              <a:tblPr firstRow="1" bandRow="1"/>
              <a:tblGrid>
                <a:gridCol w="3764607">
                  <a:extLst>
                    <a:ext uri="{9D8B030D-6E8A-4147-A177-3AD203B41FA5}">
                      <a16:colId xmlns:a16="http://schemas.microsoft.com/office/drawing/2014/main" val="2011516488"/>
                    </a:ext>
                  </a:extLst>
                </a:gridCol>
                <a:gridCol w="3764607">
                  <a:extLst>
                    <a:ext uri="{9D8B030D-6E8A-4147-A177-3AD203B41FA5}">
                      <a16:colId xmlns:a16="http://schemas.microsoft.com/office/drawing/2014/main" val="539445449"/>
                    </a:ext>
                  </a:extLst>
                </a:gridCol>
              </a:tblGrid>
              <a:tr h="1896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742047"/>
                  </a:ext>
                </a:extLst>
              </a:tr>
              <a:tr h="189612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941081"/>
                  </a:ext>
                </a:extLst>
              </a:tr>
            </a:tbl>
          </a:graphicData>
        </a:graphic>
      </p:graphicFrame>
      <p:sp>
        <p:nvSpPr>
          <p:cNvPr id="17" name="TextBox 9"/>
          <p:cNvSpPr txBox="1"/>
          <p:nvPr/>
        </p:nvSpPr>
        <p:spPr>
          <a:xfrm>
            <a:off x="5701768" y="3234280"/>
            <a:ext cx="27432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5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t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9413853" y="3234279"/>
            <a:ext cx="27432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500" b="1" dirty="0" err="1">
                <a:ln w="57150">
                  <a:solidFill>
                    <a:sysClr val="windowText" lastClr="000000"/>
                  </a:solidFill>
                </a:ln>
                <a:solidFill>
                  <a:srgbClr val="E7295F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ui</a:t>
            </a:r>
            <a:endParaRPr lang="en-US" sz="10500" b="1" dirty="0">
              <a:ln w="57150">
                <a:solidFill>
                  <a:sysClr val="windowText" lastClr="000000"/>
                </a:solidFill>
              </a:ln>
              <a:solidFill>
                <a:srgbClr val="E7295F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2396" y="7800193"/>
            <a:ext cx="3102383" cy="1406769"/>
            <a:chOff x="533400" y="7800193"/>
            <a:chExt cx="3102383" cy="1406769"/>
          </a:xfrm>
        </p:grpSpPr>
        <p:sp>
          <p:nvSpPr>
            <p:cNvPr id="31" name="Rounded Rectangle 12"/>
            <p:cNvSpPr/>
            <p:nvPr/>
          </p:nvSpPr>
          <p:spPr>
            <a:xfrm>
              <a:off x="816922" y="7800193"/>
              <a:ext cx="2535338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" name="TextBox 9"/>
            <p:cNvSpPr txBox="1"/>
            <p:nvPr/>
          </p:nvSpPr>
          <p:spPr>
            <a:xfrm>
              <a:off x="533400" y="7900147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bùi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2896" y="7848996"/>
            <a:ext cx="3102383" cy="1420742"/>
            <a:chOff x="3679417" y="7886174"/>
            <a:chExt cx="3102383" cy="1420742"/>
          </a:xfrm>
        </p:grpSpPr>
        <p:sp>
          <p:nvSpPr>
            <p:cNvPr id="32" name="Rounded Rectangle 12"/>
            <p:cNvSpPr/>
            <p:nvPr/>
          </p:nvSpPr>
          <p:spPr>
            <a:xfrm>
              <a:off x="3711705" y="7900147"/>
              <a:ext cx="2936903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3679417" y="7886174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mũi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75932" y="7745270"/>
            <a:ext cx="3102383" cy="1568763"/>
            <a:chOff x="6879817" y="7738153"/>
            <a:chExt cx="3102383" cy="1568763"/>
          </a:xfrm>
        </p:grpSpPr>
        <p:sp>
          <p:nvSpPr>
            <p:cNvPr id="33" name="Rounded Rectangle 12"/>
            <p:cNvSpPr/>
            <p:nvPr/>
          </p:nvSpPr>
          <p:spPr>
            <a:xfrm>
              <a:off x="7179919" y="7738153"/>
              <a:ext cx="2478729" cy="1568763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" name="TextBox 9"/>
            <p:cNvSpPr txBox="1"/>
            <p:nvPr/>
          </p:nvSpPr>
          <p:spPr>
            <a:xfrm>
              <a:off x="6879817" y="7888847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sủi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54763" y="7847069"/>
            <a:ext cx="3102383" cy="1407906"/>
            <a:chOff x="9495495" y="7849982"/>
            <a:chExt cx="3102383" cy="1407906"/>
          </a:xfrm>
        </p:grpSpPr>
        <p:sp>
          <p:nvSpPr>
            <p:cNvPr id="34" name="Rounded Rectangle 12"/>
            <p:cNvSpPr/>
            <p:nvPr/>
          </p:nvSpPr>
          <p:spPr>
            <a:xfrm>
              <a:off x="9958236" y="7851119"/>
              <a:ext cx="2147793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TextBox 9"/>
            <p:cNvSpPr txBox="1"/>
            <p:nvPr/>
          </p:nvSpPr>
          <p:spPr>
            <a:xfrm>
              <a:off x="9495495" y="7849982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cửi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844344" y="7809149"/>
            <a:ext cx="3102383" cy="1406769"/>
            <a:chOff x="12061417" y="7810071"/>
            <a:chExt cx="3102383" cy="1406769"/>
          </a:xfrm>
        </p:grpSpPr>
        <p:sp>
          <p:nvSpPr>
            <p:cNvPr id="35" name="Rounded Rectangle 12"/>
            <p:cNvSpPr/>
            <p:nvPr/>
          </p:nvSpPr>
          <p:spPr>
            <a:xfrm>
              <a:off x="12416200" y="7810071"/>
              <a:ext cx="2535338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12061417" y="7867650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gửi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782800" y="7790487"/>
            <a:ext cx="3102383" cy="1478327"/>
            <a:chOff x="14707491" y="7790489"/>
            <a:chExt cx="3102383" cy="1478327"/>
          </a:xfrm>
        </p:grpSpPr>
        <p:sp>
          <p:nvSpPr>
            <p:cNvPr id="36" name="Rounded Rectangle 12"/>
            <p:cNvSpPr/>
            <p:nvPr/>
          </p:nvSpPr>
          <p:spPr>
            <a:xfrm>
              <a:off x="15007480" y="7790489"/>
              <a:ext cx="2535338" cy="1478327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14707491" y="7846360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ngửi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736397" y="7853980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ui</a:t>
            </a:r>
            <a:endParaRPr lang="en-US" sz="8000" b="1" dirty="0">
              <a:ln w="12700">
                <a:solidFill>
                  <a:sysClr val="windowText" lastClr="000000"/>
                </a:solidFill>
              </a:ln>
              <a:solidFill>
                <a:srgbClr val="FF5757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83526" y="7797024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ui</a:t>
            </a:r>
            <a:endParaRPr lang="en-US" sz="8000" b="1" dirty="0">
              <a:ln w="12700">
                <a:solidFill>
                  <a:sysClr val="windowText" lastClr="000000"/>
                </a:solidFill>
              </a:ln>
              <a:solidFill>
                <a:srgbClr val="FF5757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29148" y="7830747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ui</a:t>
            </a:r>
            <a:endParaRPr lang="en-US" sz="8000" b="1" dirty="0">
              <a:ln w="12700">
                <a:solidFill>
                  <a:sysClr val="windowText" lastClr="000000"/>
                </a:solidFill>
              </a:ln>
              <a:solidFill>
                <a:srgbClr val="FF5757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687050" y="7790099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914D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ưi</a:t>
            </a:r>
            <a:endParaRPr lang="en-US" sz="8000" b="1" dirty="0">
              <a:ln w="12700">
                <a:solidFill>
                  <a:sysClr val="windowText" lastClr="000000"/>
                </a:solidFill>
              </a:ln>
              <a:solidFill>
                <a:srgbClr val="FF914D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173019" y="7820119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914D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ưi</a:t>
            </a:r>
            <a:endParaRPr lang="en-US" sz="8000" b="1" dirty="0">
              <a:ln w="12700">
                <a:solidFill>
                  <a:sysClr val="windowText" lastClr="000000"/>
                </a:solidFill>
              </a:ln>
              <a:solidFill>
                <a:srgbClr val="FF914D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451214" y="7797024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914D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ưi</a:t>
            </a:r>
            <a:endParaRPr lang="en-US" sz="8000" b="1" dirty="0">
              <a:ln w="12700">
                <a:solidFill>
                  <a:sysClr val="windowText" lastClr="000000"/>
                </a:solidFill>
              </a:ln>
              <a:solidFill>
                <a:srgbClr val="FF914D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7200" y="538843"/>
            <a:ext cx="2514600" cy="959049"/>
            <a:chOff x="3747225" y="572593"/>
            <a:chExt cx="2514600" cy="959049"/>
          </a:xfrm>
        </p:grpSpPr>
        <p:sp>
          <p:nvSpPr>
            <p:cNvPr id="43" name="Rounded Rectangle 42"/>
            <p:cNvSpPr/>
            <p:nvPr/>
          </p:nvSpPr>
          <p:spPr>
            <a:xfrm>
              <a:off x="4153358" y="626469"/>
              <a:ext cx="2108467" cy="851297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Đọc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747225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40D7999-51BF-41C3-965A-00B6E1C6049F}"/>
              </a:ext>
            </a:extLst>
          </p:cNvPr>
          <p:cNvGrpSpPr/>
          <p:nvPr/>
        </p:nvGrpSpPr>
        <p:grpSpPr>
          <a:xfrm>
            <a:off x="5428735" y="5138759"/>
            <a:ext cx="7430530" cy="1779419"/>
            <a:chOff x="5705067" y="6895068"/>
            <a:chExt cx="7430530" cy="1779419"/>
          </a:xfrm>
        </p:grpSpPr>
        <p:sp>
          <p:nvSpPr>
            <p:cNvPr id="46" name="TextBox 9">
              <a:extLst>
                <a:ext uri="{FF2B5EF4-FFF2-40B4-BE49-F238E27FC236}">
                  <a16:creationId xmlns:a16="http://schemas.microsoft.com/office/drawing/2014/main" id="{3DF1AE87-37C6-488F-B006-22599093148A}"/>
                </a:ext>
              </a:extLst>
            </p:cNvPr>
            <p:cNvSpPr txBox="1"/>
            <p:nvPr/>
          </p:nvSpPr>
          <p:spPr>
            <a:xfrm>
              <a:off x="5720307" y="6904772"/>
              <a:ext cx="7415290" cy="17697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túi</a:t>
              </a:r>
              <a:endParaRPr lang="en-US" sz="115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  <p:sp>
          <p:nvSpPr>
            <p:cNvPr id="47" name="TextBox 9">
              <a:extLst>
                <a:ext uri="{FF2B5EF4-FFF2-40B4-BE49-F238E27FC236}">
                  <a16:creationId xmlns:a16="http://schemas.microsoft.com/office/drawing/2014/main" id="{1326D5E6-AC70-4E47-8A2E-F81FD4A58EA0}"/>
                </a:ext>
              </a:extLst>
            </p:cNvPr>
            <p:cNvSpPr txBox="1"/>
            <p:nvPr/>
          </p:nvSpPr>
          <p:spPr>
            <a:xfrm>
              <a:off x="5705067" y="6895068"/>
              <a:ext cx="7415290" cy="17697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t</a:t>
              </a:r>
              <a:r>
                <a:rPr lang="en-US" sz="11500" b="1" dirty="0">
                  <a:ln w="57150">
                    <a:solidFill>
                      <a:sysClr val="windowText" lastClr="000000"/>
                    </a:solidFill>
                  </a:ln>
                  <a:solidFill>
                    <a:srgbClr val="E7295F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2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AF6EE">
                <a:alpha val="100000"/>
              </a:srgbClr>
            </a:gs>
            <a:gs pos="100000">
              <a:srgbClr val="EAFFF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76800" y="1072666"/>
            <a:ext cx="12179917" cy="626958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-2925425" y="7923071"/>
            <a:ext cx="5897225" cy="3157590"/>
            <a:chOff x="-817074" y="5608877"/>
            <a:chExt cx="6263678" cy="3134020"/>
          </a:xfrm>
        </p:grpSpPr>
        <p:sp>
          <p:nvSpPr>
            <p:cNvPr id="12" name="Freeform 6"/>
            <p:cNvSpPr/>
            <p:nvPr/>
          </p:nvSpPr>
          <p:spPr>
            <a:xfrm flipH="1">
              <a:off x="-329216" y="5608877"/>
              <a:ext cx="1907106" cy="1970504"/>
            </a:xfrm>
            <a:custGeom>
              <a:avLst/>
              <a:gdLst/>
              <a:ahLst/>
              <a:cxnLst/>
              <a:rect l="l" t="t" r="r" b="b"/>
              <a:pathLst>
                <a:path w="1907106" h="1970504">
                  <a:moveTo>
                    <a:pt x="1907106" y="0"/>
                  </a:moveTo>
                  <a:lnTo>
                    <a:pt x="0" y="0"/>
                  </a:lnTo>
                  <a:lnTo>
                    <a:pt x="0" y="1970504"/>
                  </a:lnTo>
                  <a:lnTo>
                    <a:pt x="1907106" y="1970504"/>
                  </a:lnTo>
                  <a:lnTo>
                    <a:pt x="190710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424432" y="6018369"/>
              <a:ext cx="5022172" cy="2724528"/>
            </a:xfrm>
            <a:custGeom>
              <a:avLst/>
              <a:gdLst/>
              <a:ahLst/>
              <a:cxnLst/>
              <a:rect l="l" t="t" r="r" b="b"/>
              <a:pathLst>
                <a:path w="5022172" h="2724528">
                  <a:moveTo>
                    <a:pt x="0" y="0"/>
                  </a:moveTo>
                  <a:lnTo>
                    <a:pt x="5022172" y="0"/>
                  </a:lnTo>
                  <a:lnTo>
                    <a:pt x="5022172" y="2724528"/>
                  </a:lnTo>
                  <a:lnTo>
                    <a:pt x="0" y="2724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-817074" y="6950589"/>
              <a:ext cx="3603376" cy="1711604"/>
            </a:xfrm>
            <a:custGeom>
              <a:avLst/>
              <a:gdLst/>
              <a:ahLst/>
              <a:cxnLst/>
              <a:rect l="l" t="t" r="r" b="b"/>
              <a:pathLst>
                <a:path w="3603376" h="1711604">
                  <a:moveTo>
                    <a:pt x="0" y="0"/>
                  </a:moveTo>
                  <a:lnTo>
                    <a:pt x="3603376" y="0"/>
                  </a:lnTo>
                  <a:lnTo>
                    <a:pt x="3603376" y="1711603"/>
                  </a:lnTo>
                  <a:lnTo>
                    <a:pt x="0" y="1711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TextBox 17"/>
          <p:cNvSpPr txBox="1"/>
          <p:nvPr/>
        </p:nvSpPr>
        <p:spPr>
          <a:xfrm>
            <a:off x="6499070" y="1853023"/>
            <a:ext cx="8935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Sử</a:t>
            </a:r>
            <a:r>
              <a:rPr lang="en-GB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dụng</a:t>
            </a:r>
            <a:r>
              <a:rPr lang="en-GB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bảng</a:t>
            </a:r>
            <a:r>
              <a:rPr lang="en-GB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ghép</a:t>
            </a:r>
            <a:r>
              <a:rPr lang="en-GB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để</a:t>
            </a:r>
            <a:r>
              <a:rPr lang="en-GB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tạo</a:t>
            </a:r>
            <a:r>
              <a:rPr lang="en-GB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GB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tiếng</a:t>
            </a:r>
            <a:r>
              <a:rPr lang="en-GB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696914" y="3510799"/>
            <a:ext cx="6121443" cy="3339502"/>
            <a:chOff x="5943601" y="1532504"/>
            <a:chExt cx="6121443" cy="3340841"/>
          </a:xfrm>
        </p:grpSpPr>
        <p:sp>
          <p:nvSpPr>
            <p:cNvPr id="23" name="TextBox 9"/>
            <p:cNvSpPr txBox="1"/>
            <p:nvPr/>
          </p:nvSpPr>
          <p:spPr>
            <a:xfrm>
              <a:off x="5943601" y="1533969"/>
              <a:ext cx="6113629" cy="3339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1700" b="1" dirty="0" err="1">
                  <a:ln w="254000">
                    <a:solidFill>
                      <a:schemeClr val="tx1"/>
                    </a:solidFill>
                  </a:ln>
                  <a:solidFill>
                    <a:srgbClr val="FF5757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  <a:endParaRPr lang="en-US" sz="21700" b="1" dirty="0">
                <a:ln w="254000">
                  <a:solidFill>
                    <a:schemeClr val="tx1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5951415" y="1532504"/>
              <a:ext cx="6113629" cy="3339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1700" b="1" dirty="0" err="1">
                  <a:ln w="57150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  <a:endParaRPr lang="en-US" sz="21700" b="1" dirty="0">
                <a:ln w="57150">
                  <a:solidFill>
                    <a:schemeClr val="bg1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21599324">
            <a:off x="9771163" y="3511401"/>
            <a:ext cx="6113674" cy="3347738"/>
            <a:chOff x="13869496" y="4194474"/>
            <a:chExt cx="4846146" cy="3349080"/>
          </a:xfrm>
        </p:grpSpPr>
        <p:sp>
          <p:nvSpPr>
            <p:cNvPr id="26" name="TextBox 25"/>
            <p:cNvSpPr txBox="1"/>
            <p:nvPr/>
          </p:nvSpPr>
          <p:spPr>
            <a:xfrm>
              <a:off x="13869531" y="4204178"/>
              <a:ext cx="4846111" cy="3339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21700" b="1" dirty="0">
                  <a:ln w="254000">
                    <a:solidFill>
                      <a:schemeClr val="tx1"/>
                    </a:solidFill>
                  </a:ln>
                  <a:solidFill>
                    <a:srgbClr val="FF914D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ưi</a:t>
              </a:r>
            </a:p>
          </p:txBody>
        </p:sp>
        <p:sp>
          <p:nvSpPr>
            <p:cNvPr id="27" name="TextBox 9"/>
            <p:cNvSpPr txBox="1"/>
            <p:nvPr/>
          </p:nvSpPr>
          <p:spPr>
            <a:xfrm>
              <a:off x="13869496" y="4194474"/>
              <a:ext cx="4846111" cy="3339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1700" b="1" dirty="0" err="1">
                  <a:ln w="57150">
                    <a:solidFill>
                      <a:schemeClr val="bg1"/>
                    </a:solidFill>
                  </a:ln>
                  <a:solidFill>
                    <a:srgbClr val="E7295F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ưi</a:t>
              </a:r>
              <a:endParaRPr lang="en-US" sz="21700" b="1" dirty="0">
                <a:ln w="57150">
                  <a:solidFill>
                    <a:schemeClr val="bg1"/>
                  </a:solidFill>
                </a:ln>
                <a:solidFill>
                  <a:srgbClr val="E7295F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sp>
        <p:nvSpPr>
          <p:cNvPr id="20" name="Freeform 3"/>
          <p:cNvSpPr/>
          <p:nvPr/>
        </p:nvSpPr>
        <p:spPr>
          <a:xfrm>
            <a:off x="0" y="1954529"/>
            <a:ext cx="3098548" cy="7906666"/>
          </a:xfrm>
          <a:custGeom>
            <a:avLst/>
            <a:gdLst/>
            <a:ahLst/>
            <a:cxnLst/>
            <a:rect l="l" t="t" r="r" b="b"/>
            <a:pathLst>
              <a:path w="3098548" h="7906666">
                <a:moveTo>
                  <a:pt x="0" y="0"/>
                </a:moveTo>
                <a:lnTo>
                  <a:pt x="3098548" y="0"/>
                </a:lnTo>
                <a:lnTo>
                  <a:pt x="3098548" y="7906666"/>
                </a:lnTo>
                <a:lnTo>
                  <a:pt x="0" y="7906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5213"/>
            </a:stretch>
          </a:blipFill>
        </p:spPr>
      </p:sp>
      <p:sp>
        <p:nvSpPr>
          <p:cNvPr id="21" name="Freeform 4"/>
          <p:cNvSpPr/>
          <p:nvPr/>
        </p:nvSpPr>
        <p:spPr>
          <a:xfrm>
            <a:off x="242639" y="7685823"/>
            <a:ext cx="4648943" cy="2347716"/>
          </a:xfrm>
          <a:custGeom>
            <a:avLst/>
            <a:gdLst/>
            <a:ahLst/>
            <a:cxnLst/>
            <a:rect l="l" t="t" r="r" b="b"/>
            <a:pathLst>
              <a:path w="4648943" h="2347716">
                <a:moveTo>
                  <a:pt x="0" y="0"/>
                </a:moveTo>
                <a:lnTo>
                  <a:pt x="4648943" y="0"/>
                </a:lnTo>
                <a:lnTo>
                  <a:pt x="4648943" y="2347716"/>
                </a:lnTo>
                <a:lnTo>
                  <a:pt x="0" y="2347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5"/>
          <p:cNvSpPr/>
          <p:nvPr/>
        </p:nvSpPr>
        <p:spPr>
          <a:xfrm>
            <a:off x="3835091" y="7156930"/>
            <a:ext cx="2919181" cy="2876609"/>
          </a:xfrm>
          <a:custGeom>
            <a:avLst/>
            <a:gdLst/>
            <a:ahLst/>
            <a:cxnLst/>
            <a:rect l="l" t="t" r="r" b="b"/>
            <a:pathLst>
              <a:path w="2919181" h="2876609">
                <a:moveTo>
                  <a:pt x="0" y="0"/>
                </a:moveTo>
                <a:lnTo>
                  <a:pt x="2919181" y="0"/>
                </a:lnTo>
                <a:lnTo>
                  <a:pt x="2919181" y="2876609"/>
                </a:lnTo>
                <a:lnTo>
                  <a:pt x="0" y="28766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683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AF6EE">
                <a:alpha val="100000"/>
              </a:srgbClr>
            </a:gs>
            <a:gs pos="100000">
              <a:srgbClr val="EAFFF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/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2"/>
            <a:stretch>
              <a:fillRect l="-85213"/>
            </a:stretch>
          </a:blipFill>
        </p:spPr>
      </p:sp>
      <p:sp>
        <p:nvSpPr>
          <p:cNvPr id="19" name="Freeform 5"/>
          <p:cNvSpPr/>
          <p:nvPr/>
        </p:nvSpPr>
        <p:spPr>
          <a:xfrm>
            <a:off x="13820300" y="7917172"/>
            <a:ext cx="4190827" cy="2116367"/>
          </a:xfrm>
          <a:custGeom>
            <a:avLst/>
            <a:gdLst/>
            <a:ahLst/>
            <a:cxnLst/>
            <a:rect l="l" t="t" r="r" b="b"/>
            <a:pathLst>
              <a:path w="4190827" h="2116367">
                <a:moveTo>
                  <a:pt x="0" y="0"/>
                </a:moveTo>
                <a:lnTo>
                  <a:pt x="4190827" y="0"/>
                </a:lnTo>
                <a:lnTo>
                  <a:pt x="4190827" y="2116367"/>
                </a:lnTo>
                <a:lnTo>
                  <a:pt x="0" y="2116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/>
          <p:cNvSpPr/>
          <p:nvPr/>
        </p:nvSpPr>
        <p:spPr>
          <a:xfrm flipH="1">
            <a:off x="12044202" y="7358535"/>
            <a:ext cx="2537910" cy="2675004"/>
          </a:xfrm>
          <a:custGeom>
            <a:avLst/>
            <a:gdLst/>
            <a:ahLst/>
            <a:cxnLst/>
            <a:rect l="l" t="t" r="r" b="b"/>
            <a:pathLst>
              <a:path w="2537910" h="2675004">
                <a:moveTo>
                  <a:pt x="2537911" y="0"/>
                </a:moveTo>
                <a:lnTo>
                  <a:pt x="0" y="0"/>
                </a:lnTo>
                <a:lnTo>
                  <a:pt x="0" y="2675004"/>
                </a:lnTo>
                <a:lnTo>
                  <a:pt x="2537911" y="2675004"/>
                </a:lnTo>
                <a:lnTo>
                  <a:pt x="25379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7"/>
          <p:cNvSpPr/>
          <p:nvPr/>
        </p:nvSpPr>
        <p:spPr>
          <a:xfrm>
            <a:off x="15197352" y="7028955"/>
            <a:ext cx="1436722" cy="1667082"/>
          </a:xfrm>
          <a:custGeom>
            <a:avLst/>
            <a:gdLst/>
            <a:ahLst/>
            <a:cxnLst/>
            <a:rect l="l" t="t" r="r" b="b"/>
            <a:pathLst>
              <a:path w="1436722" h="1667082">
                <a:moveTo>
                  <a:pt x="0" y="0"/>
                </a:moveTo>
                <a:lnTo>
                  <a:pt x="1436722" y="0"/>
                </a:lnTo>
                <a:lnTo>
                  <a:pt x="1436722" y="1667082"/>
                </a:lnTo>
                <a:lnTo>
                  <a:pt x="0" y="1667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/>
          <p:cNvSpPr/>
          <p:nvPr/>
        </p:nvSpPr>
        <p:spPr>
          <a:xfrm>
            <a:off x="0" y="787433"/>
            <a:ext cx="4150731" cy="9499567"/>
          </a:xfrm>
          <a:custGeom>
            <a:avLst/>
            <a:gdLst/>
            <a:ahLst/>
            <a:cxnLst/>
            <a:rect l="l" t="t" r="r" b="b"/>
            <a:pathLst>
              <a:path w="4150731" h="9499567">
                <a:moveTo>
                  <a:pt x="0" y="0"/>
                </a:moveTo>
                <a:lnTo>
                  <a:pt x="4150731" y="0"/>
                </a:lnTo>
                <a:lnTo>
                  <a:pt x="4150731" y="9499567"/>
                </a:lnTo>
                <a:lnTo>
                  <a:pt x="0" y="9499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213" b="-11495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792" y="2063026"/>
            <a:ext cx="12881964" cy="82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4751" y="6885235"/>
            <a:ext cx="5852791" cy="1752600"/>
            <a:chOff x="399386" y="7677071"/>
            <a:chExt cx="3102383" cy="1752600"/>
          </a:xfrm>
        </p:grpSpPr>
        <p:sp>
          <p:nvSpPr>
            <p:cNvPr id="6" name="Rounded Rectangle 12"/>
            <p:cNvSpPr/>
            <p:nvPr/>
          </p:nvSpPr>
          <p:spPr>
            <a:xfrm>
              <a:off x="533400" y="7677071"/>
              <a:ext cx="2819644" cy="1752600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" name="TextBox 9"/>
            <p:cNvSpPr txBox="1"/>
            <p:nvPr/>
          </p:nvSpPr>
          <p:spPr>
            <a:xfrm>
              <a:off x="399386" y="7868974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dãy</a:t>
              </a:r>
              <a:r>
                <a:rPr lang="en-US" sz="8000" b="1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 </a:t>
              </a:r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núi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38428" y="6885235"/>
            <a:ext cx="5852791" cy="1752600"/>
            <a:chOff x="399386" y="7677071"/>
            <a:chExt cx="3102383" cy="1752600"/>
          </a:xfrm>
        </p:grpSpPr>
        <p:sp>
          <p:nvSpPr>
            <p:cNvPr id="9" name="Rounded Rectangle 12"/>
            <p:cNvSpPr/>
            <p:nvPr/>
          </p:nvSpPr>
          <p:spPr>
            <a:xfrm>
              <a:off x="533400" y="7677071"/>
              <a:ext cx="2819644" cy="1752600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9386" y="7868974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bụi</a:t>
              </a:r>
              <a:r>
                <a:rPr lang="en-US" sz="8000" b="1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 </a:t>
              </a:r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cỏ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51199" y="6896100"/>
            <a:ext cx="5852791" cy="1752600"/>
            <a:chOff x="399386" y="7677071"/>
            <a:chExt cx="3102383" cy="1752600"/>
          </a:xfrm>
        </p:grpSpPr>
        <p:sp>
          <p:nvSpPr>
            <p:cNvPr id="12" name="Rounded Rectangle 12"/>
            <p:cNvSpPr/>
            <p:nvPr/>
          </p:nvSpPr>
          <p:spPr>
            <a:xfrm>
              <a:off x="533400" y="7677071"/>
              <a:ext cx="2819644" cy="1752600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9386" y="7868974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gửi</a:t>
              </a:r>
              <a:r>
                <a:rPr lang="en-US" sz="80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 </a:t>
              </a:r>
              <a:r>
                <a:rPr lang="en-US" sz="80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thư</a:t>
              </a:r>
              <a:endParaRPr lang="en-US" sz="80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536831" y="7009707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914D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ui</a:t>
            </a:r>
            <a:endParaRPr lang="en-US" sz="8000" b="1" dirty="0">
              <a:ln w="12700">
                <a:solidFill>
                  <a:sysClr val="windowText" lastClr="000000"/>
                </a:solidFill>
              </a:ln>
              <a:solidFill>
                <a:srgbClr val="FF914D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91480" y="7038692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ưi</a:t>
            </a:r>
            <a:endParaRPr lang="en-US" sz="8000" b="1" dirty="0">
              <a:ln w="19050">
                <a:solidFill>
                  <a:sysClr val="windowText" lastClr="000000"/>
                </a:solidFill>
              </a:ln>
              <a:solidFill>
                <a:srgbClr val="FF5757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22" name="Freeform 2" descr="Upscale Image"/>
          <p:cNvSpPr/>
          <p:nvPr/>
        </p:nvSpPr>
        <p:spPr>
          <a:xfrm>
            <a:off x="12187208" y="2565541"/>
            <a:ext cx="4804285" cy="3589767"/>
          </a:xfrm>
          <a:custGeom>
            <a:avLst/>
            <a:gdLst/>
            <a:ahLst/>
            <a:cxnLst/>
            <a:rect l="l" t="t" r="r" b="b"/>
            <a:pathLst>
              <a:path w="7179805" h="4020691">
                <a:moveTo>
                  <a:pt x="0" y="0"/>
                </a:moveTo>
                <a:lnTo>
                  <a:pt x="7179805" y="0"/>
                </a:lnTo>
                <a:lnTo>
                  <a:pt x="7179805" y="4020691"/>
                </a:lnTo>
                <a:lnTo>
                  <a:pt x="0" y="4020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37537" t="-209887" r="-36746" b="-59421"/>
            </a:stretch>
          </a:blipFill>
        </p:spPr>
      </p:sp>
      <p:sp>
        <p:nvSpPr>
          <p:cNvPr id="27" name="Rectangle 26"/>
          <p:cNvSpPr/>
          <p:nvPr/>
        </p:nvSpPr>
        <p:spPr>
          <a:xfrm>
            <a:off x="8219265" y="7042210"/>
            <a:ext cx="1128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914D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ui</a:t>
            </a:r>
            <a:endParaRPr lang="en-US" sz="8000" b="1" dirty="0">
              <a:ln w="12700">
                <a:solidFill>
                  <a:sysClr val="windowText" lastClr="000000"/>
                </a:solidFill>
              </a:ln>
              <a:solidFill>
                <a:srgbClr val="FF914D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28" name="Freeform 2"/>
          <p:cNvSpPr/>
          <p:nvPr/>
        </p:nvSpPr>
        <p:spPr>
          <a:xfrm>
            <a:off x="6910137" y="3175018"/>
            <a:ext cx="5116999" cy="2806109"/>
          </a:xfrm>
          <a:custGeom>
            <a:avLst/>
            <a:gdLst/>
            <a:ahLst/>
            <a:cxnLst/>
            <a:rect l="l" t="t" r="r" b="b"/>
            <a:pathLst>
              <a:path w="6606985" h="3832051">
                <a:moveTo>
                  <a:pt x="0" y="0"/>
                </a:moveTo>
                <a:lnTo>
                  <a:pt x="6606985" y="0"/>
                </a:lnTo>
                <a:lnTo>
                  <a:pt x="6606985" y="3832051"/>
                </a:lnTo>
                <a:lnTo>
                  <a:pt x="0" y="3832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9" name="Freeform 3"/>
          <p:cNvSpPr/>
          <p:nvPr/>
        </p:nvSpPr>
        <p:spPr>
          <a:xfrm>
            <a:off x="1260013" y="4422012"/>
            <a:ext cx="5016953" cy="1507851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/>
          <p:cNvGrpSpPr/>
          <p:nvPr/>
        </p:nvGrpSpPr>
        <p:grpSpPr>
          <a:xfrm>
            <a:off x="457200" y="538843"/>
            <a:ext cx="2514600" cy="959049"/>
            <a:chOff x="3747225" y="572593"/>
            <a:chExt cx="2514600" cy="959049"/>
          </a:xfrm>
        </p:grpSpPr>
        <p:sp>
          <p:nvSpPr>
            <p:cNvPr id="31" name="Rounded Rectangle 30"/>
            <p:cNvSpPr/>
            <p:nvPr/>
          </p:nvSpPr>
          <p:spPr>
            <a:xfrm>
              <a:off x="4153358" y="626469"/>
              <a:ext cx="2108467" cy="851297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Đọc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747225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4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90263" y="651968"/>
            <a:ext cx="6121443" cy="1232571"/>
            <a:chOff x="5943601" y="1724864"/>
            <a:chExt cx="6121443" cy="1232571"/>
          </a:xfrm>
        </p:grpSpPr>
        <p:sp>
          <p:nvSpPr>
            <p:cNvPr id="7" name="TextBox 9"/>
            <p:cNvSpPr txBox="1"/>
            <p:nvPr/>
          </p:nvSpPr>
          <p:spPr>
            <a:xfrm>
              <a:off x="5943601" y="1726329"/>
              <a:ext cx="611362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254000">
                    <a:solidFill>
                      <a:schemeClr val="tx1"/>
                    </a:solidFill>
                  </a:ln>
                  <a:solidFill>
                    <a:srgbClr val="FF5757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  <a:endParaRPr lang="en-US" sz="8000" b="1" dirty="0">
                <a:ln w="254000">
                  <a:solidFill>
                    <a:schemeClr val="tx1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951415" y="1724864"/>
              <a:ext cx="611362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57150">
                    <a:solidFill>
                      <a:schemeClr val="bg1"/>
                    </a:solidFill>
                  </a:ln>
                  <a:solidFill>
                    <a:srgbClr val="FF5757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ui</a:t>
              </a:r>
              <a:endParaRPr lang="en-US" sz="8000" b="1" dirty="0">
                <a:ln w="57150">
                  <a:solidFill>
                    <a:schemeClr val="bg1"/>
                  </a:solidFill>
                </a:ln>
                <a:solidFill>
                  <a:srgbClr val="FF5757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718572" y="625744"/>
            <a:ext cx="6113674" cy="1240810"/>
            <a:chOff x="13869496" y="4894665"/>
            <a:chExt cx="4846146" cy="1240810"/>
          </a:xfrm>
        </p:grpSpPr>
        <p:sp>
          <p:nvSpPr>
            <p:cNvPr id="10" name="TextBox 9"/>
            <p:cNvSpPr txBox="1"/>
            <p:nvPr/>
          </p:nvSpPr>
          <p:spPr>
            <a:xfrm>
              <a:off x="13869531" y="4904369"/>
              <a:ext cx="484611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8000" b="1" dirty="0">
                  <a:ln w="254000">
                    <a:solidFill>
                      <a:schemeClr val="tx1"/>
                    </a:solidFill>
                  </a:ln>
                  <a:solidFill>
                    <a:srgbClr val="FF914D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ưi</a:t>
              </a: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13869496" y="4894665"/>
              <a:ext cx="484611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57150">
                    <a:solidFill>
                      <a:schemeClr val="bg1"/>
                    </a:solidFill>
                  </a:ln>
                  <a:solidFill>
                    <a:srgbClr val="FF914D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ưi</a:t>
              </a:r>
              <a:endParaRPr lang="en-US" sz="8000" b="1" dirty="0">
                <a:ln w="57150">
                  <a:solidFill>
                    <a:schemeClr val="bg1"/>
                  </a:solidFill>
                </a:ln>
                <a:solidFill>
                  <a:srgbClr val="FF914D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aphicFrame>
        <p:nvGraphicFramePr>
          <p:cNvPr id="12" name="Table 15">
            <a:extLst>
              <a:ext uri="{FF2B5EF4-FFF2-40B4-BE49-F238E27FC236}">
                <a16:creationId xmlns:a16="http://schemas.microsoft.com/office/drawing/2014/main" id="{6738FF23-9E3A-498A-A690-3A42EFBE9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818216"/>
              </p:ext>
            </p:extLst>
          </p:nvPr>
        </p:nvGraphicFramePr>
        <p:xfrm>
          <a:off x="6109542" y="2095500"/>
          <a:ext cx="5860076" cy="3258844"/>
        </p:xfrm>
        <a:graphic>
          <a:graphicData uri="http://schemas.openxmlformats.org/drawingml/2006/table">
            <a:tbl>
              <a:tblPr firstRow="1" bandRow="1"/>
              <a:tblGrid>
                <a:gridCol w="2930038">
                  <a:extLst>
                    <a:ext uri="{9D8B030D-6E8A-4147-A177-3AD203B41FA5}">
                      <a16:colId xmlns:a16="http://schemas.microsoft.com/office/drawing/2014/main" val="2011516488"/>
                    </a:ext>
                  </a:extLst>
                </a:gridCol>
                <a:gridCol w="2930038">
                  <a:extLst>
                    <a:ext uri="{9D8B030D-6E8A-4147-A177-3AD203B41FA5}">
                      <a16:colId xmlns:a16="http://schemas.microsoft.com/office/drawing/2014/main" val="539445449"/>
                    </a:ext>
                  </a:extLst>
                </a:gridCol>
              </a:tblGrid>
              <a:tr h="1629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742047"/>
                  </a:ext>
                </a:extLst>
              </a:tr>
              <a:tr h="162942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941081"/>
                  </a:ext>
                </a:extLst>
              </a:tr>
            </a:tbl>
          </a:graphicData>
        </a:graphic>
      </p:graphicFrame>
      <p:sp>
        <p:nvSpPr>
          <p:cNvPr id="17" name="TextBox 9"/>
          <p:cNvSpPr txBox="1"/>
          <p:nvPr/>
        </p:nvSpPr>
        <p:spPr>
          <a:xfrm>
            <a:off x="6304194" y="2259635"/>
            <a:ext cx="2743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t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9058630" y="2297735"/>
            <a:ext cx="2743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ln w="57150">
                  <a:solidFill>
                    <a:sysClr val="windowText" lastClr="000000"/>
                  </a:solidFill>
                </a:ln>
                <a:solidFill>
                  <a:srgbClr val="E7295F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ui</a:t>
            </a:r>
            <a:endParaRPr lang="en-US" sz="8000" b="1" dirty="0">
              <a:ln w="57150">
                <a:solidFill>
                  <a:sysClr val="windowText" lastClr="000000"/>
                </a:solidFill>
              </a:ln>
              <a:solidFill>
                <a:srgbClr val="E7295F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5350985" y="3806989"/>
            <a:ext cx="741529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t</a:t>
            </a:r>
            <a:r>
              <a:rPr lang="en-US" sz="8000" b="1" dirty="0" err="1">
                <a:ln w="57150">
                  <a:solidFill>
                    <a:sysClr val="windowText" lastClr="000000"/>
                  </a:solidFill>
                </a:ln>
                <a:solidFill>
                  <a:srgbClr val="E7295F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rPr>
              <a:t>úi</a:t>
            </a:r>
            <a:endParaRPr lang="en-US" sz="8000" b="1" dirty="0">
              <a:ln w="57150">
                <a:solidFill>
                  <a:sysClr val="windowText" lastClr="000000"/>
                </a:solidFill>
              </a:ln>
              <a:solidFill>
                <a:srgbClr val="E7295F"/>
              </a:solidFill>
              <a:latin typeface="UTM Avo" panose="02040603050506020204" pitchFamily="18" charset="0"/>
              <a:ea typeface="Baloo"/>
              <a:cs typeface="Baloo"/>
              <a:sym typeface="Balo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3464" y="5960423"/>
            <a:ext cx="3102383" cy="1406769"/>
            <a:chOff x="533400" y="7800193"/>
            <a:chExt cx="3102383" cy="1406769"/>
          </a:xfrm>
        </p:grpSpPr>
        <p:sp>
          <p:nvSpPr>
            <p:cNvPr id="20" name="Rounded Rectangle 12"/>
            <p:cNvSpPr/>
            <p:nvPr/>
          </p:nvSpPr>
          <p:spPr>
            <a:xfrm>
              <a:off x="816922" y="7800193"/>
              <a:ext cx="2535338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0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533400" y="7900147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bùi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03964" y="6009226"/>
            <a:ext cx="3102383" cy="1420742"/>
            <a:chOff x="3679417" y="7886174"/>
            <a:chExt cx="3102383" cy="1420742"/>
          </a:xfrm>
        </p:grpSpPr>
        <p:sp>
          <p:nvSpPr>
            <p:cNvPr id="23" name="Rounded Rectangle 12"/>
            <p:cNvSpPr/>
            <p:nvPr/>
          </p:nvSpPr>
          <p:spPr>
            <a:xfrm>
              <a:off x="3711705" y="7900147"/>
              <a:ext cx="2936903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0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3679417" y="7886174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mũi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77000" y="5905500"/>
            <a:ext cx="3102383" cy="1568763"/>
            <a:chOff x="6879817" y="7738153"/>
            <a:chExt cx="3102383" cy="1568763"/>
          </a:xfrm>
        </p:grpSpPr>
        <p:sp>
          <p:nvSpPr>
            <p:cNvPr id="26" name="Rounded Rectangle 12"/>
            <p:cNvSpPr/>
            <p:nvPr/>
          </p:nvSpPr>
          <p:spPr>
            <a:xfrm>
              <a:off x="7179919" y="7738153"/>
              <a:ext cx="2478729" cy="1568763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0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" name="TextBox 9"/>
            <p:cNvSpPr txBox="1"/>
            <p:nvPr/>
          </p:nvSpPr>
          <p:spPr>
            <a:xfrm>
              <a:off x="6879817" y="7888847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sủi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255831" y="6007299"/>
            <a:ext cx="3102383" cy="1407906"/>
            <a:chOff x="9495495" y="7849982"/>
            <a:chExt cx="3102383" cy="1407906"/>
          </a:xfrm>
        </p:grpSpPr>
        <p:sp>
          <p:nvSpPr>
            <p:cNvPr id="29" name="Rounded Rectangle 12"/>
            <p:cNvSpPr/>
            <p:nvPr/>
          </p:nvSpPr>
          <p:spPr>
            <a:xfrm>
              <a:off x="9958236" y="7851119"/>
              <a:ext cx="2147793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0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0" name="TextBox 9"/>
            <p:cNvSpPr txBox="1"/>
            <p:nvPr/>
          </p:nvSpPr>
          <p:spPr>
            <a:xfrm>
              <a:off x="9495495" y="7849982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cửi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45412" y="5969379"/>
            <a:ext cx="3102383" cy="1406769"/>
            <a:chOff x="12061417" y="7810071"/>
            <a:chExt cx="3102383" cy="1406769"/>
          </a:xfrm>
        </p:grpSpPr>
        <p:sp>
          <p:nvSpPr>
            <p:cNvPr id="32" name="Rounded Rectangle 12"/>
            <p:cNvSpPr/>
            <p:nvPr/>
          </p:nvSpPr>
          <p:spPr>
            <a:xfrm>
              <a:off x="12416200" y="7810071"/>
              <a:ext cx="2535338" cy="1406769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0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3" name="TextBox 9"/>
            <p:cNvSpPr txBox="1"/>
            <p:nvPr/>
          </p:nvSpPr>
          <p:spPr>
            <a:xfrm>
              <a:off x="12061417" y="7867650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gửi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856709" y="5950717"/>
            <a:ext cx="3102383" cy="1478327"/>
            <a:chOff x="14707491" y="7790489"/>
            <a:chExt cx="3102383" cy="1478327"/>
          </a:xfrm>
        </p:grpSpPr>
        <p:sp>
          <p:nvSpPr>
            <p:cNvPr id="35" name="Rounded Rectangle 12"/>
            <p:cNvSpPr/>
            <p:nvPr/>
          </p:nvSpPr>
          <p:spPr>
            <a:xfrm>
              <a:off x="15007480" y="7790489"/>
              <a:ext cx="2535338" cy="1478327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0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TextBox 9"/>
            <p:cNvSpPr txBox="1"/>
            <p:nvPr/>
          </p:nvSpPr>
          <p:spPr>
            <a:xfrm>
              <a:off x="14707491" y="7846360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ngửi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7422" y="7823176"/>
            <a:ext cx="5852791" cy="1752600"/>
            <a:chOff x="399386" y="7677071"/>
            <a:chExt cx="3102383" cy="1752600"/>
          </a:xfrm>
        </p:grpSpPr>
        <p:sp>
          <p:nvSpPr>
            <p:cNvPr id="38" name="Rounded Rectangle 12"/>
            <p:cNvSpPr/>
            <p:nvPr/>
          </p:nvSpPr>
          <p:spPr>
            <a:xfrm>
              <a:off x="533400" y="7677071"/>
              <a:ext cx="2819644" cy="1752600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" name="TextBox 9"/>
            <p:cNvSpPr txBox="1"/>
            <p:nvPr/>
          </p:nvSpPr>
          <p:spPr>
            <a:xfrm>
              <a:off x="399386" y="7868974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dãy</a:t>
              </a:r>
              <a:r>
                <a:rPr lang="en-US" sz="8000" b="1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 </a:t>
              </a:r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núi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151099" y="7823176"/>
            <a:ext cx="5852791" cy="1752600"/>
            <a:chOff x="399386" y="7677071"/>
            <a:chExt cx="3102383" cy="1752600"/>
          </a:xfrm>
        </p:grpSpPr>
        <p:sp>
          <p:nvSpPr>
            <p:cNvPr id="41" name="Rounded Rectangle 12"/>
            <p:cNvSpPr/>
            <p:nvPr/>
          </p:nvSpPr>
          <p:spPr>
            <a:xfrm>
              <a:off x="533400" y="7677071"/>
              <a:ext cx="2819644" cy="1752600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9386" y="7868974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bụi</a:t>
              </a:r>
              <a:r>
                <a:rPr lang="en-US" sz="8000" b="1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 </a:t>
              </a:r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cỏ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863870" y="7834041"/>
            <a:ext cx="5852791" cy="1752600"/>
            <a:chOff x="399386" y="7677071"/>
            <a:chExt cx="3102383" cy="1752600"/>
          </a:xfrm>
        </p:grpSpPr>
        <p:sp>
          <p:nvSpPr>
            <p:cNvPr id="44" name="Rounded Rectangle 12"/>
            <p:cNvSpPr/>
            <p:nvPr/>
          </p:nvSpPr>
          <p:spPr>
            <a:xfrm>
              <a:off x="533400" y="7677071"/>
              <a:ext cx="2819644" cy="1752600"/>
            </a:xfrm>
            <a:custGeom>
              <a:avLst/>
              <a:gdLst>
                <a:gd name="connsiteX0" fmla="*/ 0 w 14630400"/>
                <a:gd name="connsiteY0" fmla="*/ 185134 h 1110784"/>
                <a:gd name="connsiteX1" fmla="*/ 185134 w 14630400"/>
                <a:gd name="connsiteY1" fmla="*/ 0 h 1110784"/>
                <a:gd name="connsiteX2" fmla="*/ 14445266 w 14630400"/>
                <a:gd name="connsiteY2" fmla="*/ 0 h 1110784"/>
                <a:gd name="connsiteX3" fmla="*/ 14630400 w 14630400"/>
                <a:gd name="connsiteY3" fmla="*/ 185134 h 1110784"/>
                <a:gd name="connsiteX4" fmla="*/ 14630400 w 14630400"/>
                <a:gd name="connsiteY4" fmla="*/ 925650 h 1110784"/>
                <a:gd name="connsiteX5" fmla="*/ 14445266 w 14630400"/>
                <a:gd name="connsiteY5" fmla="*/ 1110784 h 1110784"/>
                <a:gd name="connsiteX6" fmla="*/ 185134 w 14630400"/>
                <a:gd name="connsiteY6" fmla="*/ 1110784 h 1110784"/>
                <a:gd name="connsiteX7" fmla="*/ 0 w 14630400"/>
                <a:gd name="connsiteY7" fmla="*/ 925650 h 1110784"/>
                <a:gd name="connsiteX8" fmla="*/ 0 w 14630400"/>
                <a:gd name="connsiteY8" fmla="*/ 185134 h 1110784"/>
                <a:gd name="connsiteX0" fmla="*/ 0 w 14630400"/>
                <a:gd name="connsiteY0" fmla="*/ 267206 h 1192856"/>
                <a:gd name="connsiteX1" fmla="*/ 185134 w 14630400"/>
                <a:gd name="connsiteY1" fmla="*/ 82072 h 1192856"/>
                <a:gd name="connsiteX2" fmla="*/ 7789985 w 14630400"/>
                <a:gd name="connsiteY2" fmla="*/ 33 h 1192856"/>
                <a:gd name="connsiteX3" fmla="*/ 14445266 w 14630400"/>
                <a:gd name="connsiteY3" fmla="*/ 82072 h 1192856"/>
                <a:gd name="connsiteX4" fmla="*/ 14630400 w 14630400"/>
                <a:gd name="connsiteY4" fmla="*/ 267206 h 1192856"/>
                <a:gd name="connsiteX5" fmla="*/ 14630400 w 14630400"/>
                <a:gd name="connsiteY5" fmla="*/ 1007722 h 1192856"/>
                <a:gd name="connsiteX6" fmla="*/ 14445266 w 14630400"/>
                <a:gd name="connsiteY6" fmla="*/ 1192856 h 1192856"/>
                <a:gd name="connsiteX7" fmla="*/ 185134 w 14630400"/>
                <a:gd name="connsiteY7" fmla="*/ 1192856 h 1192856"/>
                <a:gd name="connsiteX8" fmla="*/ 0 w 14630400"/>
                <a:gd name="connsiteY8" fmla="*/ 1007722 h 1192856"/>
                <a:gd name="connsiteX9" fmla="*/ 0 w 14630400"/>
                <a:gd name="connsiteY9" fmla="*/ 267206 h 1192856"/>
                <a:gd name="connsiteX0" fmla="*/ 0 w 14630400"/>
                <a:gd name="connsiteY0" fmla="*/ 302342 h 1227992"/>
                <a:gd name="connsiteX1" fmla="*/ 185134 w 14630400"/>
                <a:gd name="connsiteY1" fmla="*/ 117208 h 1227992"/>
                <a:gd name="connsiteX2" fmla="*/ 2004646 w 14630400"/>
                <a:gd name="connsiteY2" fmla="*/ 0 h 1227992"/>
                <a:gd name="connsiteX3" fmla="*/ 7789985 w 14630400"/>
                <a:gd name="connsiteY3" fmla="*/ 35169 h 1227992"/>
                <a:gd name="connsiteX4" fmla="*/ 14445266 w 14630400"/>
                <a:gd name="connsiteY4" fmla="*/ 117208 h 1227992"/>
                <a:gd name="connsiteX5" fmla="*/ 14630400 w 14630400"/>
                <a:gd name="connsiteY5" fmla="*/ 302342 h 1227992"/>
                <a:gd name="connsiteX6" fmla="*/ 14630400 w 14630400"/>
                <a:gd name="connsiteY6" fmla="*/ 1042858 h 1227992"/>
                <a:gd name="connsiteX7" fmla="*/ 14445266 w 14630400"/>
                <a:gd name="connsiteY7" fmla="*/ 1227992 h 1227992"/>
                <a:gd name="connsiteX8" fmla="*/ 185134 w 14630400"/>
                <a:gd name="connsiteY8" fmla="*/ 1227992 h 1227992"/>
                <a:gd name="connsiteX9" fmla="*/ 0 w 14630400"/>
                <a:gd name="connsiteY9" fmla="*/ 1042858 h 1227992"/>
                <a:gd name="connsiteX10" fmla="*/ 0 w 14630400"/>
                <a:gd name="connsiteY10" fmla="*/ 302342 h 1227992"/>
                <a:gd name="connsiteX0" fmla="*/ 0 w 14630400"/>
                <a:gd name="connsiteY0" fmla="*/ 302342 h 1336430"/>
                <a:gd name="connsiteX1" fmla="*/ 185134 w 14630400"/>
                <a:gd name="connsiteY1" fmla="*/ 117208 h 1336430"/>
                <a:gd name="connsiteX2" fmla="*/ 2004646 w 14630400"/>
                <a:gd name="connsiteY2" fmla="*/ 0 h 1336430"/>
                <a:gd name="connsiteX3" fmla="*/ 7789985 w 14630400"/>
                <a:gd name="connsiteY3" fmla="*/ 35169 h 1336430"/>
                <a:gd name="connsiteX4" fmla="*/ 14445266 w 14630400"/>
                <a:gd name="connsiteY4" fmla="*/ 117208 h 1336430"/>
                <a:gd name="connsiteX5" fmla="*/ 14630400 w 14630400"/>
                <a:gd name="connsiteY5" fmla="*/ 302342 h 1336430"/>
                <a:gd name="connsiteX6" fmla="*/ 14630400 w 14630400"/>
                <a:gd name="connsiteY6" fmla="*/ 1042858 h 1336430"/>
                <a:gd name="connsiteX7" fmla="*/ 14445266 w 14630400"/>
                <a:gd name="connsiteY7" fmla="*/ 1227992 h 1336430"/>
                <a:gd name="connsiteX8" fmla="*/ 1828800 w 14630400"/>
                <a:gd name="connsiteY8" fmla="*/ 1336430 h 1336430"/>
                <a:gd name="connsiteX9" fmla="*/ 185134 w 14630400"/>
                <a:gd name="connsiteY9" fmla="*/ 1227992 h 1336430"/>
                <a:gd name="connsiteX10" fmla="*/ 0 w 14630400"/>
                <a:gd name="connsiteY10" fmla="*/ 1042858 h 1336430"/>
                <a:gd name="connsiteX11" fmla="*/ 0 w 14630400"/>
                <a:gd name="connsiteY11" fmla="*/ 302342 h 1336430"/>
                <a:gd name="connsiteX0" fmla="*/ 0 w 14630400"/>
                <a:gd name="connsiteY0" fmla="*/ 302342 h 1406769"/>
                <a:gd name="connsiteX1" fmla="*/ 185134 w 14630400"/>
                <a:gd name="connsiteY1" fmla="*/ 117208 h 1406769"/>
                <a:gd name="connsiteX2" fmla="*/ 2004646 w 14630400"/>
                <a:gd name="connsiteY2" fmla="*/ 0 h 1406769"/>
                <a:gd name="connsiteX3" fmla="*/ 7789985 w 14630400"/>
                <a:gd name="connsiteY3" fmla="*/ 35169 h 1406769"/>
                <a:gd name="connsiteX4" fmla="*/ 14445266 w 14630400"/>
                <a:gd name="connsiteY4" fmla="*/ 117208 h 1406769"/>
                <a:gd name="connsiteX5" fmla="*/ 14630400 w 14630400"/>
                <a:gd name="connsiteY5" fmla="*/ 302342 h 1406769"/>
                <a:gd name="connsiteX6" fmla="*/ 14630400 w 14630400"/>
                <a:gd name="connsiteY6" fmla="*/ 1042858 h 1406769"/>
                <a:gd name="connsiteX7" fmla="*/ 14445266 w 14630400"/>
                <a:gd name="connsiteY7" fmla="*/ 1227992 h 1406769"/>
                <a:gd name="connsiteX8" fmla="*/ 11254154 w 14630400"/>
                <a:gd name="connsiteY8" fmla="*/ 1406769 h 1406769"/>
                <a:gd name="connsiteX9" fmla="*/ 1828800 w 14630400"/>
                <a:gd name="connsiteY9" fmla="*/ 1336430 h 1406769"/>
                <a:gd name="connsiteX10" fmla="*/ 185134 w 14630400"/>
                <a:gd name="connsiteY10" fmla="*/ 1227992 h 1406769"/>
                <a:gd name="connsiteX11" fmla="*/ 0 w 14630400"/>
                <a:gd name="connsiteY11" fmla="*/ 1042858 h 1406769"/>
                <a:gd name="connsiteX12" fmla="*/ 0 w 14630400"/>
                <a:gd name="connsiteY12" fmla="*/ 302342 h 140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0400" h="1406769">
                  <a:moveTo>
                    <a:pt x="0" y="302342"/>
                  </a:moveTo>
                  <a:cubicBezTo>
                    <a:pt x="0" y="200095"/>
                    <a:pt x="82887" y="117208"/>
                    <a:pt x="185134" y="117208"/>
                  </a:cubicBezTo>
                  <a:cubicBezTo>
                    <a:pt x="873700" y="101585"/>
                    <a:pt x="1316080" y="15623"/>
                    <a:pt x="2004646" y="0"/>
                  </a:cubicBezTo>
                  <a:lnTo>
                    <a:pt x="7789985" y="35169"/>
                  </a:lnTo>
                  <a:cubicBezTo>
                    <a:pt x="10166674" y="33208"/>
                    <a:pt x="12068577" y="119169"/>
                    <a:pt x="14445266" y="117208"/>
                  </a:cubicBezTo>
                  <a:cubicBezTo>
                    <a:pt x="14547513" y="117208"/>
                    <a:pt x="14630400" y="200095"/>
                    <a:pt x="14630400" y="302342"/>
                  </a:cubicBezTo>
                  <a:lnTo>
                    <a:pt x="14630400" y="1042858"/>
                  </a:lnTo>
                  <a:cubicBezTo>
                    <a:pt x="14630400" y="1145105"/>
                    <a:pt x="14547513" y="1227992"/>
                    <a:pt x="14445266" y="1227992"/>
                  </a:cubicBezTo>
                  <a:cubicBezTo>
                    <a:pt x="13317085" y="1246554"/>
                    <a:pt x="12382335" y="1388207"/>
                    <a:pt x="11254154" y="1406769"/>
                  </a:cubicBezTo>
                  <a:lnTo>
                    <a:pt x="1828800" y="1336430"/>
                  </a:lnTo>
                  <a:lnTo>
                    <a:pt x="185134" y="1227992"/>
                  </a:lnTo>
                  <a:cubicBezTo>
                    <a:pt x="82887" y="1227992"/>
                    <a:pt x="0" y="1145105"/>
                    <a:pt x="0" y="1042858"/>
                  </a:cubicBezTo>
                  <a:lnTo>
                    <a:pt x="0" y="302342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9386" y="7868974"/>
              <a:ext cx="31023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gửi</a:t>
              </a:r>
              <a:r>
                <a:rPr lang="en-US" sz="8000" b="1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 </a:t>
              </a:r>
              <a:r>
                <a:rPr lang="en-US" sz="8000" b="1" dirty="0" err="1">
                  <a:ln w="12700"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  <a:latin typeface="UTM Avo" panose="02040603050506020204" pitchFamily="18" charset="0"/>
                  <a:ea typeface="Baloo"/>
                  <a:cs typeface="Baloo"/>
                  <a:sym typeface="Baloo"/>
                </a:rPr>
                <a:t>thư</a:t>
              </a:r>
              <a:endParaRPr lang="en-US" sz="8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UTM Avo" panose="02040603050506020204" pitchFamily="18" charset="0"/>
                <a:ea typeface="Baloo"/>
                <a:cs typeface="Baloo"/>
                <a:sym typeface="Baloo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4303" y="368180"/>
            <a:ext cx="2514600" cy="959049"/>
            <a:chOff x="3747225" y="572593"/>
            <a:chExt cx="2514600" cy="959049"/>
          </a:xfrm>
        </p:grpSpPr>
        <p:sp>
          <p:nvSpPr>
            <p:cNvPr id="47" name="Rounded Rectangle 46"/>
            <p:cNvSpPr/>
            <p:nvPr/>
          </p:nvSpPr>
          <p:spPr>
            <a:xfrm>
              <a:off x="4153358" y="626469"/>
              <a:ext cx="2108467" cy="851297"/>
            </a:xfrm>
            <a:prstGeom prst="roundRect">
              <a:avLst/>
            </a:prstGeom>
            <a:solidFill>
              <a:srgbClr val="A22290"/>
            </a:solidFill>
          </p:spPr>
          <p:txBody>
            <a:bodyPr wrap="square" anchor="ctr" anchorCtr="0">
              <a:spAutoFit/>
            </a:bodyPr>
            <a:lstStyle/>
            <a:p>
              <a:pPr lvl="0" algn="r"/>
              <a:r>
                <a:rPr lang="en-US" sz="4400" b="1" dirty="0" err="1">
                  <a:ln w="88900" cmpd="dbl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Minnie Play"/>
                  <a:cs typeface="Arial" panose="020B0604020202020204" pitchFamily="34" charset="0"/>
                  <a:sym typeface="Minnie Play"/>
                </a:rPr>
                <a:t>Đọc</a:t>
              </a:r>
              <a:endParaRPr lang="en-US" sz="4400" b="1" dirty="0">
                <a:ln w="88900" cmpd="dbl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ea typeface="Minnie Play"/>
                <a:cs typeface="Arial" panose="020B0604020202020204" pitchFamily="34" charset="0"/>
                <a:sym typeface="Minnie Play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47225" y="572593"/>
              <a:ext cx="959049" cy="959049"/>
            </a:xfrm>
            <a:prstGeom prst="ellipse">
              <a:avLst/>
            </a:prstGeom>
            <a:solidFill>
              <a:srgbClr val="FADC1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4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AF6EE">
                <a:alpha val="100000"/>
              </a:srgbClr>
            </a:gs>
            <a:gs pos="100000">
              <a:srgbClr val="EAFFF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/>
          <p:cNvSpPr/>
          <p:nvPr/>
        </p:nvSpPr>
        <p:spPr>
          <a:xfrm>
            <a:off x="380094" y="7153714"/>
            <a:ext cx="6049825" cy="3055162"/>
          </a:xfrm>
          <a:custGeom>
            <a:avLst/>
            <a:gdLst/>
            <a:ahLst/>
            <a:cxnLst/>
            <a:rect l="l" t="t" r="r" b="b"/>
            <a:pathLst>
              <a:path w="6049825" h="3055162">
                <a:moveTo>
                  <a:pt x="0" y="0"/>
                </a:moveTo>
                <a:lnTo>
                  <a:pt x="6049825" y="0"/>
                </a:lnTo>
                <a:lnTo>
                  <a:pt x="6049825" y="3055162"/>
                </a:lnTo>
                <a:lnTo>
                  <a:pt x="0" y="305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7"/>
          <p:cNvSpPr/>
          <p:nvPr/>
        </p:nvSpPr>
        <p:spPr>
          <a:xfrm>
            <a:off x="5055072" y="6594109"/>
            <a:ext cx="3668262" cy="3614767"/>
          </a:xfrm>
          <a:custGeom>
            <a:avLst/>
            <a:gdLst/>
            <a:ahLst/>
            <a:cxnLst/>
            <a:rect l="l" t="t" r="r" b="b"/>
            <a:pathLst>
              <a:path w="3668262" h="3614767">
                <a:moveTo>
                  <a:pt x="0" y="0"/>
                </a:moveTo>
                <a:lnTo>
                  <a:pt x="3668262" y="0"/>
                </a:lnTo>
                <a:lnTo>
                  <a:pt x="3668262" y="3614767"/>
                </a:lnTo>
                <a:lnTo>
                  <a:pt x="0" y="361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8"/>
          <p:cNvSpPr/>
          <p:nvPr/>
        </p:nvSpPr>
        <p:spPr>
          <a:xfrm flipH="1">
            <a:off x="13857880" y="288332"/>
            <a:ext cx="4430120" cy="9998668"/>
          </a:xfrm>
          <a:custGeom>
            <a:avLst/>
            <a:gdLst/>
            <a:ahLst/>
            <a:cxnLst/>
            <a:rect l="l" t="t" r="r" b="b"/>
            <a:pathLst>
              <a:path w="4430120" h="9998668">
                <a:moveTo>
                  <a:pt x="4430120" y="0"/>
                </a:moveTo>
                <a:lnTo>
                  <a:pt x="0" y="0"/>
                </a:lnTo>
                <a:lnTo>
                  <a:pt x="0" y="9998668"/>
                </a:lnTo>
                <a:lnTo>
                  <a:pt x="4430120" y="9998668"/>
                </a:lnTo>
                <a:lnTo>
                  <a:pt x="4430120" y="0"/>
                </a:lnTo>
                <a:close/>
              </a:path>
            </a:pathLst>
          </a:custGeom>
          <a:blipFill>
            <a:blip r:embed="rId5"/>
            <a:stretch>
              <a:fillRect l="-85213" b="-13059"/>
            </a:stretch>
          </a:blipFill>
        </p:spPr>
      </p:sp>
      <p:sp>
        <p:nvSpPr>
          <p:cNvPr id="21" name="Freeform 9"/>
          <p:cNvSpPr/>
          <p:nvPr/>
        </p:nvSpPr>
        <p:spPr>
          <a:xfrm flipH="1">
            <a:off x="11143688" y="5389370"/>
            <a:ext cx="6835295" cy="4897630"/>
          </a:xfrm>
          <a:custGeom>
            <a:avLst/>
            <a:gdLst/>
            <a:ahLst/>
            <a:cxnLst/>
            <a:rect l="l" t="t" r="r" b="b"/>
            <a:pathLst>
              <a:path w="6835295" h="4897630">
                <a:moveTo>
                  <a:pt x="6835295" y="0"/>
                </a:moveTo>
                <a:lnTo>
                  <a:pt x="0" y="0"/>
                </a:lnTo>
                <a:lnTo>
                  <a:pt x="0" y="4897630"/>
                </a:lnTo>
                <a:lnTo>
                  <a:pt x="6835295" y="4897630"/>
                </a:lnTo>
                <a:lnTo>
                  <a:pt x="6835295" y="0"/>
                </a:lnTo>
                <a:close/>
              </a:path>
            </a:pathLst>
          </a:custGeom>
          <a:blipFill>
            <a:blip r:embed="rId6"/>
            <a:stretch>
              <a:fillRect b="-47102"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7409174" y="6063263"/>
            <a:ext cx="5469451" cy="4223737"/>
          </a:xfrm>
          <a:custGeom>
            <a:avLst/>
            <a:gdLst/>
            <a:ahLst/>
            <a:cxnLst/>
            <a:rect l="l" t="t" r="r" b="b"/>
            <a:pathLst>
              <a:path w="5469451" h="4223737">
                <a:moveTo>
                  <a:pt x="0" y="0"/>
                </a:moveTo>
                <a:lnTo>
                  <a:pt x="5469451" y="0"/>
                </a:lnTo>
                <a:lnTo>
                  <a:pt x="5469451" y="4223737"/>
                </a:lnTo>
                <a:lnTo>
                  <a:pt x="0" y="422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604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69" y="1645901"/>
            <a:ext cx="14015919" cy="70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182</Words>
  <Application>Microsoft Office PowerPoint</Application>
  <PresentationFormat>Custom</PresentationFormat>
  <Paragraphs>461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#9Slide07 HoneyCream</vt:lpstr>
      <vt:lpstr>Baloo</vt:lpstr>
      <vt:lpstr>UTM Avo</vt:lpstr>
      <vt:lpstr>UVF Barmbrack</vt:lpstr>
      <vt:lpstr>Calibri Light</vt:lpstr>
      <vt:lpstr>Times New Roman</vt:lpstr>
      <vt:lpstr>SVN-Newton</vt:lpstr>
      <vt:lpstr>Minnie Play</vt:lpstr>
      <vt:lpstr>Calibri</vt:lpstr>
      <vt:lpstr>等线</vt:lpstr>
      <vt:lpstr>SVN-Ready</vt:lpstr>
      <vt:lpstr>Arial</vt:lpstr>
      <vt:lpstr>Office Theme</vt:lpstr>
      <vt:lpstr>1_Office Theme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ăn ân</dc:title>
  <dc:creator>admin</dc:creator>
  <cp:lastModifiedBy>HN25092024</cp:lastModifiedBy>
  <cp:revision>84</cp:revision>
  <dcterms:created xsi:type="dcterms:W3CDTF">2006-08-16T00:00:00Z</dcterms:created>
  <dcterms:modified xsi:type="dcterms:W3CDTF">2025-11-05T13:05:29Z</dcterms:modified>
  <dc:identifier>DAGyKiz28gw</dc:identifier>
</cp:coreProperties>
</file>