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5" r:id="rId4"/>
    <p:sldId id="269" r:id="rId5"/>
    <p:sldId id="259" r:id="rId6"/>
    <p:sldId id="268" r:id="rId7"/>
    <p:sldId id="450" r:id="rId8"/>
    <p:sldId id="273" r:id="rId9"/>
    <p:sldId id="453" r:id="rId10"/>
    <p:sldId id="272" r:id="rId11"/>
    <p:sldId id="266" r:id="rId12"/>
    <p:sldId id="264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#9Slide07 HoneyCream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E2DE"/>
    <a:srgbClr val="F37885"/>
    <a:srgbClr val="ECCAED"/>
    <a:srgbClr val="FFA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159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7EABA-9FB9-4877-923A-DB5990B5B4F0}" type="datetimeFigureOut">
              <a:rPr lang="en-US" smtClean="0"/>
              <a:t>05/11/2025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7C14F-186A-48D0-93EA-1BF7C5EC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31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7E4F0B9-4C69-449E-9A0F-3F36030BFA89}"/>
              </a:ext>
            </a:extLst>
          </p:cNvPr>
          <p:cNvGrpSpPr/>
          <p:nvPr userDrawn="1"/>
        </p:nvGrpSpPr>
        <p:grpSpPr>
          <a:xfrm>
            <a:off x="-6407138" y="-649898"/>
            <a:ext cx="19977076" cy="16235029"/>
            <a:chOff x="-4590137" y="-216676"/>
            <a:chExt cx="15795347" cy="128366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B518B1F-1AD4-4C81-8362-1278461B10B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4A42FF90-6B0D-4C1A-8C86-A20F1E74199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A213FAE3-8633-4793-BE4E-1E6E98CF5A64}"/>
                </a:ext>
              </a:extLst>
            </p:cNvPr>
            <p:cNvSpPr txBox="1"/>
            <p:nvPr userDrawn="1"/>
          </p:nvSpPr>
          <p:spPr>
            <a:xfrm>
              <a:off x="986790" y="9519659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9" name="Hình ảnh 32">
              <a:extLst>
                <a:ext uri="{FF2B5EF4-FFF2-40B4-BE49-F238E27FC236}">
                  <a16:creationId xmlns:a16="http://schemas.microsoft.com/office/drawing/2014/main" id="{80980B3E-FB5C-4110-ACB8-DD6A8316D1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614513" y="8806555"/>
              <a:ext cx="2706858" cy="381337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4CC1C6E-C34D-4DBF-9DB4-A75E4F5645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4590137" y="3396968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C25B1E5-7EC5-40DB-862F-A57BDB1A7A32}"/>
              </a:ext>
            </a:extLst>
          </p:cNvPr>
          <p:cNvGrpSpPr/>
          <p:nvPr userDrawn="1"/>
        </p:nvGrpSpPr>
        <p:grpSpPr>
          <a:xfrm>
            <a:off x="-6407138" y="-649898"/>
            <a:ext cx="19977076" cy="16235029"/>
            <a:chOff x="-4590137" y="-216676"/>
            <a:chExt cx="15795347" cy="128366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F5ABA3F-28D5-45A6-B963-AAF30697D9D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45812550-1657-49D8-857B-7EA647339BF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A7C78D94-958D-4D32-950D-882270E180A5}"/>
                </a:ext>
              </a:extLst>
            </p:cNvPr>
            <p:cNvSpPr txBox="1"/>
            <p:nvPr userDrawn="1"/>
          </p:nvSpPr>
          <p:spPr>
            <a:xfrm>
              <a:off x="986790" y="9519659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1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id="{4620C848-5DD6-422B-BCDC-3C309273CD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-1614513" y="880655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CDCD63C-5ACD-4D64-B026-18D835BAB6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-4590137" y="3396968"/>
              <a:ext cx="4688230" cy="126807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2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4.svg"/><Relationship Id="rId4" Type="http://schemas.openxmlformats.org/officeDocument/2006/relationships/image" Target="../media/image12.sv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5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6.png"/><Relationship Id="rId4" Type="http://schemas.openxmlformats.org/officeDocument/2006/relationships/image" Target="../media/image12.sv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26.svg"/><Relationship Id="rId4" Type="http://schemas.openxmlformats.org/officeDocument/2006/relationships/image" Target="../media/image12.sv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12" Type="http://schemas.openxmlformats.org/officeDocument/2006/relationships/image" Target="../media/image4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42.svg"/><Relationship Id="rId4" Type="http://schemas.openxmlformats.org/officeDocument/2006/relationships/image" Target="../media/image12.sv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398622">
            <a:off x="1201004" y="75057"/>
            <a:ext cx="15885992" cy="11662966"/>
          </a:xfrm>
          <a:custGeom>
            <a:avLst/>
            <a:gdLst/>
            <a:ahLst/>
            <a:cxnLst/>
            <a:rect l="l" t="t" r="r" b="b"/>
            <a:pathLst>
              <a:path w="15885992" h="11662966">
                <a:moveTo>
                  <a:pt x="0" y="0"/>
                </a:moveTo>
                <a:lnTo>
                  <a:pt x="15885992" y="0"/>
                </a:lnTo>
                <a:lnTo>
                  <a:pt x="15885992" y="11662966"/>
                </a:lnTo>
                <a:lnTo>
                  <a:pt x="0" y="116629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049959" y="5940809"/>
            <a:ext cx="3361866" cy="1975798"/>
          </a:xfrm>
          <a:custGeom>
            <a:avLst/>
            <a:gdLst/>
            <a:ahLst/>
            <a:cxnLst/>
            <a:rect l="l" t="t" r="r" b="b"/>
            <a:pathLst>
              <a:path w="3361866" h="1975798">
                <a:moveTo>
                  <a:pt x="0" y="0"/>
                </a:moveTo>
                <a:lnTo>
                  <a:pt x="3361866" y="0"/>
                </a:lnTo>
                <a:lnTo>
                  <a:pt x="3361866" y="1975797"/>
                </a:lnTo>
                <a:lnTo>
                  <a:pt x="0" y="19757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r="-311875" b="-54358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803101" y="8220638"/>
            <a:ext cx="1813795" cy="2066362"/>
          </a:xfrm>
          <a:custGeom>
            <a:avLst/>
            <a:gdLst/>
            <a:ahLst/>
            <a:cxnLst/>
            <a:rect l="l" t="t" r="r" b="b"/>
            <a:pathLst>
              <a:path w="1813795" h="2066362">
                <a:moveTo>
                  <a:pt x="0" y="0"/>
                </a:moveTo>
                <a:lnTo>
                  <a:pt x="1813795" y="0"/>
                </a:lnTo>
                <a:lnTo>
                  <a:pt x="1813795" y="2066362"/>
                </a:lnTo>
                <a:lnTo>
                  <a:pt x="0" y="20663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365350" t="-275112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10634" y="0"/>
            <a:ext cx="1813795" cy="2066362"/>
          </a:xfrm>
          <a:custGeom>
            <a:avLst/>
            <a:gdLst/>
            <a:ahLst/>
            <a:cxnLst/>
            <a:rect l="l" t="t" r="r" b="b"/>
            <a:pathLst>
              <a:path w="1813795" h="2066362">
                <a:moveTo>
                  <a:pt x="0" y="0"/>
                </a:moveTo>
                <a:lnTo>
                  <a:pt x="1813795" y="0"/>
                </a:lnTo>
                <a:lnTo>
                  <a:pt x="1813795" y="2066362"/>
                </a:lnTo>
                <a:lnTo>
                  <a:pt x="0" y="20663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365350" t="-275112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36598" y="2478955"/>
            <a:ext cx="3361866" cy="1975798"/>
          </a:xfrm>
          <a:custGeom>
            <a:avLst/>
            <a:gdLst/>
            <a:ahLst/>
            <a:cxnLst/>
            <a:rect l="l" t="t" r="r" b="b"/>
            <a:pathLst>
              <a:path w="3361866" h="1975798">
                <a:moveTo>
                  <a:pt x="0" y="0"/>
                </a:moveTo>
                <a:lnTo>
                  <a:pt x="3361867" y="0"/>
                </a:lnTo>
                <a:lnTo>
                  <a:pt x="3361867" y="1975798"/>
                </a:lnTo>
                <a:lnTo>
                  <a:pt x="0" y="1975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r="-311875" b="-543583"/>
            </a:stretch>
          </a:blipFill>
        </p:spPr>
      </p:sp>
      <p:sp>
        <p:nvSpPr>
          <p:cNvPr id="8" name="Freeform 8"/>
          <p:cNvSpPr/>
          <p:nvPr/>
        </p:nvSpPr>
        <p:spPr>
          <a:xfrm rot="2152040">
            <a:off x="12840469" y="941959"/>
            <a:ext cx="3989721" cy="5322585"/>
          </a:xfrm>
          <a:custGeom>
            <a:avLst/>
            <a:gdLst/>
            <a:ahLst/>
            <a:cxnLst/>
            <a:rect l="l" t="t" r="r" b="b"/>
            <a:pathLst>
              <a:path w="3989721" h="5322585">
                <a:moveTo>
                  <a:pt x="0" y="0"/>
                </a:moveTo>
                <a:lnTo>
                  <a:pt x="3989721" y="0"/>
                </a:lnTo>
                <a:lnTo>
                  <a:pt x="3989721" y="5322584"/>
                </a:lnTo>
                <a:lnTo>
                  <a:pt x="0" y="53225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732619">
            <a:off x="-844446" y="5727500"/>
            <a:ext cx="6123955" cy="5623832"/>
          </a:xfrm>
          <a:custGeom>
            <a:avLst/>
            <a:gdLst/>
            <a:ahLst/>
            <a:cxnLst/>
            <a:rect l="l" t="t" r="r" b="b"/>
            <a:pathLst>
              <a:path w="6123955" h="5623832">
                <a:moveTo>
                  <a:pt x="0" y="0"/>
                </a:moveTo>
                <a:lnTo>
                  <a:pt x="6123955" y="0"/>
                </a:lnTo>
                <a:lnTo>
                  <a:pt x="6123955" y="5623831"/>
                </a:lnTo>
                <a:lnTo>
                  <a:pt x="0" y="56238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33053" y="7916606"/>
            <a:ext cx="4321457" cy="3035456"/>
          </a:xfrm>
          <a:custGeom>
            <a:avLst/>
            <a:gdLst/>
            <a:ahLst/>
            <a:cxnLst/>
            <a:rect l="l" t="t" r="r" b="b"/>
            <a:pathLst>
              <a:path w="4321457" h="3035456">
                <a:moveTo>
                  <a:pt x="0" y="0"/>
                </a:moveTo>
                <a:lnTo>
                  <a:pt x="4321457" y="0"/>
                </a:lnTo>
                <a:lnTo>
                  <a:pt x="4321457" y="3035457"/>
                </a:lnTo>
                <a:lnTo>
                  <a:pt x="0" y="30354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224026" r="-28403" b="-390264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795315" y="-397119"/>
            <a:ext cx="4015571" cy="2876074"/>
          </a:xfrm>
          <a:custGeom>
            <a:avLst/>
            <a:gdLst/>
            <a:ahLst/>
            <a:cxnLst/>
            <a:rect l="l" t="t" r="r" b="b"/>
            <a:pathLst>
              <a:path w="4015571" h="2876074">
                <a:moveTo>
                  <a:pt x="0" y="0"/>
                </a:moveTo>
                <a:lnTo>
                  <a:pt x="4015572" y="0"/>
                </a:lnTo>
                <a:lnTo>
                  <a:pt x="4015572" y="2876074"/>
                </a:lnTo>
                <a:lnTo>
                  <a:pt x="0" y="28760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t="-67616" r="-222957" b="-272982"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394669" y="8225119"/>
            <a:ext cx="516825" cy="51682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995964" y="8022591"/>
            <a:ext cx="516825" cy="51682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604114" y="3437051"/>
            <a:ext cx="462432" cy="46243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4084319" y="3283422"/>
            <a:ext cx="462432" cy="462432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 flipH="1">
            <a:off x="12621578" y="6136007"/>
            <a:ext cx="3823113" cy="5211873"/>
          </a:xfrm>
          <a:custGeom>
            <a:avLst/>
            <a:gdLst/>
            <a:ahLst/>
            <a:cxnLst/>
            <a:rect l="l" t="t" r="r" b="b"/>
            <a:pathLst>
              <a:path w="3823113" h="5211873">
                <a:moveTo>
                  <a:pt x="3823113" y="0"/>
                </a:moveTo>
                <a:lnTo>
                  <a:pt x="0" y="0"/>
                </a:lnTo>
                <a:lnTo>
                  <a:pt x="0" y="5211873"/>
                </a:lnTo>
                <a:lnTo>
                  <a:pt x="3823113" y="5211873"/>
                </a:lnTo>
                <a:lnTo>
                  <a:pt x="3823113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 r="-214211" b="-97130"/>
            </a:stretch>
          </a:blipFill>
        </p:spPr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B14AE4F-C731-4E77-AE9C-DE6316D842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8515" y="2842629"/>
            <a:ext cx="11898636" cy="5898008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124701C-70F4-4A9F-B402-39D8050BCD37}"/>
              </a:ext>
            </a:extLst>
          </p:cNvPr>
          <p:cNvSpPr/>
          <p:nvPr/>
        </p:nvSpPr>
        <p:spPr>
          <a:xfrm>
            <a:off x="6372255" y="1764654"/>
            <a:ext cx="5126925" cy="1981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UTM Avo" panose="02040603050506020204" pitchFamily="18" charset="0"/>
              </a:rPr>
              <a:t>TOÁN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7B37F65-7A35-43AF-8DDB-AD43078F7D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801" y="1776486"/>
            <a:ext cx="2316681" cy="2316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398622">
            <a:off x="187916" y="-515113"/>
            <a:ext cx="17912167" cy="11317226"/>
          </a:xfrm>
          <a:custGeom>
            <a:avLst/>
            <a:gdLst/>
            <a:ahLst/>
            <a:cxnLst/>
            <a:rect l="l" t="t" r="r" b="b"/>
            <a:pathLst>
              <a:path w="14178252" h="10409200">
                <a:moveTo>
                  <a:pt x="0" y="0"/>
                </a:moveTo>
                <a:lnTo>
                  <a:pt x="14178252" y="0"/>
                </a:lnTo>
                <a:lnTo>
                  <a:pt x="14178252" y="10409200"/>
                </a:lnTo>
                <a:lnTo>
                  <a:pt x="0" y="10409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2610304" y="2571027"/>
            <a:ext cx="516825" cy="51682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093479" y="2729617"/>
            <a:ext cx="516825" cy="51682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959119" y="8096263"/>
            <a:ext cx="516825" cy="51682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94669" y="8225119"/>
            <a:ext cx="516825" cy="51682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">
            <a:extLst>
              <a:ext uri="{FF2B5EF4-FFF2-40B4-BE49-F238E27FC236}">
                <a16:creationId xmlns:a16="http://schemas.microsoft.com/office/drawing/2014/main" id="{512A4726-6684-48E6-86F2-2FD973E25630}"/>
              </a:ext>
            </a:extLst>
          </p:cNvPr>
          <p:cNvSpPr/>
          <p:nvPr/>
        </p:nvSpPr>
        <p:spPr>
          <a:xfrm>
            <a:off x="3840133" y="1714500"/>
            <a:ext cx="12361225" cy="7405219"/>
          </a:xfrm>
          <a:custGeom>
            <a:avLst/>
            <a:gdLst/>
            <a:ahLst/>
            <a:cxnLst/>
            <a:rect l="l" t="t" r="r" b="b"/>
            <a:pathLst>
              <a:path w="14616730" h="8879663">
                <a:moveTo>
                  <a:pt x="0" y="0"/>
                </a:moveTo>
                <a:lnTo>
                  <a:pt x="14616730" y="0"/>
                </a:lnTo>
                <a:lnTo>
                  <a:pt x="14616730" y="8879663"/>
                </a:lnTo>
                <a:lnTo>
                  <a:pt x="0" y="88796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721A10-F8EF-46B4-B544-505540DB19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3081" y="495300"/>
            <a:ext cx="3792041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34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">
            <a:extLst>
              <a:ext uri="{FF2B5EF4-FFF2-40B4-BE49-F238E27FC236}">
                <a16:creationId xmlns:a16="http://schemas.microsoft.com/office/drawing/2014/main" id="{A8434C37-F0DA-4607-9DB2-9A4BE1E3DDC0}"/>
              </a:ext>
            </a:extLst>
          </p:cNvPr>
          <p:cNvSpPr/>
          <p:nvPr/>
        </p:nvSpPr>
        <p:spPr>
          <a:xfrm>
            <a:off x="609600" y="213455"/>
            <a:ext cx="16916400" cy="9860089"/>
          </a:xfrm>
          <a:custGeom>
            <a:avLst/>
            <a:gdLst/>
            <a:ahLst/>
            <a:cxnLst/>
            <a:rect l="l" t="t" r="r" b="b"/>
            <a:pathLst>
              <a:path w="14616730" h="8879663">
                <a:moveTo>
                  <a:pt x="0" y="0"/>
                </a:moveTo>
                <a:lnTo>
                  <a:pt x="14616730" y="0"/>
                </a:lnTo>
                <a:lnTo>
                  <a:pt x="14616730" y="8879663"/>
                </a:lnTo>
                <a:lnTo>
                  <a:pt x="0" y="88796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B423D7-72F3-43FD-B47C-2C2340D59A05}"/>
              </a:ext>
            </a:extLst>
          </p:cNvPr>
          <p:cNvSpPr txBox="1"/>
          <p:nvPr/>
        </p:nvSpPr>
        <p:spPr>
          <a:xfrm>
            <a:off x="7620000" y="654796"/>
            <a:ext cx="1058675" cy="1123712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2743200" y="800100"/>
            <a:ext cx="1828800" cy="978408"/>
          </a:xfrm>
          <a:custGeom>
            <a:avLst/>
            <a:gdLst/>
            <a:ahLst/>
            <a:cxnLst/>
            <a:rect l="l" t="t" r="r" b="b"/>
            <a:pathLst>
              <a:path w="2398473" h="1283183">
                <a:moveTo>
                  <a:pt x="2398473" y="0"/>
                </a:moveTo>
                <a:lnTo>
                  <a:pt x="0" y="0"/>
                </a:lnTo>
                <a:lnTo>
                  <a:pt x="0" y="1283183"/>
                </a:lnTo>
                <a:lnTo>
                  <a:pt x="2398473" y="1283183"/>
                </a:lnTo>
                <a:lnTo>
                  <a:pt x="239847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3076BB-ADE9-44C5-9C5E-EBDD2C869AEA}"/>
              </a:ext>
            </a:extLst>
          </p:cNvPr>
          <p:cNvSpPr txBox="1"/>
          <p:nvPr/>
        </p:nvSpPr>
        <p:spPr>
          <a:xfrm>
            <a:off x="12043662" y="604504"/>
            <a:ext cx="1058675" cy="1123712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BBDA61-6606-442B-80D4-32732B9F817A}"/>
              </a:ext>
            </a:extLst>
          </p:cNvPr>
          <p:cNvSpPr txBox="1"/>
          <p:nvPr/>
        </p:nvSpPr>
        <p:spPr>
          <a:xfrm rot="2003450">
            <a:off x="16071442" y="1964892"/>
            <a:ext cx="1058675" cy="1123712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9191F1-1339-462D-B11D-57499AE470C2}"/>
              </a:ext>
            </a:extLst>
          </p:cNvPr>
          <p:cNvSpPr txBox="1"/>
          <p:nvPr/>
        </p:nvSpPr>
        <p:spPr>
          <a:xfrm>
            <a:off x="15163800" y="4581643"/>
            <a:ext cx="1371600" cy="1123712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UTM Avo" panose="02040603050506020204" pitchFamily="18" charset="0"/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8D209C-6CC8-4C79-BA7B-7EC3578A6C2F}"/>
              </a:ext>
            </a:extLst>
          </p:cNvPr>
          <p:cNvSpPr txBox="1"/>
          <p:nvPr/>
        </p:nvSpPr>
        <p:spPr>
          <a:xfrm>
            <a:off x="11125200" y="4581643"/>
            <a:ext cx="1058675" cy="1123712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8EA352-8F54-4171-B40C-02D665248F65}"/>
              </a:ext>
            </a:extLst>
          </p:cNvPr>
          <p:cNvSpPr txBox="1"/>
          <p:nvPr/>
        </p:nvSpPr>
        <p:spPr>
          <a:xfrm>
            <a:off x="6477000" y="4581643"/>
            <a:ext cx="1058675" cy="1123712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1DBC13-E513-42B1-9F76-097F137E3146}"/>
              </a:ext>
            </a:extLst>
          </p:cNvPr>
          <p:cNvSpPr txBox="1"/>
          <p:nvPr/>
        </p:nvSpPr>
        <p:spPr>
          <a:xfrm rot="16200000">
            <a:off x="1495544" y="5143499"/>
            <a:ext cx="1371600" cy="1123712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UTM Avo" panose="02040603050506020204" pitchFamily="18" charset="0"/>
              </a:rPr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8AED6A-FD86-4C5B-BCA2-40AD68B5DBE2}"/>
              </a:ext>
            </a:extLst>
          </p:cNvPr>
          <p:cNvSpPr txBox="1"/>
          <p:nvPr/>
        </p:nvSpPr>
        <p:spPr>
          <a:xfrm>
            <a:off x="5947662" y="8343900"/>
            <a:ext cx="1058675" cy="1123712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46716C-EFE3-4F83-BA41-97D32DFC956B}"/>
              </a:ext>
            </a:extLst>
          </p:cNvPr>
          <p:cNvSpPr txBox="1"/>
          <p:nvPr/>
        </p:nvSpPr>
        <p:spPr>
          <a:xfrm>
            <a:off x="9677400" y="8351520"/>
            <a:ext cx="1295400" cy="1123712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UTM Avo" panose="02040603050506020204" pitchFamily="18" charset="0"/>
              </a:rPr>
              <a:t>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18FD0E-3B06-416E-8219-93884CAEFCE3}"/>
              </a:ext>
            </a:extLst>
          </p:cNvPr>
          <p:cNvSpPr txBox="1"/>
          <p:nvPr/>
        </p:nvSpPr>
        <p:spPr>
          <a:xfrm>
            <a:off x="13601700" y="8351520"/>
            <a:ext cx="1295400" cy="1123712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UTM Avo" panose="020406030505060202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398622">
            <a:off x="1201004" y="75057"/>
            <a:ext cx="15885992" cy="11662966"/>
          </a:xfrm>
          <a:custGeom>
            <a:avLst/>
            <a:gdLst/>
            <a:ahLst/>
            <a:cxnLst/>
            <a:rect l="l" t="t" r="r" b="b"/>
            <a:pathLst>
              <a:path w="15885992" h="11662966">
                <a:moveTo>
                  <a:pt x="0" y="0"/>
                </a:moveTo>
                <a:lnTo>
                  <a:pt x="15885992" y="0"/>
                </a:lnTo>
                <a:lnTo>
                  <a:pt x="15885992" y="11662966"/>
                </a:lnTo>
                <a:lnTo>
                  <a:pt x="0" y="116629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969526" y="-104775"/>
            <a:ext cx="5318474" cy="4884132"/>
          </a:xfrm>
          <a:custGeom>
            <a:avLst/>
            <a:gdLst/>
            <a:ahLst/>
            <a:cxnLst/>
            <a:rect l="l" t="t" r="r" b="b"/>
            <a:pathLst>
              <a:path w="5318474" h="4884132">
                <a:moveTo>
                  <a:pt x="0" y="0"/>
                </a:moveTo>
                <a:lnTo>
                  <a:pt x="5318474" y="0"/>
                </a:lnTo>
                <a:lnTo>
                  <a:pt x="5318474" y="4884132"/>
                </a:lnTo>
                <a:lnTo>
                  <a:pt x="0" y="48841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926134" y="7282502"/>
            <a:ext cx="3361866" cy="1975798"/>
          </a:xfrm>
          <a:custGeom>
            <a:avLst/>
            <a:gdLst/>
            <a:ahLst/>
            <a:cxnLst/>
            <a:rect l="l" t="t" r="r" b="b"/>
            <a:pathLst>
              <a:path w="3361866" h="1975798">
                <a:moveTo>
                  <a:pt x="0" y="0"/>
                </a:moveTo>
                <a:lnTo>
                  <a:pt x="3361866" y="0"/>
                </a:lnTo>
                <a:lnTo>
                  <a:pt x="3361866" y="1975798"/>
                </a:lnTo>
                <a:lnTo>
                  <a:pt x="0" y="1975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r="-311875" b="-54358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163571" y="4779357"/>
            <a:ext cx="1813795" cy="2066362"/>
          </a:xfrm>
          <a:custGeom>
            <a:avLst/>
            <a:gdLst/>
            <a:ahLst/>
            <a:cxnLst/>
            <a:rect l="l" t="t" r="r" b="b"/>
            <a:pathLst>
              <a:path w="1813795" h="2066362">
                <a:moveTo>
                  <a:pt x="0" y="0"/>
                </a:moveTo>
                <a:lnTo>
                  <a:pt x="1813795" y="0"/>
                </a:lnTo>
                <a:lnTo>
                  <a:pt x="1813795" y="2066362"/>
                </a:lnTo>
                <a:lnTo>
                  <a:pt x="0" y="20663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365350" t="-275112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10634" y="0"/>
            <a:ext cx="1813795" cy="2066362"/>
          </a:xfrm>
          <a:custGeom>
            <a:avLst/>
            <a:gdLst/>
            <a:ahLst/>
            <a:cxnLst/>
            <a:rect l="l" t="t" r="r" b="b"/>
            <a:pathLst>
              <a:path w="1813795" h="2066362">
                <a:moveTo>
                  <a:pt x="0" y="0"/>
                </a:moveTo>
                <a:lnTo>
                  <a:pt x="1813795" y="0"/>
                </a:lnTo>
                <a:lnTo>
                  <a:pt x="1813795" y="2066362"/>
                </a:lnTo>
                <a:lnTo>
                  <a:pt x="0" y="20663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365350" t="-275112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36598" y="2478955"/>
            <a:ext cx="3361866" cy="1975798"/>
          </a:xfrm>
          <a:custGeom>
            <a:avLst/>
            <a:gdLst/>
            <a:ahLst/>
            <a:cxnLst/>
            <a:rect l="l" t="t" r="r" b="b"/>
            <a:pathLst>
              <a:path w="3361866" h="1975798">
                <a:moveTo>
                  <a:pt x="0" y="0"/>
                </a:moveTo>
                <a:lnTo>
                  <a:pt x="3361867" y="0"/>
                </a:lnTo>
                <a:lnTo>
                  <a:pt x="3361867" y="1975798"/>
                </a:lnTo>
                <a:lnTo>
                  <a:pt x="0" y="1975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r="-311875" b="-543583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6398184"/>
            <a:ext cx="4289542" cy="4191433"/>
          </a:xfrm>
          <a:custGeom>
            <a:avLst/>
            <a:gdLst/>
            <a:ahLst/>
            <a:cxnLst/>
            <a:rect l="l" t="t" r="r" b="b"/>
            <a:pathLst>
              <a:path w="4289542" h="4191433">
                <a:moveTo>
                  <a:pt x="0" y="0"/>
                </a:moveTo>
                <a:lnTo>
                  <a:pt x="4289542" y="0"/>
                </a:lnTo>
                <a:lnTo>
                  <a:pt x="4289542" y="4191433"/>
                </a:lnTo>
                <a:lnTo>
                  <a:pt x="0" y="41914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5384519" y="1947320"/>
            <a:ext cx="488488" cy="48848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941046" y="1938317"/>
            <a:ext cx="488488" cy="488488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144771" y="7531001"/>
            <a:ext cx="271144" cy="27114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674555" y="7531001"/>
            <a:ext cx="271144" cy="271144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058AB0F8-86A1-48FC-864A-E7A038FC40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489" y="2337291"/>
            <a:ext cx="14796274" cy="77608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398622">
            <a:off x="1201004" y="75057"/>
            <a:ext cx="15885992" cy="11662966"/>
          </a:xfrm>
          <a:custGeom>
            <a:avLst/>
            <a:gdLst/>
            <a:ahLst/>
            <a:cxnLst/>
            <a:rect l="l" t="t" r="r" b="b"/>
            <a:pathLst>
              <a:path w="15885992" h="11662966">
                <a:moveTo>
                  <a:pt x="0" y="0"/>
                </a:moveTo>
                <a:lnTo>
                  <a:pt x="15885992" y="0"/>
                </a:lnTo>
                <a:lnTo>
                  <a:pt x="15885992" y="11662966"/>
                </a:lnTo>
                <a:lnTo>
                  <a:pt x="0" y="116629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496948" y="161925"/>
            <a:ext cx="4657702" cy="4277323"/>
          </a:xfrm>
          <a:custGeom>
            <a:avLst/>
            <a:gdLst/>
            <a:ahLst/>
            <a:cxnLst/>
            <a:rect l="l" t="t" r="r" b="b"/>
            <a:pathLst>
              <a:path w="4657702" h="4277323">
                <a:moveTo>
                  <a:pt x="0" y="0"/>
                </a:moveTo>
                <a:lnTo>
                  <a:pt x="4657702" y="0"/>
                </a:lnTo>
                <a:lnTo>
                  <a:pt x="4657702" y="4277323"/>
                </a:lnTo>
                <a:lnTo>
                  <a:pt x="0" y="42773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395027" y="8715368"/>
            <a:ext cx="1854843" cy="1328495"/>
          </a:xfrm>
          <a:custGeom>
            <a:avLst/>
            <a:gdLst/>
            <a:ahLst/>
            <a:cxnLst/>
            <a:rect l="l" t="t" r="r" b="b"/>
            <a:pathLst>
              <a:path w="1854843" h="1328495">
                <a:moveTo>
                  <a:pt x="0" y="0"/>
                </a:moveTo>
                <a:lnTo>
                  <a:pt x="1854842" y="0"/>
                </a:lnTo>
                <a:lnTo>
                  <a:pt x="1854842" y="1328495"/>
                </a:lnTo>
                <a:lnTo>
                  <a:pt x="0" y="1328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t="-67616" r="-222957" b="-272982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96052" y="8715368"/>
            <a:ext cx="1707634" cy="1695951"/>
          </a:xfrm>
          <a:custGeom>
            <a:avLst/>
            <a:gdLst/>
            <a:ahLst/>
            <a:cxnLst/>
            <a:rect l="l" t="t" r="r" b="b"/>
            <a:pathLst>
              <a:path w="1707634" h="1695951">
                <a:moveTo>
                  <a:pt x="0" y="0"/>
                </a:moveTo>
                <a:lnTo>
                  <a:pt x="1707634" y="0"/>
                </a:lnTo>
                <a:lnTo>
                  <a:pt x="1707634" y="1695951"/>
                </a:lnTo>
                <a:lnTo>
                  <a:pt x="0" y="16959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l="-333074" t="-62568" b="-263516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1802" y="1508239"/>
            <a:ext cx="1813795" cy="2066362"/>
          </a:xfrm>
          <a:custGeom>
            <a:avLst/>
            <a:gdLst/>
            <a:ahLst/>
            <a:cxnLst/>
            <a:rect l="l" t="t" r="r" b="b"/>
            <a:pathLst>
              <a:path w="1813795" h="2066362">
                <a:moveTo>
                  <a:pt x="0" y="0"/>
                </a:moveTo>
                <a:lnTo>
                  <a:pt x="1813796" y="0"/>
                </a:lnTo>
                <a:lnTo>
                  <a:pt x="1813796" y="2066362"/>
                </a:lnTo>
                <a:lnTo>
                  <a:pt x="0" y="20663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365350" t="-275112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578367" y="6739570"/>
            <a:ext cx="3361866" cy="1975798"/>
          </a:xfrm>
          <a:custGeom>
            <a:avLst/>
            <a:gdLst/>
            <a:ahLst/>
            <a:cxnLst/>
            <a:rect l="l" t="t" r="r" b="b"/>
            <a:pathLst>
              <a:path w="3361866" h="1975798">
                <a:moveTo>
                  <a:pt x="0" y="0"/>
                </a:moveTo>
                <a:lnTo>
                  <a:pt x="3361866" y="0"/>
                </a:lnTo>
                <a:lnTo>
                  <a:pt x="3361866" y="1975798"/>
                </a:lnTo>
                <a:lnTo>
                  <a:pt x="0" y="1975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r="-311875" b="-543583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5705323" y="1983419"/>
            <a:ext cx="464516" cy="464516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125878" y="1983419"/>
            <a:ext cx="464516" cy="46451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-463295" y="4792327"/>
            <a:ext cx="4022328" cy="5366085"/>
          </a:xfrm>
          <a:custGeom>
            <a:avLst/>
            <a:gdLst/>
            <a:ahLst/>
            <a:cxnLst/>
            <a:rect l="l" t="t" r="r" b="b"/>
            <a:pathLst>
              <a:path w="4022328" h="5366085">
                <a:moveTo>
                  <a:pt x="0" y="0"/>
                </a:moveTo>
                <a:lnTo>
                  <a:pt x="4022328" y="0"/>
                </a:lnTo>
                <a:lnTo>
                  <a:pt x="4022328" y="5366084"/>
                </a:lnTo>
                <a:lnTo>
                  <a:pt x="0" y="53660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331487" y="7258987"/>
            <a:ext cx="449325" cy="44932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4165" tIns="44165" rIns="44165" bIns="44165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25286" y="7483841"/>
            <a:ext cx="449325" cy="44932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4165" tIns="44165" rIns="44165" bIns="44165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5904EED3-9CBD-4AA8-B61E-384F494757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7660" y="2889181"/>
            <a:ext cx="15515665" cy="64684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398622">
            <a:off x="187916" y="-515113"/>
            <a:ext cx="17912167" cy="11317226"/>
          </a:xfrm>
          <a:custGeom>
            <a:avLst/>
            <a:gdLst/>
            <a:ahLst/>
            <a:cxnLst/>
            <a:rect l="l" t="t" r="r" b="b"/>
            <a:pathLst>
              <a:path w="14178252" h="10409200">
                <a:moveTo>
                  <a:pt x="0" y="0"/>
                </a:moveTo>
                <a:lnTo>
                  <a:pt x="14178252" y="0"/>
                </a:lnTo>
                <a:lnTo>
                  <a:pt x="14178252" y="10409200"/>
                </a:lnTo>
                <a:lnTo>
                  <a:pt x="0" y="10409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2610304" y="2571027"/>
            <a:ext cx="516825" cy="51682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093479" y="2729617"/>
            <a:ext cx="516825" cy="51682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959119" y="8096263"/>
            <a:ext cx="516825" cy="51682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94669" y="8225119"/>
            <a:ext cx="516825" cy="51682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">
            <a:extLst>
              <a:ext uri="{FF2B5EF4-FFF2-40B4-BE49-F238E27FC236}">
                <a16:creationId xmlns:a16="http://schemas.microsoft.com/office/drawing/2014/main" id="{19119F65-3AEA-4AD8-80D0-755F2DFC4370}"/>
              </a:ext>
            </a:extLst>
          </p:cNvPr>
          <p:cNvSpPr/>
          <p:nvPr/>
        </p:nvSpPr>
        <p:spPr>
          <a:xfrm>
            <a:off x="5636331" y="1562100"/>
            <a:ext cx="7015338" cy="5492087"/>
          </a:xfrm>
          <a:custGeom>
            <a:avLst/>
            <a:gdLst/>
            <a:ahLst/>
            <a:cxnLst/>
            <a:rect l="l" t="t" r="r" b="b"/>
            <a:pathLst>
              <a:path w="7015338" h="5492087">
                <a:moveTo>
                  <a:pt x="0" y="0"/>
                </a:moveTo>
                <a:lnTo>
                  <a:pt x="7015338" y="0"/>
                </a:lnTo>
                <a:lnTo>
                  <a:pt x="7015338" y="5492087"/>
                </a:lnTo>
                <a:lnTo>
                  <a:pt x="0" y="54920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5797CBC5-24BF-4DF9-8C96-82D2A3E37C1E}"/>
              </a:ext>
            </a:extLst>
          </p:cNvPr>
          <p:cNvSpPr/>
          <p:nvPr/>
        </p:nvSpPr>
        <p:spPr>
          <a:xfrm>
            <a:off x="519157" y="493953"/>
            <a:ext cx="5126925" cy="1981200"/>
          </a:xfrm>
          <a:prstGeom prst="wedgeRoundRectCallout">
            <a:avLst>
              <a:gd name="adj1" fmla="val 87268"/>
              <a:gd name="adj2" fmla="val 95577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UTM Avo" panose="02040603050506020204" pitchFamily="18" charset="0"/>
              </a:rPr>
              <a:t>Trong</a:t>
            </a:r>
            <a:r>
              <a:rPr lang="en-US" sz="4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UTM Avo" panose="02040603050506020204" pitchFamily="18" charset="0"/>
              </a:rPr>
              <a:t>lọ</a:t>
            </a:r>
            <a:r>
              <a:rPr lang="en-US" sz="4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UTM Avo" panose="02040603050506020204" pitchFamily="18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UTM Avo" panose="02040603050506020204" pitchFamily="18" charset="0"/>
              </a:rPr>
              <a:t> bao </a:t>
            </a:r>
            <a:r>
              <a:rPr lang="en-US" sz="4400" dirty="0" err="1">
                <a:solidFill>
                  <a:schemeClr val="tx1"/>
                </a:solidFill>
                <a:latin typeface="UTM Avo" panose="02040603050506020204" pitchFamily="18" charset="0"/>
              </a:rPr>
              <a:t>nhiêu</a:t>
            </a:r>
            <a:r>
              <a:rPr lang="en-US" sz="4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UTM Avo" panose="02040603050506020204" pitchFamily="18" charset="0"/>
              </a:rPr>
              <a:t>bông</a:t>
            </a:r>
            <a:r>
              <a:rPr lang="en-US" sz="4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UTM Avo" panose="02040603050506020204" pitchFamily="18" charset="0"/>
              </a:rPr>
              <a:t>hoa</a:t>
            </a:r>
            <a:r>
              <a:rPr lang="en-US" sz="4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D36CC0C0-38A6-4EE1-BF60-385C418D87BB}"/>
              </a:ext>
            </a:extLst>
          </p:cNvPr>
          <p:cNvSpPr/>
          <p:nvPr/>
        </p:nvSpPr>
        <p:spPr>
          <a:xfrm>
            <a:off x="12093479" y="3165399"/>
            <a:ext cx="5126925" cy="1981200"/>
          </a:xfrm>
          <a:prstGeom prst="wedgeRoundRectCallout">
            <a:avLst>
              <a:gd name="adj1" fmla="val -81145"/>
              <a:gd name="adj2" fmla="val -11779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UTM Avo" panose="02040603050506020204" pitchFamily="18" charset="0"/>
              </a:rPr>
              <a:t>Mai </a:t>
            </a:r>
            <a:r>
              <a:rPr lang="en-US" sz="4400" dirty="0" err="1">
                <a:solidFill>
                  <a:schemeClr val="tx1"/>
                </a:solidFill>
                <a:latin typeface="UTM Avo" panose="02040603050506020204" pitchFamily="18" charset="0"/>
              </a:rPr>
              <a:t>cắm</a:t>
            </a:r>
            <a:r>
              <a:rPr lang="en-US" sz="4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UTM Avo" panose="02040603050506020204" pitchFamily="18" charset="0"/>
              </a:rPr>
              <a:t>thêm</a:t>
            </a:r>
            <a:r>
              <a:rPr lang="en-US" sz="4400" dirty="0">
                <a:solidFill>
                  <a:schemeClr val="tx1"/>
                </a:solidFill>
                <a:latin typeface="UTM Avo" panose="02040603050506020204" pitchFamily="18" charset="0"/>
              </a:rPr>
              <a:t> bao </a:t>
            </a:r>
            <a:r>
              <a:rPr lang="en-US" sz="4400" dirty="0" err="1">
                <a:solidFill>
                  <a:schemeClr val="tx1"/>
                </a:solidFill>
                <a:latin typeface="UTM Avo" panose="02040603050506020204" pitchFamily="18" charset="0"/>
              </a:rPr>
              <a:t>nhiêu</a:t>
            </a:r>
            <a:r>
              <a:rPr lang="en-US" sz="4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UTM Avo" panose="02040603050506020204" pitchFamily="18" charset="0"/>
              </a:rPr>
              <a:t>bông</a:t>
            </a:r>
            <a:r>
              <a:rPr lang="en-US" sz="4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UTM Avo" panose="02040603050506020204" pitchFamily="18" charset="0"/>
              </a:rPr>
              <a:t>hoa</a:t>
            </a:r>
            <a:r>
              <a:rPr lang="en-US" sz="4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UTM Avo" panose="02040603050506020204" pitchFamily="18" charset="0"/>
              </a:rPr>
              <a:t>nữa</a:t>
            </a:r>
            <a:r>
              <a:rPr lang="en-US" sz="4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9B0D93B-937E-40A0-9095-E37E0A5C9065}"/>
              </a:ext>
            </a:extLst>
          </p:cNvPr>
          <p:cNvSpPr/>
          <p:nvPr/>
        </p:nvSpPr>
        <p:spPr>
          <a:xfrm>
            <a:off x="3505200" y="7395445"/>
            <a:ext cx="11277600" cy="1863772"/>
          </a:xfrm>
          <a:prstGeom prst="roundRect">
            <a:avLst/>
          </a:prstGeom>
          <a:solidFill>
            <a:srgbClr val="ECCAED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5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bông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hoa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thêm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2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bông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hoa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được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mấy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bông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hoa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398622">
            <a:off x="187916" y="-515113"/>
            <a:ext cx="17912167" cy="11317226"/>
          </a:xfrm>
          <a:custGeom>
            <a:avLst/>
            <a:gdLst/>
            <a:ahLst/>
            <a:cxnLst/>
            <a:rect l="l" t="t" r="r" b="b"/>
            <a:pathLst>
              <a:path w="14178252" h="10409200">
                <a:moveTo>
                  <a:pt x="0" y="0"/>
                </a:moveTo>
                <a:lnTo>
                  <a:pt x="14178252" y="0"/>
                </a:lnTo>
                <a:lnTo>
                  <a:pt x="14178252" y="10409200"/>
                </a:lnTo>
                <a:lnTo>
                  <a:pt x="0" y="10409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2676342" y="2867325"/>
            <a:ext cx="516825" cy="51682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159517" y="3025915"/>
            <a:ext cx="516825" cy="51682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959119" y="8096263"/>
            <a:ext cx="516825" cy="51682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94669" y="8225119"/>
            <a:ext cx="516825" cy="51682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Freeform 3">
            <a:extLst>
              <a:ext uri="{FF2B5EF4-FFF2-40B4-BE49-F238E27FC236}">
                <a16:creationId xmlns:a16="http://schemas.microsoft.com/office/drawing/2014/main" id="{8216B351-8DC3-4EC1-8C75-75B503F314AE}"/>
              </a:ext>
            </a:extLst>
          </p:cNvPr>
          <p:cNvSpPr/>
          <p:nvPr/>
        </p:nvSpPr>
        <p:spPr>
          <a:xfrm>
            <a:off x="2493529" y="3272214"/>
            <a:ext cx="1396408" cy="1398981"/>
          </a:xfrm>
          <a:custGeom>
            <a:avLst/>
            <a:gdLst/>
            <a:ahLst/>
            <a:cxnLst/>
            <a:rect l="l" t="t" r="r" b="b"/>
            <a:pathLst>
              <a:path w="1396408" h="1398981">
                <a:moveTo>
                  <a:pt x="0" y="0"/>
                </a:moveTo>
                <a:lnTo>
                  <a:pt x="1396408" y="0"/>
                </a:lnTo>
                <a:lnTo>
                  <a:pt x="1396408" y="1398981"/>
                </a:lnTo>
                <a:lnTo>
                  <a:pt x="0" y="13989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6" name="Freeform 4">
            <a:extLst>
              <a:ext uri="{FF2B5EF4-FFF2-40B4-BE49-F238E27FC236}">
                <a16:creationId xmlns:a16="http://schemas.microsoft.com/office/drawing/2014/main" id="{E6ABC82E-3647-4669-A57C-705E633F8733}"/>
              </a:ext>
            </a:extLst>
          </p:cNvPr>
          <p:cNvSpPr/>
          <p:nvPr/>
        </p:nvSpPr>
        <p:spPr>
          <a:xfrm>
            <a:off x="11952971" y="3272339"/>
            <a:ext cx="1378957" cy="1377234"/>
          </a:xfrm>
          <a:custGeom>
            <a:avLst/>
            <a:gdLst/>
            <a:ahLst/>
            <a:cxnLst/>
            <a:rect l="l" t="t" r="r" b="b"/>
            <a:pathLst>
              <a:path w="1263904" h="1262325">
                <a:moveTo>
                  <a:pt x="0" y="0"/>
                </a:moveTo>
                <a:lnTo>
                  <a:pt x="1263905" y="0"/>
                </a:lnTo>
                <a:lnTo>
                  <a:pt x="1263905" y="1262325"/>
                </a:lnTo>
                <a:lnTo>
                  <a:pt x="0" y="12623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7" name="Freeform 3">
            <a:extLst>
              <a:ext uri="{FF2B5EF4-FFF2-40B4-BE49-F238E27FC236}">
                <a16:creationId xmlns:a16="http://schemas.microsoft.com/office/drawing/2014/main" id="{D48E34AB-5BC2-4D30-A3AF-0DFCC72331E4}"/>
              </a:ext>
            </a:extLst>
          </p:cNvPr>
          <p:cNvSpPr/>
          <p:nvPr/>
        </p:nvSpPr>
        <p:spPr>
          <a:xfrm>
            <a:off x="4375760" y="3272214"/>
            <a:ext cx="1396408" cy="1398981"/>
          </a:xfrm>
          <a:custGeom>
            <a:avLst/>
            <a:gdLst/>
            <a:ahLst/>
            <a:cxnLst/>
            <a:rect l="l" t="t" r="r" b="b"/>
            <a:pathLst>
              <a:path w="1396408" h="1398981">
                <a:moveTo>
                  <a:pt x="0" y="0"/>
                </a:moveTo>
                <a:lnTo>
                  <a:pt x="1396408" y="0"/>
                </a:lnTo>
                <a:lnTo>
                  <a:pt x="1396408" y="1398981"/>
                </a:lnTo>
                <a:lnTo>
                  <a:pt x="0" y="13989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8" name="Freeform 3">
            <a:extLst>
              <a:ext uri="{FF2B5EF4-FFF2-40B4-BE49-F238E27FC236}">
                <a16:creationId xmlns:a16="http://schemas.microsoft.com/office/drawing/2014/main" id="{80EC313F-8130-47D4-B1D1-9E8F0A3EF237}"/>
              </a:ext>
            </a:extLst>
          </p:cNvPr>
          <p:cNvSpPr/>
          <p:nvPr/>
        </p:nvSpPr>
        <p:spPr>
          <a:xfrm>
            <a:off x="6257991" y="3261467"/>
            <a:ext cx="1396408" cy="1398981"/>
          </a:xfrm>
          <a:custGeom>
            <a:avLst/>
            <a:gdLst/>
            <a:ahLst/>
            <a:cxnLst/>
            <a:rect l="l" t="t" r="r" b="b"/>
            <a:pathLst>
              <a:path w="1396408" h="1398981">
                <a:moveTo>
                  <a:pt x="0" y="0"/>
                </a:moveTo>
                <a:lnTo>
                  <a:pt x="1396408" y="0"/>
                </a:lnTo>
                <a:lnTo>
                  <a:pt x="1396408" y="1398981"/>
                </a:lnTo>
                <a:lnTo>
                  <a:pt x="0" y="13989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9" name="Freeform 3">
            <a:extLst>
              <a:ext uri="{FF2B5EF4-FFF2-40B4-BE49-F238E27FC236}">
                <a16:creationId xmlns:a16="http://schemas.microsoft.com/office/drawing/2014/main" id="{7BDCA80C-4C93-43DE-B6D4-31D8A4B20434}"/>
              </a:ext>
            </a:extLst>
          </p:cNvPr>
          <p:cNvSpPr/>
          <p:nvPr/>
        </p:nvSpPr>
        <p:spPr>
          <a:xfrm>
            <a:off x="8171224" y="3261466"/>
            <a:ext cx="1396408" cy="1398981"/>
          </a:xfrm>
          <a:custGeom>
            <a:avLst/>
            <a:gdLst/>
            <a:ahLst/>
            <a:cxnLst/>
            <a:rect l="l" t="t" r="r" b="b"/>
            <a:pathLst>
              <a:path w="1396408" h="1398981">
                <a:moveTo>
                  <a:pt x="0" y="0"/>
                </a:moveTo>
                <a:lnTo>
                  <a:pt x="1396408" y="0"/>
                </a:lnTo>
                <a:lnTo>
                  <a:pt x="1396408" y="1398981"/>
                </a:lnTo>
                <a:lnTo>
                  <a:pt x="0" y="13989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0" name="Freeform 3">
            <a:extLst>
              <a:ext uri="{FF2B5EF4-FFF2-40B4-BE49-F238E27FC236}">
                <a16:creationId xmlns:a16="http://schemas.microsoft.com/office/drawing/2014/main" id="{EEECCDA2-9D92-4F2A-966A-13813A118E90}"/>
              </a:ext>
            </a:extLst>
          </p:cNvPr>
          <p:cNvSpPr/>
          <p:nvPr/>
        </p:nvSpPr>
        <p:spPr>
          <a:xfrm>
            <a:off x="10022453" y="3272214"/>
            <a:ext cx="1396408" cy="1398981"/>
          </a:xfrm>
          <a:custGeom>
            <a:avLst/>
            <a:gdLst/>
            <a:ahLst/>
            <a:cxnLst/>
            <a:rect l="l" t="t" r="r" b="b"/>
            <a:pathLst>
              <a:path w="1396408" h="1398981">
                <a:moveTo>
                  <a:pt x="0" y="0"/>
                </a:moveTo>
                <a:lnTo>
                  <a:pt x="1396408" y="0"/>
                </a:lnTo>
                <a:lnTo>
                  <a:pt x="1396408" y="1398981"/>
                </a:lnTo>
                <a:lnTo>
                  <a:pt x="0" y="13989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2" name="Freeform 4">
            <a:extLst>
              <a:ext uri="{FF2B5EF4-FFF2-40B4-BE49-F238E27FC236}">
                <a16:creationId xmlns:a16="http://schemas.microsoft.com/office/drawing/2014/main" id="{9385380B-79C2-43EF-8F3C-238B0D6B45EF}"/>
              </a:ext>
            </a:extLst>
          </p:cNvPr>
          <p:cNvSpPr/>
          <p:nvPr/>
        </p:nvSpPr>
        <p:spPr>
          <a:xfrm>
            <a:off x="13898179" y="3261466"/>
            <a:ext cx="1378957" cy="1377234"/>
          </a:xfrm>
          <a:custGeom>
            <a:avLst/>
            <a:gdLst/>
            <a:ahLst/>
            <a:cxnLst/>
            <a:rect l="l" t="t" r="r" b="b"/>
            <a:pathLst>
              <a:path w="1263904" h="1262325">
                <a:moveTo>
                  <a:pt x="0" y="0"/>
                </a:moveTo>
                <a:lnTo>
                  <a:pt x="1263905" y="0"/>
                </a:lnTo>
                <a:lnTo>
                  <a:pt x="1263905" y="1262325"/>
                </a:lnTo>
                <a:lnTo>
                  <a:pt x="0" y="12623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0C910EDB-DD52-4107-8838-ACF1CB7DBCFC}"/>
              </a:ext>
            </a:extLst>
          </p:cNvPr>
          <p:cNvSpPr/>
          <p:nvPr/>
        </p:nvSpPr>
        <p:spPr>
          <a:xfrm>
            <a:off x="3072036" y="2891551"/>
            <a:ext cx="7584924" cy="733939"/>
          </a:xfrm>
          <a:prstGeom prst="arc">
            <a:avLst>
              <a:gd name="adj1" fmla="val 10826974"/>
              <a:gd name="adj2" fmla="val 0"/>
            </a:avLst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BEAD54-A995-4F7A-94E2-23C195A87E04}"/>
              </a:ext>
            </a:extLst>
          </p:cNvPr>
          <p:cNvSpPr txBox="1"/>
          <p:nvPr/>
        </p:nvSpPr>
        <p:spPr>
          <a:xfrm>
            <a:off x="6300726" y="1467691"/>
            <a:ext cx="1264761" cy="1316415"/>
          </a:xfrm>
          <a:prstGeom prst="roundRect">
            <a:avLst/>
          </a:prstGeom>
          <a:solidFill>
            <a:srgbClr val="B3E2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B8F705D5-F93F-4156-86A3-2A0381AF1F72}"/>
              </a:ext>
            </a:extLst>
          </p:cNvPr>
          <p:cNvSpPr/>
          <p:nvPr/>
        </p:nvSpPr>
        <p:spPr>
          <a:xfrm>
            <a:off x="10686427" y="2972658"/>
            <a:ext cx="1871483" cy="623338"/>
          </a:xfrm>
          <a:prstGeom prst="arc">
            <a:avLst>
              <a:gd name="adj1" fmla="val 10968096"/>
              <a:gd name="adj2" fmla="val 21249870"/>
            </a:avLst>
          </a:prstGeom>
          <a:ln w="28575"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5AE4E8-681B-4AD2-8E6E-F3B8E905C3F4}"/>
              </a:ext>
            </a:extLst>
          </p:cNvPr>
          <p:cNvSpPr txBox="1"/>
          <p:nvPr/>
        </p:nvSpPr>
        <p:spPr>
          <a:xfrm>
            <a:off x="11099457" y="1495841"/>
            <a:ext cx="1264761" cy="1316415"/>
          </a:xfrm>
          <a:prstGeom prst="roundRect">
            <a:avLst/>
          </a:prstGeom>
          <a:solidFill>
            <a:srgbClr val="B3E2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9C2E988D-034B-4A4F-AFC4-E187952B21FD}"/>
              </a:ext>
            </a:extLst>
          </p:cNvPr>
          <p:cNvSpPr/>
          <p:nvPr/>
        </p:nvSpPr>
        <p:spPr>
          <a:xfrm>
            <a:off x="12802801" y="2946851"/>
            <a:ext cx="1871483" cy="623338"/>
          </a:xfrm>
          <a:prstGeom prst="arc">
            <a:avLst>
              <a:gd name="adj1" fmla="val 10968096"/>
              <a:gd name="adj2" fmla="val 21249870"/>
            </a:avLst>
          </a:prstGeom>
          <a:ln w="28575"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868079-AFD7-4AA4-BA37-DF4447BEEB83}"/>
              </a:ext>
            </a:extLst>
          </p:cNvPr>
          <p:cNvSpPr txBox="1"/>
          <p:nvPr/>
        </p:nvSpPr>
        <p:spPr>
          <a:xfrm>
            <a:off x="13208407" y="1467692"/>
            <a:ext cx="1264761" cy="1316415"/>
          </a:xfrm>
          <a:prstGeom prst="roundRect">
            <a:avLst/>
          </a:prstGeom>
          <a:solidFill>
            <a:srgbClr val="B3E2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B66A00-85F4-479E-9198-8F0EE090588B}"/>
              </a:ext>
            </a:extLst>
          </p:cNvPr>
          <p:cNvSpPr txBox="1"/>
          <p:nvPr/>
        </p:nvSpPr>
        <p:spPr>
          <a:xfrm>
            <a:off x="5342125" y="5367823"/>
            <a:ext cx="1264761" cy="1316415"/>
          </a:xfrm>
          <a:prstGeom prst="roundRect">
            <a:avLst/>
          </a:prstGeom>
          <a:solidFill>
            <a:srgbClr val="FFA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08244E-99D3-4773-BC4C-B88BF5337501}"/>
              </a:ext>
            </a:extLst>
          </p:cNvPr>
          <p:cNvSpPr txBox="1"/>
          <p:nvPr/>
        </p:nvSpPr>
        <p:spPr>
          <a:xfrm>
            <a:off x="6933107" y="5367823"/>
            <a:ext cx="1264761" cy="1316415"/>
          </a:xfrm>
          <a:prstGeom prst="roundRect">
            <a:avLst/>
          </a:prstGeom>
          <a:solidFill>
            <a:srgbClr val="FFA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41CDE6C-C3C3-49FC-9253-9237E4D39F80}"/>
              </a:ext>
            </a:extLst>
          </p:cNvPr>
          <p:cNvSpPr txBox="1"/>
          <p:nvPr/>
        </p:nvSpPr>
        <p:spPr>
          <a:xfrm>
            <a:off x="8524089" y="5345096"/>
            <a:ext cx="1264761" cy="1316415"/>
          </a:xfrm>
          <a:prstGeom prst="roundRect">
            <a:avLst/>
          </a:prstGeom>
          <a:solidFill>
            <a:srgbClr val="FFA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C63946-3311-48C9-8E52-8958EF49C87B}"/>
              </a:ext>
            </a:extLst>
          </p:cNvPr>
          <p:cNvSpPr txBox="1"/>
          <p:nvPr/>
        </p:nvSpPr>
        <p:spPr>
          <a:xfrm>
            <a:off x="10140855" y="5367823"/>
            <a:ext cx="1264761" cy="1316415"/>
          </a:xfrm>
          <a:prstGeom prst="roundRect">
            <a:avLst/>
          </a:prstGeom>
          <a:solidFill>
            <a:srgbClr val="FFA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073083F-DDEA-4AC4-8E91-CE0CE568698F}"/>
              </a:ext>
            </a:extLst>
          </p:cNvPr>
          <p:cNvSpPr txBox="1"/>
          <p:nvPr/>
        </p:nvSpPr>
        <p:spPr>
          <a:xfrm>
            <a:off x="11731837" y="5345096"/>
            <a:ext cx="1264761" cy="1316415"/>
          </a:xfrm>
          <a:prstGeom prst="roundRect">
            <a:avLst/>
          </a:prstGeom>
          <a:solidFill>
            <a:srgbClr val="FFA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3BACA3B-FA0D-4E5E-B763-25BC21D79FD7}"/>
              </a:ext>
            </a:extLst>
          </p:cNvPr>
          <p:cNvSpPr/>
          <p:nvPr/>
        </p:nvSpPr>
        <p:spPr>
          <a:xfrm>
            <a:off x="5569318" y="7401681"/>
            <a:ext cx="7085722" cy="1162954"/>
          </a:xfrm>
          <a:prstGeom prst="roundRect">
            <a:avLst/>
          </a:prstGeom>
          <a:solidFill>
            <a:srgbClr val="ECCAED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Đếm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thêm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7200" b="1" dirty="0">
                <a:solidFill>
                  <a:schemeClr val="tx1"/>
                </a:solidFill>
                <a:latin typeface="UTM Avo" panose="02040603050506020204" pitchFamily="18" charset="0"/>
              </a:rPr>
              <a:t>5, 6, 7</a:t>
            </a:r>
            <a:endParaRPr lang="en-US" sz="5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42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398622">
            <a:off x="1201004" y="75057"/>
            <a:ext cx="15885992" cy="11662966"/>
          </a:xfrm>
          <a:custGeom>
            <a:avLst/>
            <a:gdLst/>
            <a:ahLst/>
            <a:cxnLst/>
            <a:rect l="l" t="t" r="r" b="b"/>
            <a:pathLst>
              <a:path w="15885992" h="11662966">
                <a:moveTo>
                  <a:pt x="0" y="0"/>
                </a:moveTo>
                <a:lnTo>
                  <a:pt x="15885992" y="0"/>
                </a:lnTo>
                <a:lnTo>
                  <a:pt x="15885992" y="11662966"/>
                </a:lnTo>
                <a:lnTo>
                  <a:pt x="0" y="116629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097079" y="3579483"/>
            <a:ext cx="3946779" cy="4114800"/>
          </a:xfrm>
          <a:custGeom>
            <a:avLst/>
            <a:gdLst/>
            <a:ahLst/>
            <a:cxnLst/>
            <a:rect l="l" t="t" r="r" b="b"/>
            <a:pathLst>
              <a:path w="3946779" h="4114800">
                <a:moveTo>
                  <a:pt x="0" y="0"/>
                </a:moveTo>
                <a:lnTo>
                  <a:pt x="3946779" y="0"/>
                </a:lnTo>
                <a:lnTo>
                  <a:pt x="39467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900978" y="6392482"/>
            <a:ext cx="4338981" cy="4114800"/>
          </a:xfrm>
          <a:custGeom>
            <a:avLst/>
            <a:gdLst/>
            <a:ahLst/>
            <a:cxnLst/>
            <a:rect l="l" t="t" r="r" b="b"/>
            <a:pathLst>
              <a:path w="4338981" h="4114800">
                <a:moveTo>
                  <a:pt x="0" y="0"/>
                </a:moveTo>
                <a:lnTo>
                  <a:pt x="4338981" y="0"/>
                </a:lnTo>
                <a:lnTo>
                  <a:pt x="43389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558450" y="668259"/>
            <a:ext cx="3946779" cy="4114800"/>
          </a:xfrm>
          <a:custGeom>
            <a:avLst/>
            <a:gdLst/>
            <a:ahLst/>
            <a:cxnLst/>
            <a:rect l="l" t="t" r="r" b="b"/>
            <a:pathLst>
              <a:path w="3946779" h="4114800">
                <a:moveTo>
                  <a:pt x="3946779" y="0"/>
                </a:moveTo>
                <a:lnTo>
                  <a:pt x="0" y="0"/>
                </a:lnTo>
                <a:lnTo>
                  <a:pt x="0" y="4114800"/>
                </a:lnTo>
                <a:lnTo>
                  <a:pt x="3946779" y="4114800"/>
                </a:lnTo>
                <a:lnTo>
                  <a:pt x="394677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931947">
            <a:off x="831419" y="2725659"/>
            <a:ext cx="3400841" cy="4114800"/>
          </a:xfrm>
          <a:custGeom>
            <a:avLst/>
            <a:gdLst/>
            <a:ahLst/>
            <a:cxnLst/>
            <a:rect l="l" t="t" r="r" b="b"/>
            <a:pathLst>
              <a:path w="3400841" h="4114800">
                <a:moveTo>
                  <a:pt x="0" y="0"/>
                </a:moveTo>
                <a:lnTo>
                  <a:pt x="3400841" y="0"/>
                </a:lnTo>
                <a:lnTo>
                  <a:pt x="34008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5201254"/>
            <a:ext cx="4125149" cy="3343090"/>
          </a:xfrm>
          <a:custGeom>
            <a:avLst/>
            <a:gdLst/>
            <a:ahLst/>
            <a:cxnLst/>
            <a:rect l="l" t="t" r="r" b="b"/>
            <a:pathLst>
              <a:path w="4125149" h="3343090">
                <a:moveTo>
                  <a:pt x="0" y="0"/>
                </a:moveTo>
                <a:lnTo>
                  <a:pt x="4125149" y="0"/>
                </a:lnTo>
                <a:lnTo>
                  <a:pt x="4125149" y="3343089"/>
                </a:lnTo>
                <a:lnTo>
                  <a:pt x="0" y="33430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9DB7EF-F71C-4BD7-9FD8-CCCF0B3E25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69546" y="2487007"/>
            <a:ext cx="15479086" cy="64196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398622">
            <a:off x="131768" y="-515113"/>
            <a:ext cx="17912167" cy="11317226"/>
          </a:xfrm>
          <a:custGeom>
            <a:avLst/>
            <a:gdLst/>
            <a:ahLst/>
            <a:cxnLst/>
            <a:rect l="l" t="t" r="r" b="b"/>
            <a:pathLst>
              <a:path w="14178252" h="10409200">
                <a:moveTo>
                  <a:pt x="0" y="0"/>
                </a:moveTo>
                <a:lnTo>
                  <a:pt x="14178252" y="0"/>
                </a:lnTo>
                <a:lnTo>
                  <a:pt x="14178252" y="10409200"/>
                </a:lnTo>
                <a:lnTo>
                  <a:pt x="0" y="10409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2610304" y="2571027"/>
            <a:ext cx="516825" cy="51682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093479" y="2729617"/>
            <a:ext cx="516825" cy="51682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959119" y="8096263"/>
            <a:ext cx="516825" cy="51682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94669" y="8225119"/>
            <a:ext cx="516825" cy="51682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Freeform 5">
            <a:extLst>
              <a:ext uri="{FF2B5EF4-FFF2-40B4-BE49-F238E27FC236}">
                <a16:creationId xmlns:a16="http://schemas.microsoft.com/office/drawing/2014/main" id="{25791BF8-0239-4549-BF2E-3EE9A0DA75C2}"/>
              </a:ext>
            </a:extLst>
          </p:cNvPr>
          <p:cNvSpPr/>
          <p:nvPr/>
        </p:nvSpPr>
        <p:spPr>
          <a:xfrm>
            <a:off x="2848142" y="1886361"/>
            <a:ext cx="4827218" cy="5539872"/>
          </a:xfrm>
          <a:custGeom>
            <a:avLst/>
            <a:gdLst/>
            <a:ahLst/>
            <a:cxnLst/>
            <a:rect l="l" t="t" r="r" b="b"/>
            <a:pathLst>
              <a:path w="4827218" h="5539872">
                <a:moveTo>
                  <a:pt x="0" y="0"/>
                </a:moveTo>
                <a:lnTo>
                  <a:pt x="4827218" y="0"/>
                </a:lnTo>
                <a:lnTo>
                  <a:pt x="4827218" y="5539872"/>
                </a:lnTo>
                <a:lnTo>
                  <a:pt x="0" y="55398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DCE0CB2E-8C51-4262-8E59-6C90276EF9B8}"/>
              </a:ext>
            </a:extLst>
          </p:cNvPr>
          <p:cNvSpPr/>
          <p:nvPr/>
        </p:nvSpPr>
        <p:spPr>
          <a:xfrm>
            <a:off x="9087852" y="3215271"/>
            <a:ext cx="6834310" cy="3299459"/>
          </a:xfrm>
          <a:custGeom>
            <a:avLst/>
            <a:gdLst/>
            <a:ahLst/>
            <a:cxnLst/>
            <a:rect l="l" t="t" r="r" b="b"/>
            <a:pathLst>
              <a:path w="6834310" h="3519772">
                <a:moveTo>
                  <a:pt x="0" y="0"/>
                </a:moveTo>
                <a:lnTo>
                  <a:pt x="6834309" y="0"/>
                </a:lnTo>
                <a:lnTo>
                  <a:pt x="6834309" y="3519772"/>
                </a:lnTo>
                <a:lnTo>
                  <a:pt x="0" y="35197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6678" b="1"/>
            </a:stretch>
          </a:blip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CF0AC-E814-4B4E-9AD4-5343EBCBD0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2811" y="464344"/>
            <a:ext cx="3792041" cy="14448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C65992-5C46-460B-BFC2-258C1F06E8A5}"/>
              </a:ext>
            </a:extLst>
          </p:cNvPr>
          <p:cNvSpPr txBox="1"/>
          <p:nvPr/>
        </p:nvSpPr>
        <p:spPr>
          <a:xfrm>
            <a:off x="2050495" y="2067618"/>
            <a:ext cx="10328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TM Avo" panose="02040603050506020204" pitchFamily="18" charset="0"/>
              </a:rPr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04E74F-7631-4F40-9D4D-C483DD1F694F}"/>
              </a:ext>
            </a:extLst>
          </p:cNvPr>
          <p:cNvSpPr txBox="1"/>
          <p:nvPr/>
        </p:nvSpPr>
        <p:spPr>
          <a:xfrm>
            <a:off x="9200149" y="2363691"/>
            <a:ext cx="10328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TM Avo" panose="02040603050506020204" pitchFamily="18" charset="0"/>
              </a:rPr>
              <a:t>b)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FC5938-E54B-42A0-82EC-917A4650BD08}"/>
              </a:ext>
            </a:extLst>
          </p:cNvPr>
          <p:cNvSpPr txBox="1"/>
          <p:nvPr/>
        </p:nvSpPr>
        <p:spPr>
          <a:xfrm>
            <a:off x="1992331" y="7379083"/>
            <a:ext cx="1191410" cy="1021556"/>
          </a:xfrm>
          <a:prstGeom prst="roundRect">
            <a:avLst/>
          </a:prstGeom>
          <a:solidFill>
            <a:srgbClr val="FFA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9F808F-06D4-4675-9A30-B644A19DC75E}"/>
              </a:ext>
            </a:extLst>
          </p:cNvPr>
          <p:cNvSpPr txBox="1"/>
          <p:nvPr/>
        </p:nvSpPr>
        <p:spPr>
          <a:xfrm>
            <a:off x="3339555" y="7400922"/>
            <a:ext cx="1191410" cy="1021556"/>
          </a:xfrm>
          <a:prstGeom prst="roundRect">
            <a:avLst/>
          </a:prstGeom>
          <a:solidFill>
            <a:srgbClr val="FFA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A11C8E-B84D-4678-A9DD-E7CDC5C5D797}"/>
              </a:ext>
            </a:extLst>
          </p:cNvPr>
          <p:cNvSpPr txBox="1"/>
          <p:nvPr/>
        </p:nvSpPr>
        <p:spPr>
          <a:xfrm>
            <a:off x="4687909" y="7393880"/>
            <a:ext cx="1191410" cy="1021556"/>
          </a:xfrm>
          <a:prstGeom prst="roundRect">
            <a:avLst/>
          </a:prstGeom>
          <a:solidFill>
            <a:srgbClr val="FFA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BA864F-A77C-4742-83F5-B274E7A3E201}"/>
              </a:ext>
            </a:extLst>
          </p:cNvPr>
          <p:cNvSpPr txBox="1"/>
          <p:nvPr/>
        </p:nvSpPr>
        <p:spPr>
          <a:xfrm>
            <a:off x="6036263" y="7416607"/>
            <a:ext cx="1191410" cy="1021556"/>
          </a:xfrm>
          <a:prstGeom prst="roundRect">
            <a:avLst/>
          </a:prstGeom>
          <a:solidFill>
            <a:srgbClr val="FFA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FE31FA-26B9-4197-A620-E0421E43AB91}"/>
              </a:ext>
            </a:extLst>
          </p:cNvPr>
          <p:cNvSpPr txBox="1"/>
          <p:nvPr/>
        </p:nvSpPr>
        <p:spPr>
          <a:xfrm>
            <a:off x="7368247" y="7423887"/>
            <a:ext cx="1191410" cy="1021556"/>
          </a:xfrm>
          <a:prstGeom prst="roundRect">
            <a:avLst/>
          </a:prstGeom>
          <a:solidFill>
            <a:srgbClr val="FFA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1631F8-E172-417F-8C54-21A8C8807CAC}"/>
              </a:ext>
            </a:extLst>
          </p:cNvPr>
          <p:cNvSpPr txBox="1"/>
          <p:nvPr/>
        </p:nvSpPr>
        <p:spPr>
          <a:xfrm>
            <a:off x="9666253" y="7393880"/>
            <a:ext cx="1191410" cy="1021556"/>
          </a:xfrm>
          <a:prstGeom prst="roundRect">
            <a:avLst/>
          </a:prstGeom>
          <a:solidFill>
            <a:srgbClr val="FFA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31D4C3-61B3-4B2B-8C8A-0DBB11949D9F}"/>
              </a:ext>
            </a:extLst>
          </p:cNvPr>
          <p:cNvSpPr txBox="1"/>
          <p:nvPr/>
        </p:nvSpPr>
        <p:spPr>
          <a:xfrm>
            <a:off x="11013477" y="7416607"/>
            <a:ext cx="1191410" cy="1021556"/>
          </a:xfrm>
          <a:prstGeom prst="roundRect">
            <a:avLst/>
          </a:prstGeom>
          <a:solidFill>
            <a:srgbClr val="FFA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B6FAF7-8F96-4E18-B62A-1A85A934C3CE}"/>
              </a:ext>
            </a:extLst>
          </p:cNvPr>
          <p:cNvSpPr txBox="1"/>
          <p:nvPr/>
        </p:nvSpPr>
        <p:spPr>
          <a:xfrm>
            <a:off x="12361831" y="7408677"/>
            <a:ext cx="1191410" cy="1021556"/>
          </a:xfrm>
          <a:prstGeom prst="roundRect">
            <a:avLst/>
          </a:prstGeom>
          <a:solidFill>
            <a:srgbClr val="FFA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63B08D-AE6C-4C4A-807F-1A3215D1A529}"/>
              </a:ext>
            </a:extLst>
          </p:cNvPr>
          <p:cNvSpPr txBox="1"/>
          <p:nvPr/>
        </p:nvSpPr>
        <p:spPr>
          <a:xfrm>
            <a:off x="13710185" y="7431404"/>
            <a:ext cx="1191410" cy="1021556"/>
          </a:xfrm>
          <a:prstGeom prst="roundRect">
            <a:avLst/>
          </a:prstGeom>
          <a:solidFill>
            <a:srgbClr val="FFA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8261A7-6CA5-4556-8F6F-3F13EF630D5E}"/>
              </a:ext>
            </a:extLst>
          </p:cNvPr>
          <p:cNvSpPr txBox="1"/>
          <p:nvPr/>
        </p:nvSpPr>
        <p:spPr>
          <a:xfrm>
            <a:off x="15054501" y="7393880"/>
            <a:ext cx="1191410" cy="1021556"/>
          </a:xfrm>
          <a:prstGeom prst="roundRect">
            <a:avLst/>
          </a:prstGeom>
          <a:solidFill>
            <a:srgbClr val="FFA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131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398622">
            <a:off x="131768" y="-515113"/>
            <a:ext cx="17912167" cy="11317226"/>
          </a:xfrm>
          <a:custGeom>
            <a:avLst/>
            <a:gdLst/>
            <a:ahLst/>
            <a:cxnLst/>
            <a:rect l="l" t="t" r="r" b="b"/>
            <a:pathLst>
              <a:path w="14178252" h="10409200">
                <a:moveTo>
                  <a:pt x="0" y="0"/>
                </a:moveTo>
                <a:lnTo>
                  <a:pt x="14178252" y="0"/>
                </a:lnTo>
                <a:lnTo>
                  <a:pt x="14178252" y="10409200"/>
                </a:lnTo>
                <a:lnTo>
                  <a:pt x="0" y="10409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2610304" y="2571027"/>
            <a:ext cx="516825" cy="51682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093479" y="2729617"/>
            <a:ext cx="516825" cy="51682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959119" y="8096263"/>
            <a:ext cx="516825" cy="51682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94669" y="8225119"/>
            <a:ext cx="516825" cy="51682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Freeform 5">
            <a:extLst>
              <a:ext uri="{FF2B5EF4-FFF2-40B4-BE49-F238E27FC236}">
                <a16:creationId xmlns:a16="http://schemas.microsoft.com/office/drawing/2014/main" id="{25791BF8-0239-4549-BF2E-3EE9A0DA75C2}"/>
              </a:ext>
            </a:extLst>
          </p:cNvPr>
          <p:cNvSpPr/>
          <p:nvPr/>
        </p:nvSpPr>
        <p:spPr>
          <a:xfrm>
            <a:off x="2848142" y="1886361"/>
            <a:ext cx="4827218" cy="5539872"/>
          </a:xfrm>
          <a:custGeom>
            <a:avLst/>
            <a:gdLst/>
            <a:ahLst/>
            <a:cxnLst/>
            <a:rect l="l" t="t" r="r" b="b"/>
            <a:pathLst>
              <a:path w="4827218" h="5539872">
                <a:moveTo>
                  <a:pt x="0" y="0"/>
                </a:moveTo>
                <a:lnTo>
                  <a:pt x="4827218" y="0"/>
                </a:lnTo>
                <a:lnTo>
                  <a:pt x="4827218" y="5539872"/>
                </a:lnTo>
                <a:lnTo>
                  <a:pt x="0" y="55398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DCE0CB2E-8C51-4262-8E59-6C90276EF9B8}"/>
              </a:ext>
            </a:extLst>
          </p:cNvPr>
          <p:cNvSpPr/>
          <p:nvPr/>
        </p:nvSpPr>
        <p:spPr>
          <a:xfrm>
            <a:off x="9087852" y="3215271"/>
            <a:ext cx="6834310" cy="3299459"/>
          </a:xfrm>
          <a:custGeom>
            <a:avLst/>
            <a:gdLst/>
            <a:ahLst/>
            <a:cxnLst/>
            <a:rect l="l" t="t" r="r" b="b"/>
            <a:pathLst>
              <a:path w="6834310" h="3519772">
                <a:moveTo>
                  <a:pt x="0" y="0"/>
                </a:moveTo>
                <a:lnTo>
                  <a:pt x="6834309" y="0"/>
                </a:lnTo>
                <a:lnTo>
                  <a:pt x="6834309" y="3519772"/>
                </a:lnTo>
                <a:lnTo>
                  <a:pt x="0" y="35197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6678" b="1"/>
            </a:stretch>
          </a:blip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CF0AC-E814-4B4E-9AD4-5343EBCBD0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2811" y="464344"/>
            <a:ext cx="3792041" cy="14448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C65992-5C46-460B-BFC2-258C1F06E8A5}"/>
              </a:ext>
            </a:extLst>
          </p:cNvPr>
          <p:cNvSpPr txBox="1"/>
          <p:nvPr/>
        </p:nvSpPr>
        <p:spPr>
          <a:xfrm>
            <a:off x="2050495" y="2067618"/>
            <a:ext cx="10328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TM Avo" panose="02040603050506020204" pitchFamily="18" charset="0"/>
              </a:rPr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04E74F-7631-4F40-9D4D-C483DD1F694F}"/>
              </a:ext>
            </a:extLst>
          </p:cNvPr>
          <p:cNvSpPr txBox="1"/>
          <p:nvPr/>
        </p:nvSpPr>
        <p:spPr>
          <a:xfrm>
            <a:off x="9200149" y="2363691"/>
            <a:ext cx="10328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TM Avo" panose="02040603050506020204" pitchFamily="18" charset="0"/>
              </a:rPr>
              <a:t>b)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FC5938-E54B-42A0-82EC-917A4650BD08}"/>
              </a:ext>
            </a:extLst>
          </p:cNvPr>
          <p:cNvSpPr txBox="1"/>
          <p:nvPr/>
        </p:nvSpPr>
        <p:spPr>
          <a:xfrm>
            <a:off x="1992331" y="7379083"/>
            <a:ext cx="1191410" cy="1021556"/>
          </a:xfrm>
          <a:prstGeom prst="roundRect">
            <a:avLst/>
          </a:prstGeom>
          <a:solidFill>
            <a:srgbClr val="FFA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9F808F-06D4-4675-9A30-B644A19DC75E}"/>
              </a:ext>
            </a:extLst>
          </p:cNvPr>
          <p:cNvSpPr txBox="1"/>
          <p:nvPr/>
        </p:nvSpPr>
        <p:spPr>
          <a:xfrm>
            <a:off x="3339555" y="7400922"/>
            <a:ext cx="1191410" cy="1021556"/>
          </a:xfrm>
          <a:prstGeom prst="roundRect">
            <a:avLst/>
          </a:prstGeom>
          <a:solidFill>
            <a:srgbClr val="FFA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A11C8E-B84D-4678-A9DD-E7CDC5C5D797}"/>
              </a:ext>
            </a:extLst>
          </p:cNvPr>
          <p:cNvSpPr txBox="1"/>
          <p:nvPr/>
        </p:nvSpPr>
        <p:spPr>
          <a:xfrm>
            <a:off x="4687909" y="7393880"/>
            <a:ext cx="1191410" cy="1021556"/>
          </a:xfrm>
          <a:prstGeom prst="roundRect">
            <a:avLst/>
          </a:prstGeom>
          <a:solidFill>
            <a:srgbClr val="FFA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BA864F-A77C-4742-83F5-B274E7A3E201}"/>
              </a:ext>
            </a:extLst>
          </p:cNvPr>
          <p:cNvSpPr txBox="1"/>
          <p:nvPr/>
        </p:nvSpPr>
        <p:spPr>
          <a:xfrm>
            <a:off x="6036263" y="7416607"/>
            <a:ext cx="1191410" cy="1021556"/>
          </a:xfrm>
          <a:prstGeom prst="roundRect">
            <a:avLst/>
          </a:prstGeom>
          <a:solidFill>
            <a:srgbClr val="FFA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FE31FA-26B9-4197-A620-E0421E43AB91}"/>
              </a:ext>
            </a:extLst>
          </p:cNvPr>
          <p:cNvSpPr txBox="1"/>
          <p:nvPr/>
        </p:nvSpPr>
        <p:spPr>
          <a:xfrm>
            <a:off x="7368247" y="7423887"/>
            <a:ext cx="1191410" cy="1021556"/>
          </a:xfrm>
          <a:prstGeom prst="roundRect">
            <a:avLst/>
          </a:prstGeom>
          <a:solidFill>
            <a:srgbClr val="FFA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1631F8-E172-417F-8C54-21A8C8807CAC}"/>
              </a:ext>
            </a:extLst>
          </p:cNvPr>
          <p:cNvSpPr txBox="1"/>
          <p:nvPr/>
        </p:nvSpPr>
        <p:spPr>
          <a:xfrm>
            <a:off x="9666253" y="7393880"/>
            <a:ext cx="1191410" cy="1021556"/>
          </a:xfrm>
          <a:prstGeom prst="roundRect">
            <a:avLst/>
          </a:prstGeom>
          <a:solidFill>
            <a:srgbClr val="FFA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31D4C3-61B3-4B2B-8C8A-0DBB11949D9F}"/>
              </a:ext>
            </a:extLst>
          </p:cNvPr>
          <p:cNvSpPr txBox="1"/>
          <p:nvPr/>
        </p:nvSpPr>
        <p:spPr>
          <a:xfrm>
            <a:off x="11013477" y="7416607"/>
            <a:ext cx="1191410" cy="1021556"/>
          </a:xfrm>
          <a:prstGeom prst="roundRect">
            <a:avLst/>
          </a:prstGeom>
          <a:solidFill>
            <a:srgbClr val="FFA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B6FAF7-8F96-4E18-B62A-1A85A934C3CE}"/>
              </a:ext>
            </a:extLst>
          </p:cNvPr>
          <p:cNvSpPr txBox="1"/>
          <p:nvPr/>
        </p:nvSpPr>
        <p:spPr>
          <a:xfrm>
            <a:off x="12361831" y="7408677"/>
            <a:ext cx="1191410" cy="1021556"/>
          </a:xfrm>
          <a:prstGeom prst="roundRect">
            <a:avLst/>
          </a:prstGeom>
          <a:solidFill>
            <a:srgbClr val="FFA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63B08D-AE6C-4C4A-807F-1A3215D1A529}"/>
              </a:ext>
            </a:extLst>
          </p:cNvPr>
          <p:cNvSpPr txBox="1"/>
          <p:nvPr/>
        </p:nvSpPr>
        <p:spPr>
          <a:xfrm>
            <a:off x="13710185" y="7431404"/>
            <a:ext cx="1191410" cy="1021556"/>
          </a:xfrm>
          <a:prstGeom prst="roundRect">
            <a:avLst/>
          </a:prstGeom>
          <a:solidFill>
            <a:srgbClr val="FFA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8261A7-6CA5-4556-8F6F-3F13EF630D5E}"/>
              </a:ext>
            </a:extLst>
          </p:cNvPr>
          <p:cNvSpPr txBox="1"/>
          <p:nvPr/>
        </p:nvSpPr>
        <p:spPr>
          <a:xfrm>
            <a:off x="15054501" y="7393880"/>
            <a:ext cx="1191410" cy="1021556"/>
          </a:xfrm>
          <a:prstGeom prst="roundRect">
            <a:avLst/>
          </a:prstGeom>
          <a:solidFill>
            <a:srgbClr val="FFA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F69598-B190-4C43-9E18-82063EA0CB26}"/>
              </a:ext>
            </a:extLst>
          </p:cNvPr>
          <p:cNvSpPr txBox="1"/>
          <p:nvPr/>
        </p:nvSpPr>
        <p:spPr>
          <a:xfrm>
            <a:off x="7380579" y="7390885"/>
            <a:ext cx="1191410" cy="1021556"/>
          </a:xfrm>
          <a:prstGeom prst="roundRect">
            <a:avLst/>
          </a:prstGeom>
          <a:solidFill>
            <a:srgbClr val="B3E2D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5C74FD-C6E8-4EC6-8B3F-3D6FF6DB24C1}"/>
              </a:ext>
            </a:extLst>
          </p:cNvPr>
          <p:cNvSpPr txBox="1"/>
          <p:nvPr/>
        </p:nvSpPr>
        <p:spPr>
          <a:xfrm>
            <a:off x="15054501" y="7403949"/>
            <a:ext cx="1191410" cy="1021556"/>
          </a:xfrm>
          <a:prstGeom prst="roundRect">
            <a:avLst/>
          </a:prstGeom>
          <a:solidFill>
            <a:srgbClr val="B3E2D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9246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398622">
            <a:off x="187916" y="-515113"/>
            <a:ext cx="17912167" cy="11317226"/>
          </a:xfrm>
          <a:custGeom>
            <a:avLst/>
            <a:gdLst/>
            <a:ahLst/>
            <a:cxnLst/>
            <a:rect l="l" t="t" r="r" b="b"/>
            <a:pathLst>
              <a:path w="14178252" h="10409200">
                <a:moveTo>
                  <a:pt x="0" y="0"/>
                </a:moveTo>
                <a:lnTo>
                  <a:pt x="14178252" y="0"/>
                </a:lnTo>
                <a:lnTo>
                  <a:pt x="14178252" y="10409200"/>
                </a:lnTo>
                <a:lnTo>
                  <a:pt x="0" y="10409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2610304" y="2571027"/>
            <a:ext cx="516825" cy="51682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093479" y="2729617"/>
            <a:ext cx="516825" cy="51682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959119" y="8096263"/>
            <a:ext cx="516825" cy="51682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94669" y="8225119"/>
            <a:ext cx="516825" cy="51682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7">
            <a:extLst>
              <a:ext uri="{FF2B5EF4-FFF2-40B4-BE49-F238E27FC236}">
                <a16:creationId xmlns:a16="http://schemas.microsoft.com/office/drawing/2014/main" id="{9242983B-CE8B-4A4A-9A9D-222AB177B04F}"/>
              </a:ext>
            </a:extLst>
          </p:cNvPr>
          <p:cNvSpPr/>
          <p:nvPr/>
        </p:nvSpPr>
        <p:spPr>
          <a:xfrm>
            <a:off x="1795960" y="1834834"/>
            <a:ext cx="7225542" cy="4346191"/>
          </a:xfrm>
          <a:custGeom>
            <a:avLst/>
            <a:gdLst/>
            <a:ahLst/>
            <a:cxnLst/>
            <a:rect l="l" t="t" r="r" b="b"/>
            <a:pathLst>
              <a:path w="4872036" h="2930548">
                <a:moveTo>
                  <a:pt x="0" y="0"/>
                </a:moveTo>
                <a:lnTo>
                  <a:pt x="4872036" y="0"/>
                </a:lnTo>
                <a:lnTo>
                  <a:pt x="4872036" y="2930548"/>
                </a:lnTo>
                <a:lnTo>
                  <a:pt x="0" y="29305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3157BE-9597-4335-BFD2-5D3E025A69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4618" y="515129"/>
            <a:ext cx="3792041" cy="1444877"/>
          </a:xfrm>
          <a:prstGeom prst="rect">
            <a:avLst/>
          </a:prstGeom>
        </p:spPr>
      </p:pic>
      <p:sp>
        <p:nvSpPr>
          <p:cNvPr id="27" name="Freeform 8">
            <a:extLst>
              <a:ext uri="{FF2B5EF4-FFF2-40B4-BE49-F238E27FC236}">
                <a16:creationId xmlns:a16="http://schemas.microsoft.com/office/drawing/2014/main" id="{4B4E0E61-7FC0-4A8C-BA36-46DB98DFBF03}"/>
              </a:ext>
            </a:extLst>
          </p:cNvPr>
          <p:cNvSpPr/>
          <p:nvPr/>
        </p:nvSpPr>
        <p:spPr>
          <a:xfrm>
            <a:off x="7116129" y="5998027"/>
            <a:ext cx="9742033" cy="2902830"/>
          </a:xfrm>
          <a:custGeom>
            <a:avLst/>
            <a:gdLst/>
            <a:ahLst/>
            <a:cxnLst/>
            <a:rect l="l" t="t" r="r" b="b"/>
            <a:pathLst>
              <a:path w="11301259" h="4308605">
                <a:moveTo>
                  <a:pt x="0" y="0"/>
                </a:moveTo>
                <a:lnTo>
                  <a:pt x="11301259" y="0"/>
                </a:lnTo>
                <a:lnTo>
                  <a:pt x="11301259" y="4308605"/>
                </a:lnTo>
                <a:lnTo>
                  <a:pt x="0" y="430860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27949"/>
            </a:stretch>
          </a:blipFill>
        </p:spPr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FA2A20-F80A-4727-A013-4CFC9D424BD0}"/>
              </a:ext>
            </a:extLst>
          </p:cNvPr>
          <p:cNvSpPr txBox="1"/>
          <p:nvPr/>
        </p:nvSpPr>
        <p:spPr>
          <a:xfrm>
            <a:off x="7282840" y="2072338"/>
            <a:ext cx="1191410" cy="1021556"/>
          </a:xfrm>
          <a:prstGeom prst="roundRect">
            <a:avLst/>
          </a:prstGeom>
          <a:solidFill>
            <a:srgbClr val="FFA6C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0E7E60-F057-45B8-8C03-9EA6150406FA}"/>
              </a:ext>
            </a:extLst>
          </p:cNvPr>
          <p:cNvSpPr txBox="1"/>
          <p:nvPr/>
        </p:nvSpPr>
        <p:spPr>
          <a:xfrm>
            <a:off x="8630064" y="2094177"/>
            <a:ext cx="1191410" cy="1021556"/>
          </a:xfrm>
          <a:prstGeom prst="roundRect">
            <a:avLst/>
          </a:prstGeom>
          <a:solidFill>
            <a:srgbClr val="FFA6C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3E26F5-5F1A-42D4-8E23-6AEAF5563CBA}"/>
              </a:ext>
            </a:extLst>
          </p:cNvPr>
          <p:cNvSpPr txBox="1"/>
          <p:nvPr/>
        </p:nvSpPr>
        <p:spPr>
          <a:xfrm>
            <a:off x="9978418" y="2087135"/>
            <a:ext cx="1191410" cy="1021556"/>
          </a:xfrm>
          <a:prstGeom prst="roundRect">
            <a:avLst/>
          </a:prstGeom>
          <a:solidFill>
            <a:srgbClr val="FFA6C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A27093-60D1-4FDE-8278-0BB2C4EEB9C9}"/>
              </a:ext>
            </a:extLst>
          </p:cNvPr>
          <p:cNvSpPr txBox="1"/>
          <p:nvPr/>
        </p:nvSpPr>
        <p:spPr>
          <a:xfrm>
            <a:off x="11326772" y="2109862"/>
            <a:ext cx="1191410" cy="1021556"/>
          </a:xfrm>
          <a:prstGeom prst="roundRect">
            <a:avLst/>
          </a:prstGeom>
          <a:solidFill>
            <a:srgbClr val="FFA6C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268235-AC20-477D-BC3D-975BFDA844A5}"/>
              </a:ext>
            </a:extLst>
          </p:cNvPr>
          <p:cNvSpPr txBox="1"/>
          <p:nvPr/>
        </p:nvSpPr>
        <p:spPr>
          <a:xfrm>
            <a:off x="12658756" y="2117142"/>
            <a:ext cx="1191410" cy="1021556"/>
          </a:xfrm>
          <a:prstGeom prst="roundRect">
            <a:avLst/>
          </a:prstGeom>
          <a:solidFill>
            <a:srgbClr val="FFA6C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23B124-6B5A-47DA-9923-6115BDBF194E}"/>
              </a:ext>
            </a:extLst>
          </p:cNvPr>
          <p:cNvSpPr txBox="1"/>
          <p:nvPr/>
        </p:nvSpPr>
        <p:spPr>
          <a:xfrm>
            <a:off x="9046932" y="8648687"/>
            <a:ext cx="1191410" cy="1021556"/>
          </a:xfrm>
          <a:prstGeom prst="roundRect">
            <a:avLst/>
          </a:prstGeom>
          <a:solidFill>
            <a:srgbClr val="ECCAE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FB47CC-B7F1-4EB5-9E90-9F8C8009ECC5}"/>
              </a:ext>
            </a:extLst>
          </p:cNvPr>
          <p:cNvSpPr txBox="1"/>
          <p:nvPr/>
        </p:nvSpPr>
        <p:spPr>
          <a:xfrm>
            <a:off x="10394156" y="8670526"/>
            <a:ext cx="1191410" cy="1021556"/>
          </a:xfrm>
          <a:prstGeom prst="roundRect">
            <a:avLst/>
          </a:prstGeom>
          <a:solidFill>
            <a:srgbClr val="ECCAE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48DA62-CA33-429C-A02D-E4403C9C3CCF}"/>
              </a:ext>
            </a:extLst>
          </p:cNvPr>
          <p:cNvSpPr txBox="1"/>
          <p:nvPr/>
        </p:nvSpPr>
        <p:spPr>
          <a:xfrm>
            <a:off x="11742510" y="8663484"/>
            <a:ext cx="1191410" cy="1021556"/>
          </a:xfrm>
          <a:prstGeom prst="roundRect">
            <a:avLst/>
          </a:prstGeom>
          <a:solidFill>
            <a:srgbClr val="ECCAE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BE88D6-2707-46D1-A824-26CB43CDB345}"/>
              </a:ext>
            </a:extLst>
          </p:cNvPr>
          <p:cNvSpPr txBox="1"/>
          <p:nvPr/>
        </p:nvSpPr>
        <p:spPr>
          <a:xfrm>
            <a:off x="13090864" y="8686211"/>
            <a:ext cx="1191410" cy="1021556"/>
          </a:xfrm>
          <a:prstGeom prst="roundRect">
            <a:avLst/>
          </a:prstGeom>
          <a:solidFill>
            <a:srgbClr val="ECCAE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491082-2D81-4795-ABB0-DB33F51BF542}"/>
              </a:ext>
            </a:extLst>
          </p:cNvPr>
          <p:cNvSpPr txBox="1"/>
          <p:nvPr/>
        </p:nvSpPr>
        <p:spPr>
          <a:xfrm>
            <a:off x="14422848" y="8693491"/>
            <a:ext cx="1191410" cy="1021556"/>
          </a:xfrm>
          <a:prstGeom prst="roundRect">
            <a:avLst/>
          </a:prstGeom>
          <a:solidFill>
            <a:srgbClr val="ECCAE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356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398622">
            <a:off x="187916" y="-515113"/>
            <a:ext cx="17912167" cy="11317226"/>
          </a:xfrm>
          <a:custGeom>
            <a:avLst/>
            <a:gdLst/>
            <a:ahLst/>
            <a:cxnLst/>
            <a:rect l="l" t="t" r="r" b="b"/>
            <a:pathLst>
              <a:path w="14178252" h="10409200">
                <a:moveTo>
                  <a:pt x="0" y="0"/>
                </a:moveTo>
                <a:lnTo>
                  <a:pt x="14178252" y="0"/>
                </a:lnTo>
                <a:lnTo>
                  <a:pt x="14178252" y="10409200"/>
                </a:lnTo>
                <a:lnTo>
                  <a:pt x="0" y="10409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2610304" y="2571027"/>
            <a:ext cx="516825" cy="51682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093479" y="2729617"/>
            <a:ext cx="516825" cy="51682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959119" y="8096263"/>
            <a:ext cx="516825" cy="51682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94669" y="8225119"/>
            <a:ext cx="516825" cy="51682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7">
            <a:extLst>
              <a:ext uri="{FF2B5EF4-FFF2-40B4-BE49-F238E27FC236}">
                <a16:creationId xmlns:a16="http://schemas.microsoft.com/office/drawing/2014/main" id="{9242983B-CE8B-4A4A-9A9D-222AB177B04F}"/>
              </a:ext>
            </a:extLst>
          </p:cNvPr>
          <p:cNvSpPr/>
          <p:nvPr/>
        </p:nvSpPr>
        <p:spPr>
          <a:xfrm>
            <a:off x="1795960" y="1834834"/>
            <a:ext cx="7225542" cy="4346191"/>
          </a:xfrm>
          <a:custGeom>
            <a:avLst/>
            <a:gdLst/>
            <a:ahLst/>
            <a:cxnLst/>
            <a:rect l="l" t="t" r="r" b="b"/>
            <a:pathLst>
              <a:path w="4872036" h="2930548">
                <a:moveTo>
                  <a:pt x="0" y="0"/>
                </a:moveTo>
                <a:lnTo>
                  <a:pt x="4872036" y="0"/>
                </a:lnTo>
                <a:lnTo>
                  <a:pt x="4872036" y="2930548"/>
                </a:lnTo>
                <a:lnTo>
                  <a:pt x="0" y="29305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3157BE-9597-4335-BFD2-5D3E025A69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4618" y="515129"/>
            <a:ext cx="3792041" cy="1444877"/>
          </a:xfrm>
          <a:prstGeom prst="rect">
            <a:avLst/>
          </a:prstGeom>
        </p:spPr>
      </p:pic>
      <p:sp>
        <p:nvSpPr>
          <p:cNvPr id="27" name="Freeform 8">
            <a:extLst>
              <a:ext uri="{FF2B5EF4-FFF2-40B4-BE49-F238E27FC236}">
                <a16:creationId xmlns:a16="http://schemas.microsoft.com/office/drawing/2014/main" id="{4B4E0E61-7FC0-4A8C-BA36-46DB98DFBF03}"/>
              </a:ext>
            </a:extLst>
          </p:cNvPr>
          <p:cNvSpPr/>
          <p:nvPr/>
        </p:nvSpPr>
        <p:spPr>
          <a:xfrm>
            <a:off x="7116129" y="5998027"/>
            <a:ext cx="9742033" cy="2902830"/>
          </a:xfrm>
          <a:custGeom>
            <a:avLst/>
            <a:gdLst/>
            <a:ahLst/>
            <a:cxnLst/>
            <a:rect l="l" t="t" r="r" b="b"/>
            <a:pathLst>
              <a:path w="11301259" h="4308605">
                <a:moveTo>
                  <a:pt x="0" y="0"/>
                </a:moveTo>
                <a:lnTo>
                  <a:pt x="11301259" y="0"/>
                </a:lnTo>
                <a:lnTo>
                  <a:pt x="11301259" y="4308605"/>
                </a:lnTo>
                <a:lnTo>
                  <a:pt x="0" y="430860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27949"/>
            </a:stretch>
          </a:blipFill>
        </p:spPr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FA2A20-F80A-4727-A013-4CFC9D424BD0}"/>
              </a:ext>
            </a:extLst>
          </p:cNvPr>
          <p:cNvSpPr txBox="1"/>
          <p:nvPr/>
        </p:nvSpPr>
        <p:spPr>
          <a:xfrm>
            <a:off x="7282840" y="2072338"/>
            <a:ext cx="1191410" cy="1021556"/>
          </a:xfrm>
          <a:prstGeom prst="roundRect">
            <a:avLst/>
          </a:prstGeom>
          <a:solidFill>
            <a:srgbClr val="FFA6C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0E7E60-F057-45B8-8C03-9EA6150406FA}"/>
              </a:ext>
            </a:extLst>
          </p:cNvPr>
          <p:cNvSpPr txBox="1"/>
          <p:nvPr/>
        </p:nvSpPr>
        <p:spPr>
          <a:xfrm>
            <a:off x="8630064" y="2094177"/>
            <a:ext cx="1191410" cy="1021556"/>
          </a:xfrm>
          <a:prstGeom prst="roundRect">
            <a:avLst/>
          </a:prstGeom>
          <a:solidFill>
            <a:srgbClr val="FFA6C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3E26F5-5F1A-42D4-8E23-6AEAF5563CBA}"/>
              </a:ext>
            </a:extLst>
          </p:cNvPr>
          <p:cNvSpPr txBox="1"/>
          <p:nvPr/>
        </p:nvSpPr>
        <p:spPr>
          <a:xfrm>
            <a:off x="9978418" y="2087135"/>
            <a:ext cx="1191410" cy="1021556"/>
          </a:xfrm>
          <a:prstGeom prst="roundRect">
            <a:avLst/>
          </a:prstGeom>
          <a:solidFill>
            <a:srgbClr val="FFA6C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A27093-60D1-4FDE-8278-0BB2C4EEB9C9}"/>
              </a:ext>
            </a:extLst>
          </p:cNvPr>
          <p:cNvSpPr txBox="1"/>
          <p:nvPr/>
        </p:nvSpPr>
        <p:spPr>
          <a:xfrm>
            <a:off x="11326772" y="2109862"/>
            <a:ext cx="1191410" cy="1021556"/>
          </a:xfrm>
          <a:prstGeom prst="roundRect">
            <a:avLst/>
          </a:prstGeom>
          <a:solidFill>
            <a:srgbClr val="FFA6C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268235-AC20-477D-BC3D-975BFDA844A5}"/>
              </a:ext>
            </a:extLst>
          </p:cNvPr>
          <p:cNvSpPr txBox="1"/>
          <p:nvPr/>
        </p:nvSpPr>
        <p:spPr>
          <a:xfrm>
            <a:off x="12658756" y="2117142"/>
            <a:ext cx="1191410" cy="1021556"/>
          </a:xfrm>
          <a:prstGeom prst="roundRect">
            <a:avLst/>
          </a:prstGeom>
          <a:solidFill>
            <a:srgbClr val="FFA6C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23B124-6B5A-47DA-9923-6115BDBF194E}"/>
              </a:ext>
            </a:extLst>
          </p:cNvPr>
          <p:cNvSpPr txBox="1"/>
          <p:nvPr/>
        </p:nvSpPr>
        <p:spPr>
          <a:xfrm>
            <a:off x="9046932" y="8648687"/>
            <a:ext cx="1191410" cy="1021556"/>
          </a:xfrm>
          <a:prstGeom prst="roundRect">
            <a:avLst/>
          </a:prstGeom>
          <a:solidFill>
            <a:srgbClr val="ECCAE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FB47CC-B7F1-4EB5-9E90-9F8C8009ECC5}"/>
              </a:ext>
            </a:extLst>
          </p:cNvPr>
          <p:cNvSpPr txBox="1"/>
          <p:nvPr/>
        </p:nvSpPr>
        <p:spPr>
          <a:xfrm>
            <a:off x="10394156" y="8670526"/>
            <a:ext cx="1191410" cy="1021556"/>
          </a:xfrm>
          <a:prstGeom prst="roundRect">
            <a:avLst/>
          </a:prstGeom>
          <a:solidFill>
            <a:srgbClr val="ECCAE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48DA62-CA33-429C-A02D-E4403C9C3CCF}"/>
              </a:ext>
            </a:extLst>
          </p:cNvPr>
          <p:cNvSpPr txBox="1"/>
          <p:nvPr/>
        </p:nvSpPr>
        <p:spPr>
          <a:xfrm>
            <a:off x="11742510" y="8663484"/>
            <a:ext cx="1191410" cy="1021556"/>
          </a:xfrm>
          <a:prstGeom prst="roundRect">
            <a:avLst/>
          </a:prstGeom>
          <a:solidFill>
            <a:srgbClr val="ECCAE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BE88D6-2707-46D1-A824-26CB43CDB345}"/>
              </a:ext>
            </a:extLst>
          </p:cNvPr>
          <p:cNvSpPr txBox="1"/>
          <p:nvPr/>
        </p:nvSpPr>
        <p:spPr>
          <a:xfrm>
            <a:off x="13090864" y="8686211"/>
            <a:ext cx="1191410" cy="1021556"/>
          </a:xfrm>
          <a:prstGeom prst="roundRect">
            <a:avLst/>
          </a:prstGeom>
          <a:solidFill>
            <a:srgbClr val="ECCAE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491082-2D81-4795-ABB0-DB33F51BF542}"/>
              </a:ext>
            </a:extLst>
          </p:cNvPr>
          <p:cNvSpPr txBox="1"/>
          <p:nvPr/>
        </p:nvSpPr>
        <p:spPr>
          <a:xfrm>
            <a:off x="14422848" y="8693491"/>
            <a:ext cx="1191410" cy="1021556"/>
          </a:xfrm>
          <a:prstGeom prst="roundRect">
            <a:avLst/>
          </a:prstGeom>
          <a:solidFill>
            <a:srgbClr val="ECCAE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FDED4A-B865-4018-AF4B-C1BB8EACBFC2}"/>
              </a:ext>
            </a:extLst>
          </p:cNvPr>
          <p:cNvSpPr txBox="1"/>
          <p:nvPr/>
        </p:nvSpPr>
        <p:spPr>
          <a:xfrm>
            <a:off x="10008030" y="2072338"/>
            <a:ext cx="1191410" cy="102155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D20DD7-3BA0-48A8-A3F9-2AE850D4102E}"/>
              </a:ext>
            </a:extLst>
          </p:cNvPr>
          <p:cNvSpPr txBox="1"/>
          <p:nvPr/>
        </p:nvSpPr>
        <p:spPr>
          <a:xfrm>
            <a:off x="12671998" y="2117142"/>
            <a:ext cx="1191410" cy="102155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A95262-7B19-4791-91D0-5804AEFA2097}"/>
              </a:ext>
            </a:extLst>
          </p:cNvPr>
          <p:cNvSpPr txBox="1"/>
          <p:nvPr/>
        </p:nvSpPr>
        <p:spPr>
          <a:xfrm>
            <a:off x="11756186" y="8648687"/>
            <a:ext cx="1191410" cy="102155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8BB3026-C8CF-418F-9C68-D67C5D494574}"/>
              </a:ext>
            </a:extLst>
          </p:cNvPr>
          <p:cNvSpPr txBox="1"/>
          <p:nvPr/>
        </p:nvSpPr>
        <p:spPr>
          <a:xfrm>
            <a:off x="14451764" y="8693491"/>
            <a:ext cx="1191410" cy="102155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8266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109</Words>
  <Application>Microsoft Office PowerPoint</Application>
  <PresentationFormat>Custom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UTM Avo</vt:lpstr>
      <vt:lpstr>Calibri</vt:lpstr>
      <vt:lpstr>#9Slide07 HoneyCream</vt:lpstr>
      <vt:lpstr>Arial</vt:lpstr>
      <vt:lpstr>Times New Roman</vt:lpstr>
      <vt:lpstr>SVN-Newton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T10_B10(T3)_KNTT_MNT</dc:title>
  <cp:lastModifiedBy>HN25092024</cp:lastModifiedBy>
  <cp:revision>51</cp:revision>
  <dcterms:created xsi:type="dcterms:W3CDTF">2006-08-16T00:00:00Z</dcterms:created>
  <dcterms:modified xsi:type="dcterms:W3CDTF">2025-11-05T13:11:53Z</dcterms:modified>
  <dc:identifier>DAG06FvF8ok</dc:identifier>
</cp:coreProperties>
</file>