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9" r:id="rId2"/>
    <p:sldId id="264" r:id="rId3"/>
    <p:sldId id="256" r:id="rId4"/>
    <p:sldId id="260" r:id="rId5"/>
    <p:sldId id="294" r:id="rId6"/>
    <p:sldId id="265" r:id="rId7"/>
    <p:sldId id="266" r:id="rId8"/>
    <p:sldId id="267" r:id="rId9"/>
    <p:sldId id="268" r:id="rId10"/>
    <p:sldId id="269" r:id="rId11"/>
    <p:sldId id="273" r:id="rId12"/>
    <p:sldId id="274" r:id="rId13"/>
    <p:sldId id="275" r:id="rId14"/>
    <p:sldId id="261" r:id="rId15"/>
    <p:sldId id="262" r:id="rId16"/>
    <p:sldId id="263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78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BFFCB9-FF3E-4C93-BAC8-B2DEC3D98C1F}" type="datetimeFigureOut">
              <a:rPr lang="en-SG" smtClean="0"/>
              <a:t>4/10/2025</a:t>
            </a:fld>
            <a:endParaRPr lang="en-SG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SG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E7C0A4-C3B6-4C4A-882A-766DD83DF750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6421448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E82CC5-EF89-E468-FC0D-2789475EF8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CB4F21-925C-E6E5-D5A6-6C800D24D0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42520F-F23B-65F3-12D6-A4C93EA193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34D6DE-BD0C-437A-8A61-C915347A1F21}" type="datetimeFigureOut">
              <a:rPr lang="en-SG" smtClean="0"/>
              <a:t>4/10/2025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1C5DE0-15D6-974D-FAC8-0B7FC54420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84D138-4D59-C93B-EA21-7ADBDA2199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43A40-9EEF-44C7-97FB-46D8565E555B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4279283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B04D86-78E8-5E75-B774-8A0E7B67EF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41B03CF-E061-3289-9FF6-504A82CD49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AE3D81-56A7-EA3C-E33E-FCFB06537C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34D6DE-BD0C-437A-8A61-C915347A1F21}" type="datetimeFigureOut">
              <a:rPr lang="en-SG" smtClean="0"/>
              <a:t>4/10/2025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6EF58E-2C71-00F2-0E56-5C197CB6A6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455629-3392-66D0-6078-4E194E5268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43A40-9EEF-44C7-97FB-46D8565E555B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3059562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70AE2C2-7180-1B7A-1745-D7CA5151AED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379A9D4-09F5-0D68-E6D0-F46FBC493C1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FF12A5-595C-7198-92E9-D8A45CE978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34D6DE-BD0C-437A-8A61-C915347A1F21}" type="datetimeFigureOut">
              <a:rPr lang="en-SG" smtClean="0"/>
              <a:t>4/10/2025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F967B3-DF94-E1C6-37AD-2B15B46AE6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CF927E-11B9-D661-1564-3257F26FB4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43A40-9EEF-44C7-97FB-46D8565E555B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6114637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CC9968-30B9-EE15-5CB3-A9D5845C5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C96BD1-4916-4042-E585-DCDB42A7D2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0CE8DD-604F-7FDA-22C3-157563269B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34D6DE-BD0C-437A-8A61-C915347A1F21}" type="datetimeFigureOut">
              <a:rPr lang="en-SG" smtClean="0"/>
              <a:t>4/10/2025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AA6C07-9400-3823-069F-C9D25AFDF3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6D8ED5-3F21-34B5-8858-96B10795D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43A40-9EEF-44C7-97FB-46D8565E555B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7539725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BD04E9-593F-EA07-AE3C-19C36B6570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DB748B-06B1-833F-3A78-AA2707E961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5D007F-92B4-94FB-B001-F69A8F8EFF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34D6DE-BD0C-437A-8A61-C915347A1F21}" type="datetimeFigureOut">
              <a:rPr lang="en-SG" smtClean="0"/>
              <a:t>4/10/2025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1BBC94-B541-9E63-B402-6D971B5E48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EC2BE7-17C9-0D68-5473-EFD48FD7CF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43A40-9EEF-44C7-97FB-46D8565E555B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697756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EE135C-6C61-A713-DB44-0AB6CC5939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CC8F26-D3D3-50B2-280D-29DEF3E7C4E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41AAE77-3930-DEDB-9F4F-9FBFD9DECE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50B7B78-6DF1-48A2-0DC5-BF05781D34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34D6DE-BD0C-437A-8A61-C915347A1F21}" type="datetimeFigureOut">
              <a:rPr lang="en-SG" smtClean="0"/>
              <a:t>4/10/2025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48A0EB-4042-1E9B-7ED9-708E0ED411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06C9E8-9D68-6C65-B70A-8B5EEB5B0E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43A40-9EEF-44C7-97FB-46D8565E555B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8927401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5ACB67-8C6C-8EE0-6955-C739056ECA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C2E824-701E-C38B-5847-3180077123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0518B90-08D0-E297-F75D-4632B257CB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98D5755-EF47-E24E-6F4C-0769ECA267A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1C60477-6586-6AFE-6C45-89A019C0E29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B21CE99-DF89-BA8A-AC32-051C13446B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34D6DE-BD0C-437A-8A61-C915347A1F21}" type="datetimeFigureOut">
              <a:rPr lang="en-SG" smtClean="0"/>
              <a:t>4/10/2025</a:t>
            </a:fld>
            <a:endParaRPr lang="en-SG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46DDB53-6A0F-629E-3B35-D0A6412A65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67D5C10-454D-3524-29E7-5DB88F30C8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43A40-9EEF-44C7-97FB-46D8565E555B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1168844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D4E5EA-5662-84E0-5E4C-A7149140FB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F0758EE-F31D-0A0B-194C-C3182F83A6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34D6DE-BD0C-437A-8A61-C915347A1F21}" type="datetimeFigureOut">
              <a:rPr lang="en-SG" smtClean="0"/>
              <a:t>4/10/2025</a:t>
            </a:fld>
            <a:endParaRPr lang="en-SG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C8DB348-D29C-950E-761D-D6C789808B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993250-1D42-CD7E-0EE5-D1AB78C24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43A40-9EEF-44C7-97FB-46D8565E555B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1011815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AE1C203-BE16-F96D-D53E-1BB4FB85A8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34D6DE-BD0C-437A-8A61-C915347A1F21}" type="datetimeFigureOut">
              <a:rPr lang="en-SG" smtClean="0"/>
              <a:t>4/10/2025</a:t>
            </a:fld>
            <a:endParaRPr lang="en-SG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0F048DF-67C2-83D7-FC74-85FCDB9621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03AB95-F933-7740-B6D0-DAF33365F4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43A40-9EEF-44C7-97FB-46D8565E555B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4179194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A0D00A-6C10-2C67-42E5-5C6E56CF59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AC7924-2BF4-733F-8790-F20B07D64F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A59FFAE-5ED3-DD2E-6A6D-91946C5DD1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EEE9099-EA8E-212D-742F-72E01C9E22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34D6DE-BD0C-437A-8A61-C915347A1F21}" type="datetimeFigureOut">
              <a:rPr lang="en-SG" smtClean="0"/>
              <a:t>4/10/2025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E72A4F-D73E-1C60-50B4-28A24B3667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65DB7F-97B3-05E1-C932-55C2990406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43A40-9EEF-44C7-97FB-46D8565E555B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1728895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FA3656-922F-C2C2-BD4A-51A10C5543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19710F8-438C-3823-31A7-8E4339D98F2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3DBCC0F-B20D-6C16-524F-90DACD7C01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282983C-6B3B-8171-EBA0-26A7E36C23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34D6DE-BD0C-437A-8A61-C915347A1F21}" type="datetimeFigureOut">
              <a:rPr lang="en-SG" smtClean="0"/>
              <a:t>4/10/2025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ED19DE6-7B22-ACFE-059C-B41D3D0E57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43076E-5A28-DDAF-5D46-35DE3461CC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43A40-9EEF-44C7-97FB-46D8565E555B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7269242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389C9B6-8C8B-C5E3-6931-C946B218BE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0EE121-C819-68D8-FD9C-A98503316D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57D557-8D4B-BDDA-7380-C1D27C9516D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334D6DE-BD0C-437A-8A61-C915347A1F21}" type="datetimeFigureOut">
              <a:rPr lang="en-SG" smtClean="0"/>
              <a:t>4/10/2025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746D0A-686C-AE2E-6983-B154473DA4A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179339-60BB-7C9F-C55E-5D18FFB8F7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4043A40-9EEF-44C7-97FB-46D8565E555B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6208464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5" Type="http://schemas.microsoft.com/office/2007/relationships/hdphoto" Target="../media/hdphoto2.wdp"/><Relationship Id="rId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5" Type="http://schemas.microsoft.com/office/2007/relationships/hdphoto" Target="../media/hdphoto2.wdp"/><Relationship Id="rId4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microsoft.com/office/2007/relationships/hdphoto" Target="../media/hdphoto2.wdp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FD9F77-A378-3A45-6F63-CCB15CF787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F237B68-6621-2594-46E3-13F8D62704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3980" y="1357584"/>
            <a:ext cx="10798535" cy="4382318"/>
          </a:xfrm>
          <a:prstGeom prst="rect">
            <a:avLst/>
          </a:prstGeom>
        </p:spPr>
      </p:pic>
      <p:pic>
        <p:nvPicPr>
          <p:cNvPr id="3" name="Picture 2" descr="A cartoon of a child&#10;&#10;AI-generated content may be incorrect.">
            <a:extLst>
              <a:ext uri="{FF2B5EF4-FFF2-40B4-BE49-F238E27FC236}">
                <a16:creationId xmlns:a16="http://schemas.microsoft.com/office/drawing/2014/main" id="{111B1840-618B-61BD-CF90-8FCCF77827F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544" t="51707" r="32535"/>
          <a:stretch>
            <a:fillRect/>
          </a:stretch>
        </p:blipFill>
        <p:spPr>
          <a:xfrm>
            <a:off x="762000" y="3429000"/>
            <a:ext cx="3363686" cy="2856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948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E3DA1F6-260B-57B4-4D4A-C684E65C1A9C}"/>
              </a:ext>
            </a:extLst>
          </p:cNvPr>
          <p:cNvSpPr/>
          <p:nvPr/>
        </p:nvSpPr>
        <p:spPr>
          <a:xfrm>
            <a:off x="75257" y="228600"/>
            <a:ext cx="11877370" cy="6506290"/>
          </a:xfrm>
          <a:prstGeom prst="rect">
            <a:avLst/>
          </a:prstGeom>
          <a:solidFill>
            <a:schemeClr val="bg1">
              <a:alpha val="84000"/>
            </a:schemeClr>
          </a:solidFill>
          <a:ln w="28575"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4" name="Rounded Rectangle 34">
            <a:extLst>
              <a:ext uri="{FF2B5EF4-FFF2-40B4-BE49-F238E27FC236}">
                <a16:creationId xmlns:a16="http://schemas.microsoft.com/office/drawing/2014/main" id="{9FA6DC48-AF3A-7F23-22F7-C92513BB7EF3}"/>
              </a:ext>
            </a:extLst>
          </p:cNvPr>
          <p:cNvSpPr/>
          <p:nvPr/>
        </p:nvSpPr>
        <p:spPr>
          <a:xfrm>
            <a:off x="614045" y="446314"/>
            <a:ext cx="3995964" cy="783772"/>
          </a:xfrm>
          <a:prstGeom prst="roundRect">
            <a:avLst/>
          </a:prstGeom>
          <a:solidFill>
            <a:srgbClr val="61DC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812"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Tô và viết</a:t>
            </a:r>
            <a:endParaRPr lang="en-US" sz="4812" dirty="0">
              <a:latin typeface="UTM Avo" panose="02040603050506020204" pitchFamily="18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84DF99CB-D942-EC9D-4033-4CC6F2F79432}"/>
              </a:ext>
            </a:extLst>
          </p:cNvPr>
          <p:cNvSpPr/>
          <p:nvPr/>
        </p:nvSpPr>
        <p:spPr>
          <a:xfrm>
            <a:off x="321037" y="417986"/>
            <a:ext cx="781009" cy="783771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dirty="0">
                <a:solidFill>
                  <a:schemeClr val="tx1"/>
                </a:solidFill>
                <a:latin typeface="Arial Rounded MT Bold" pitchFamily="34" charset="0"/>
                <a:ea typeface="Arial-Rounded" pitchFamily="34" charset="0"/>
                <a:cs typeface="Arial-Rounded" pitchFamily="34" charset="0"/>
              </a:rPr>
              <a:t>3</a:t>
            </a:r>
            <a:endParaRPr lang="en-US" sz="4000" dirty="0">
              <a:solidFill>
                <a:schemeClr val="tx1"/>
              </a:solidFill>
              <a:latin typeface="Arial Rounded MT Bol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4433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B2BC81B-C30D-2546-C748-CF39FFA19B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1114" y="999698"/>
            <a:ext cx="12192000" cy="4858603"/>
          </a:xfrm>
          <a:prstGeom prst="rect">
            <a:avLst/>
          </a:prstGeom>
        </p:spPr>
      </p:pic>
      <p:pic>
        <p:nvPicPr>
          <p:cNvPr id="7" name="Picture 6" descr="A cartoon of a child&#10;&#10;AI-generated content may be incorrect.">
            <a:extLst>
              <a:ext uri="{FF2B5EF4-FFF2-40B4-BE49-F238E27FC236}">
                <a16:creationId xmlns:a16="http://schemas.microsoft.com/office/drawing/2014/main" id="{AC37CCD6-2325-E085-5711-E58EEE16D1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029" t="-20988" r="33381" b="45909"/>
          <a:stretch>
            <a:fillRect/>
          </a:stretch>
        </p:blipFill>
        <p:spPr>
          <a:xfrm>
            <a:off x="9133114" y="1273627"/>
            <a:ext cx="3145971" cy="5148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5386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F889083A-3708-8C70-6EBE-C4EB9C27FEA6}"/>
              </a:ext>
            </a:extLst>
          </p:cNvPr>
          <p:cNvSpPr/>
          <p:nvPr/>
        </p:nvSpPr>
        <p:spPr>
          <a:xfrm>
            <a:off x="157315" y="0"/>
            <a:ext cx="11877370" cy="6682145"/>
          </a:xfrm>
          <a:prstGeom prst="rect">
            <a:avLst/>
          </a:prstGeom>
          <a:solidFill>
            <a:schemeClr val="bg1">
              <a:alpha val="84000"/>
            </a:schemeClr>
          </a:solidFill>
          <a:ln w="28575"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8" name="Picture 7" descr="A person and a child sitting on a bench&#10;&#10;AI-generated content may be incorrect.">
            <a:extLst>
              <a:ext uri="{FF2B5EF4-FFF2-40B4-BE49-F238E27FC236}">
                <a16:creationId xmlns:a16="http://schemas.microsoft.com/office/drawing/2014/main" id="{99A6AF0E-21C0-7D97-7F26-D659788486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378" y="146328"/>
            <a:ext cx="10131966" cy="5655213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B0B352B4-E8A9-45AB-59CC-4269EEA7C54A}"/>
              </a:ext>
            </a:extLst>
          </p:cNvPr>
          <p:cNvGrpSpPr/>
          <p:nvPr/>
        </p:nvGrpSpPr>
        <p:grpSpPr>
          <a:xfrm>
            <a:off x="243907" y="175855"/>
            <a:ext cx="2366973" cy="808616"/>
            <a:chOff x="-9857" y="1394562"/>
            <a:chExt cx="2059264" cy="832303"/>
          </a:xfrm>
        </p:grpSpPr>
        <p:sp>
          <p:nvSpPr>
            <p:cNvPr id="5" name="Rounded Rectangle 7">
              <a:extLst>
                <a:ext uri="{FF2B5EF4-FFF2-40B4-BE49-F238E27FC236}">
                  <a16:creationId xmlns:a16="http://schemas.microsoft.com/office/drawing/2014/main" id="{F9EDFD6E-6970-E04D-7151-CEFB924A309F}"/>
                </a:ext>
              </a:extLst>
            </p:cNvPr>
            <p:cNvSpPr/>
            <p:nvPr/>
          </p:nvSpPr>
          <p:spPr>
            <a:xfrm>
              <a:off x="399452" y="1394562"/>
              <a:ext cx="1649955" cy="832303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 err="1">
                  <a:latin typeface="UTM Avo" panose="02040603050506020204" pitchFamily="18" charset="0"/>
                  <a:ea typeface="Arial-Rounded" pitchFamily="34" charset="0"/>
                  <a:cs typeface="Arial-Rounded" pitchFamily="34" charset="0"/>
                </a:rPr>
                <a:t>Đọc</a:t>
              </a:r>
              <a:endParaRPr lang="en-US" sz="4800" dirty="0"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4FB84228-DBED-5CA8-3676-62104BC28BF9}"/>
                </a:ext>
              </a:extLst>
            </p:cNvPr>
            <p:cNvSpPr/>
            <p:nvPr/>
          </p:nvSpPr>
          <p:spPr>
            <a:xfrm>
              <a:off x="-9857" y="1411113"/>
              <a:ext cx="646274" cy="768131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chemeClr val="tx1"/>
                  </a:solidFill>
                  <a:latin typeface="UTM Avo" panose="02040603050506020204" pitchFamily="18" charset="0"/>
                  <a:ea typeface="Arial-Rounded" pitchFamily="34" charset="0"/>
                  <a:cs typeface="Arial-Rounded" pitchFamily="34" charset="0"/>
                </a:rPr>
                <a:t>4</a:t>
              </a:r>
            </a:p>
          </p:txBody>
        </p:sp>
      </p:grp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79E5836-4050-7259-6EC0-CE6D65C7C08A}"/>
              </a:ext>
            </a:extLst>
          </p:cNvPr>
          <p:cNvCxnSpPr/>
          <p:nvPr/>
        </p:nvCxnSpPr>
        <p:spPr>
          <a:xfrm>
            <a:off x="1251857" y="6492567"/>
            <a:ext cx="288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970F8F9A-D929-C84D-BC49-0704DBD18B21}"/>
              </a:ext>
            </a:extLst>
          </p:cNvPr>
          <p:cNvSpPr txBox="1"/>
          <p:nvPr/>
        </p:nvSpPr>
        <p:spPr>
          <a:xfrm>
            <a:off x="304800" y="5851148"/>
            <a:ext cx="11887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UTM Avo" panose="02040603050506020204" pitchFamily="18" charset="0"/>
              </a:rPr>
              <a:t>Hà </a:t>
            </a:r>
            <a:r>
              <a:rPr lang="en-US" sz="4000" b="1" dirty="0" err="1">
                <a:latin typeface="UTM Avo" panose="02040603050506020204" pitchFamily="18" charset="0"/>
              </a:rPr>
              <a:t>tả</a:t>
            </a:r>
            <a:r>
              <a:rPr lang="en-US" sz="4000" b="1" dirty="0"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latin typeface="UTM Avo" panose="02040603050506020204" pitchFamily="18" charset="0"/>
              </a:rPr>
              <a:t>hồ</a:t>
            </a:r>
            <a:r>
              <a:rPr lang="en-US" sz="4000" b="1" dirty="0"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latin typeface="UTM Avo" panose="02040603050506020204" pitchFamily="18" charset="0"/>
              </a:rPr>
              <a:t>cá</a:t>
            </a:r>
            <a:r>
              <a:rPr lang="en-US" sz="4000" b="1" dirty="0">
                <a:latin typeface="UTM Avo" panose="02040603050506020204" pitchFamily="18" charset="0"/>
              </a:rPr>
              <a:t>. </a:t>
            </a:r>
            <a:r>
              <a:rPr lang="en-US" sz="4000" b="1" dirty="0" err="1">
                <a:latin typeface="UTM Avo" panose="02040603050506020204" pitchFamily="18" charset="0"/>
              </a:rPr>
              <a:t>Hồ</a:t>
            </a:r>
            <a:r>
              <a:rPr lang="en-US" sz="4000" b="1" dirty="0">
                <a:latin typeface="UTM Avo" panose="02040603050506020204" pitchFamily="18" charset="0"/>
              </a:rPr>
              <a:t> to, </a:t>
            </a:r>
            <a:r>
              <a:rPr lang="en-US" sz="4000" b="1" dirty="0" err="1">
                <a:latin typeface="UTM Avo" panose="02040603050506020204" pitchFamily="18" charset="0"/>
              </a:rPr>
              <a:t>có</a:t>
            </a:r>
            <a:r>
              <a:rPr lang="en-US" sz="4000" b="1" dirty="0"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latin typeface="UTM Avo" panose="02040603050506020204" pitchFamily="18" charset="0"/>
              </a:rPr>
              <a:t>cá</a:t>
            </a:r>
            <a:r>
              <a:rPr lang="en-US" sz="4000" b="1" dirty="0"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latin typeface="UTM Avo" panose="02040603050506020204" pitchFamily="18" charset="0"/>
              </a:rPr>
              <a:t>mè</a:t>
            </a:r>
            <a:r>
              <a:rPr lang="en-US" sz="4000" b="1" dirty="0">
                <a:latin typeface="UTM Avo" panose="02040603050506020204" pitchFamily="18" charset="0"/>
              </a:rPr>
              <a:t>, </a:t>
            </a:r>
            <a:r>
              <a:rPr lang="en-US" sz="4000" b="1" dirty="0" err="1">
                <a:latin typeface="UTM Avo" panose="02040603050506020204" pitchFamily="18" charset="0"/>
              </a:rPr>
              <a:t>cá</a:t>
            </a:r>
            <a:r>
              <a:rPr lang="en-US" sz="4000" b="1" dirty="0"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latin typeface="UTM Avo" panose="02040603050506020204" pitchFamily="18" charset="0"/>
              </a:rPr>
              <a:t>trê</a:t>
            </a:r>
            <a:r>
              <a:rPr lang="en-US" sz="4000" b="1" dirty="0">
                <a:latin typeface="UTM Avo" panose="02040603050506020204" pitchFamily="18" charset="0"/>
              </a:rPr>
              <a:t>, </a:t>
            </a:r>
            <a:r>
              <a:rPr lang="en-US" sz="4000" b="1" dirty="0" err="1">
                <a:latin typeface="UTM Avo" panose="02040603050506020204" pitchFamily="18" charset="0"/>
              </a:rPr>
              <a:t>cá</a:t>
            </a:r>
            <a:r>
              <a:rPr lang="en-US" sz="4000" b="1" dirty="0"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latin typeface="UTM Avo" panose="02040603050506020204" pitchFamily="18" charset="0"/>
              </a:rPr>
              <a:t>rô</a:t>
            </a:r>
            <a:r>
              <a:rPr lang="en-US" sz="4000" b="1" dirty="0">
                <a:latin typeface="UTM Avo" panose="02040603050506020204" pitchFamily="18" charset="0"/>
              </a:rPr>
              <a:t>.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554D372-BB75-51F3-4EF4-457C635B8C25}"/>
              </a:ext>
            </a:extLst>
          </p:cNvPr>
          <p:cNvCxnSpPr/>
          <p:nvPr/>
        </p:nvCxnSpPr>
        <p:spPr>
          <a:xfrm>
            <a:off x="4604658" y="6475317"/>
            <a:ext cx="324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15C2781-BAF7-D149-3501-944F3B6446D9}"/>
              </a:ext>
            </a:extLst>
          </p:cNvPr>
          <p:cNvCxnSpPr/>
          <p:nvPr/>
        </p:nvCxnSpPr>
        <p:spPr>
          <a:xfrm>
            <a:off x="9231089" y="6540631"/>
            <a:ext cx="288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E4CB21F-676A-4BAD-D6D0-7CFCD451677F}"/>
              </a:ext>
            </a:extLst>
          </p:cNvPr>
          <p:cNvCxnSpPr>
            <a:cxnSpLocks/>
          </p:cNvCxnSpPr>
          <p:nvPr/>
        </p:nvCxnSpPr>
        <p:spPr>
          <a:xfrm flipH="1">
            <a:off x="3667922" y="5947869"/>
            <a:ext cx="83634" cy="527683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30F8929-87BA-F29C-0146-DBB1CB6D7140}"/>
              </a:ext>
            </a:extLst>
          </p:cNvPr>
          <p:cNvCxnSpPr/>
          <p:nvPr/>
        </p:nvCxnSpPr>
        <p:spPr>
          <a:xfrm flipH="1">
            <a:off x="5415634" y="5954880"/>
            <a:ext cx="150402" cy="49890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1E3D562-5E9C-490E-BECD-A296C22D1343}"/>
              </a:ext>
            </a:extLst>
          </p:cNvPr>
          <p:cNvCxnSpPr/>
          <p:nvPr/>
        </p:nvCxnSpPr>
        <p:spPr>
          <a:xfrm flipH="1">
            <a:off x="10032167" y="5995351"/>
            <a:ext cx="150402" cy="49890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AECA9A9-B252-BE43-D347-2DCDF3FF68BB}"/>
              </a:ext>
            </a:extLst>
          </p:cNvPr>
          <p:cNvCxnSpPr/>
          <p:nvPr/>
        </p:nvCxnSpPr>
        <p:spPr>
          <a:xfrm flipH="1">
            <a:off x="8180052" y="5990830"/>
            <a:ext cx="150402" cy="49890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12404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40D0937-BEE2-4724-9758-9A9CE582BB7A}"/>
              </a:ext>
            </a:extLst>
          </p:cNvPr>
          <p:cNvSpPr/>
          <p:nvPr/>
        </p:nvSpPr>
        <p:spPr>
          <a:xfrm>
            <a:off x="157315" y="102705"/>
            <a:ext cx="11877370" cy="6682145"/>
          </a:xfrm>
          <a:prstGeom prst="rect">
            <a:avLst/>
          </a:prstGeom>
          <a:solidFill>
            <a:schemeClr val="bg1">
              <a:alpha val="84000"/>
            </a:schemeClr>
          </a:solidFill>
          <a:ln w="28575"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8" name="Picture 7" descr="A group of images of a dolphin and a whale&#10;&#10;AI-generated content may be incorrect.">
            <a:extLst>
              <a:ext uri="{FF2B5EF4-FFF2-40B4-BE49-F238E27FC236}">
                <a16:creationId xmlns:a16="http://schemas.microsoft.com/office/drawing/2014/main" id="{E457C491-7469-8141-6CF2-A260033775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3924" y="1140913"/>
            <a:ext cx="8476259" cy="5614382"/>
          </a:xfrm>
          <a:prstGeom prst="rect">
            <a:avLst/>
          </a:prstGeom>
        </p:spPr>
      </p:pic>
      <p:sp>
        <p:nvSpPr>
          <p:cNvPr id="5" name="Rounded Rectangle 2">
            <a:extLst>
              <a:ext uri="{FF2B5EF4-FFF2-40B4-BE49-F238E27FC236}">
                <a16:creationId xmlns:a16="http://schemas.microsoft.com/office/drawing/2014/main" id="{E0A8E792-0758-1B3F-BAED-5E6107BDA33F}"/>
              </a:ext>
            </a:extLst>
          </p:cNvPr>
          <p:cNvSpPr/>
          <p:nvPr/>
        </p:nvSpPr>
        <p:spPr>
          <a:xfrm>
            <a:off x="613575" y="102705"/>
            <a:ext cx="1620349" cy="685801"/>
          </a:xfrm>
          <a:prstGeom prst="roundRect">
            <a:avLst/>
          </a:prstGeom>
          <a:solidFill>
            <a:srgbClr val="61DC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Nói</a:t>
            </a:r>
            <a:endParaRPr lang="en-US" sz="4800" dirty="0">
              <a:latin typeface="UTM Avo" panose="02040603050506020204" pitchFamily="18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2350CB72-61ED-E399-FF4C-D09B9E6EDE1A}"/>
              </a:ext>
            </a:extLst>
          </p:cNvPr>
          <p:cNvSpPr/>
          <p:nvPr/>
        </p:nvSpPr>
        <p:spPr>
          <a:xfrm>
            <a:off x="293550" y="165051"/>
            <a:ext cx="640050" cy="623455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tx1"/>
                </a:solidFill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5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A3BF8E5-9505-71E1-5FBD-225333EBBEE6}"/>
              </a:ext>
            </a:extLst>
          </p:cNvPr>
          <p:cNvSpPr txBox="1"/>
          <p:nvPr/>
        </p:nvSpPr>
        <p:spPr>
          <a:xfrm>
            <a:off x="3196203" y="326841"/>
            <a:ext cx="760499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50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0000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atin typeface="UTM Avo" panose="02040603050506020204" pitchFamily="18" charset="0"/>
                <a:cs typeface="Times New Roman" pitchFamily="18" charset="0"/>
              </a:rPr>
              <a:t>Bảo </a:t>
            </a:r>
            <a:r>
              <a:rPr lang="en-US" sz="5400" b="1" dirty="0" err="1"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50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0000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atin typeface="UTM Avo" panose="02040603050506020204" pitchFamily="18" charset="0"/>
                <a:cs typeface="Times New Roman" pitchFamily="18" charset="0"/>
              </a:rPr>
              <a:t>vệ</a:t>
            </a:r>
            <a:r>
              <a:rPr lang="en-US" sz="5400" b="1" dirty="0"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50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0000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50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0000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atin typeface="UTM Avo" panose="02040603050506020204" pitchFamily="18" charset="0"/>
                <a:cs typeface="Times New Roman" pitchFamily="18" charset="0"/>
              </a:rPr>
              <a:t>môi</a:t>
            </a:r>
            <a:r>
              <a:rPr lang="en-US" sz="5400" b="1" dirty="0"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50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0000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50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0000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atin typeface="UTM Avo" panose="02040603050506020204" pitchFamily="18" charset="0"/>
                <a:cs typeface="Times New Roman" pitchFamily="18" charset="0"/>
              </a:rPr>
              <a:t>trường</a:t>
            </a:r>
            <a:endParaRPr lang="en-US" sz="5400" b="1" dirty="0">
              <a:gradFill flip="none" rotWithShape="1">
                <a:gsLst>
                  <a:gs pos="0">
                    <a:srgbClr val="FF0000">
                      <a:shade val="30000"/>
                      <a:satMod val="115000"/>
                    </a:srgbClr>
                  </a:gs>
                  <a:gs pos="50000">
                    <a:srgbClr val="FF0000">
                      <a:shade val="67500"/>
                      <a:satMod val="115000"/>
                    </a:srgbClr>
                  </a:gs>
                  <a:gs pos="100000">
                    <a:srgbClr val="FF0000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latin typeface="UTM Avo" panose="02040603050506020204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3492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F70C77-0D28-E553-DF85-C625AE35E5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57" descr="形状, 圆圈&#10;&#10;描述已自动生成">
            <a:extLst>
              <a:ext uri="{FF2B5EF4-FFF2-40B4-BE49-F238E27FC236}">
                <a16:creationId xmlns:a16="http://schemas.microsoft.com/office/drawing/2014/main" id="{E79693D5-70CB-A30D-D9C8-2E425EF9D86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96" b="13228"/>
          <a:stretch/>
        </p:blipFill>
        <p:spPr>
          <a:xfrm>
            <a:off x="3331491" y="-87086"/>
            <a:ext cx="8695756" cy="6125028"/>
          </a:xfrm>
          <a:custGeom>
            <a:avLst/>
            <a:gdLst>
              <a:gd name="connsiteX0" fmla="*/ 0 w 8695756"/>
              <a:gd name="connsiteY0" fmla="*/ 0 h 6125028"/>
              <a:gd name="connsiteX1" fmla="*/ 6924665 w 8695756"/>
              <a:gd name="connsiteY1" fmla="*/ 0 h 6125028"/>
              <a:gd name="connsiteX2" fmla="*/ 6831495 w 8695756"/>
              <a:gd name="connsiteY2" fmla="*/ 112923 h 6125028"/>
              <a:gd name="connsiteX3" fmla="*/ 6675039 w 8695756"/>
              <a:gd name="connsiteY3" fmla="*/ 625124 h 6125028"/>
              <a:gd name="connsiteX4" fmla="*/ 7591140 w 8695756"/>
              <a:gd name="connsiteY4" fmla="*/ 1541225 h 6125028"/>
              <a:gd name="connsiteX5" fmla="*/ 8507241 w 8695756"/>
              <a:gd name="connsiteY5" fmla="*/ 625124 h 6125028"/>
              <a:gd name="connsiteX6" fmla="*/ 8350785 w 8695756"/>
              <a:gd name="connsiteY6" fmla="*/ 112923 h 6125028"/>
              <a:gd name="connsiteX7" fmla="*/ 8257615 w 8695756"/>
              <a:gd name="connsiteY7" fmla="*/ 0 h 6125028"/>
              <a:gd name="connsiteX8" fmla="*/ 8695756 w 8695756"/>
              <a:gd name="connsiteY8" fmla="*/ 0 h 6125028"/>
              <a:gd name="connsiteX9" fmla="*/ 8695756 w 8695756"/>
              <a:gd name="connsiteY9" fmla="*/ 6125028 h 6125028"/>
              <a:gd name="connsiteX10" fmla="*/ 0 w 8695756"/>
              <a:gd name="connsiteY10" fmla="*/ 6125028 h 61250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8695756" h="6125028">
                <a:moveTo>
                  <a:pt x="0" y="0"/>
                </a:moveTo>
                <a:lnTo>
                  <a:pt x="6924665" y="0"/>
                </a:lnTo>
                <a:lnTo>
                  <a:pt x="6831495" y="112923"/>
                </a:lnTo>
                <a:cubicBezTo>
                  <a:pt x="6732717" y="259134"/>
                  <a:pt x="6675039" y="435393"/>
                  <a:pt x="6675039" y="625124"/>
                </a:cubicBezTo>
                <a:cubicBezTo>
                  <a:pt x="6675039" y="1131073"/>
                  <a:pt x="7085191" y="1541225"/>
                  <a:pt x="7591140" y="1541225"/>
                </a:cubicBezTo>
                <a:cubicBezTo>
                  <a:pt x="8097089" y="1541225"/>
                  <a:pt x="8507241" y="1131073"/>
                  <a:pt x="8507241" y="625124"/>
                </a:cubicBezTo>
                <a:cubicBezTo>
                  <a:pt x="8507241" y="435393"/>
                  <a:pt x="8449563" y="259134"/>
                  <a:pt x="8350785" y="112923"/>
                </a:cubicBezTo>
                <a:lnTo>
                  <a:pt x="8257615" y="0"/>
                </a:lnTo>
                <a:lnTo>
                  <a:pt x="8695756" y="0"/>
                </a:lnTo>
                <a:lnTo>
                  <a:pt x="8695756" y="6125028"/>
                </a:lnTo>
                <a:lnTo>
                  <a:pt x="0" y="6125028"/>
                </a:lnTo>
                <a:close/>
              </a:path>
            </a:pathLst>
          </a:cu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5A00252-5E35-6BF6-E561-9AEB18885F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932849" y="-2"/>
            <a:ext cx="10946221" cy="492226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6627BF2-241A-30E5-46E7-913B81DE02BF}"/>
              </a:ext>
            </a:extLst>
          </p:cNvPr>
          <p:cNvSpPr txBox="1"/>
          <p:nvPr/>
        </p:nvSpPr>
        <p:spPr>
          <a:xfrm>
            <a:off x="5703613" y="1934366"/>
            <a:ext cx="4996078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Tìm</a:t>
            </a:r>
            <a:r>
              <a:rPr lang="en-US" sz="50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các</a:t>
            </a:r>
            <a:r>
              <a:rPr lang="en-US" sz="50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tiếng</a:t>
            </a:r>
            <a:r>
              <a:rPr lang="en-US" sz="5000" b="1" dirty="0"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sz="50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từ</a:t>
            </a:r>
            <a:r>
              <a:rPr lang="en-US" sz="50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ngoài</a:t>
            </a:r>
            <a:r>
              <a:rPr lang="en-US" sz="50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bài</a:t>
            </a:r>
            <a:r>
              <a:rPr lang="en-US" sz="50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chứa</a:t>
            </a:r>
            <a:r>
              <a:rPr lang="en-US" sz="50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âm</a:t>
            </a:r>
            <a:r>
              <a:rPr lang="vi-VN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>
                <a:solidFill>
                  <a:srgbClr val="99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</a:t>
            </a:r>
            <a:r>
              <a:rPr lang="en-US" sz="5000" b="1" dirty="0"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sz="5000" b="1" dirty="0">
                <a:solidFill>
                  <a:srgbClr val="99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</a:t>
            </a:r>
          </a:p>
        </p:txBody>
      </p:sp>
      <p:pic>
        <p:nvPicPr>
          <p:cNvPr id="6" name="Picture 5" descr="A cartoon of a child&#10;&#10;AI-generated content may be incorrect.">
            <a:extLst>
              <a:ext uri="{FF2B5EF4-FFF2-40B4-BE49-F238E27FC236}">
                <a16:creationId xmlns:a16="http://schemas.microsoft.com/office/drawing/2014/main" id="{D86304A2-2459-15DE-EEDD-696BD3E7458B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029" t="-20988" r="33381" b="45909"/>
          <a:stretch>
            <a:fillRect/>
          </a:stretch>
        </p:blipFill>
        <p:spPr>
          <a:xfrm flipH="1">
            <a:off x="4370112" y="2653558"/>
            <a:ext cx="2667001" cy="4537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229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03568C-14C2-B00D-80E3-27B4DEB975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57" descr="形状, 圆圈&#10;&#10;描述已自动生成">
            <a:extLst>
              <a:ext uri="{FF2B5EF4-FFF2-40B4-BE49-F238E27FC236}">
                <a16:creationId xmlns:a16="http://schemas.microsoft.com/office/drawing/2014/main" id="{A40EABF0-0682-9AE1-CECC-EBC1C9195E0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96" b="13228"/>
          <a:stretch/>
        </p:blipFill>
        <p:spPr>
          <a:xfrm>
            <a:off x="241413" y="-76200"/>
            <a:ext cx="8695756" cy="6125028"/>
          </a:xfrm>
          <a:custGeom>
            <a:avLst/>
            <a:gdLst>
              <a:gd name="connsiteX0" fmla="*/ 0 w 8695756"/>
              <a:gd name="connsiteY0" fmla="*/ 0 h 6125028"/>
              <a:gd name="connsiteX1" fmla="*/ 6924665 w 8695756"/>
              <a:gd name="connsiteY1" fmla="*/ 0 h 6125028"/>
              <a:gd name="connsiteX2" fmla="*/ 6831495 w 8695756"/>
              <a:gd name="connsiteY2" fmla="*/ 112923 h 6125028"/>
              <a:gd name="connsiteX3" fmla="*/ 6675039 w 8695756"/>
              <a:gd name="connsiteY3" fmla="*/ 625124 h 6125028"/>
              <a:gd name="connsiteX4" fmla="*/ 7591140 w 8695756"/>
              <a:gd name="connsiteY4" fmla="*/ 1541225 h 6125028"/>
              <a:gd name="connsiteX5" fmla="*/ 8507241 w 8695756"/>
              <a:gd name="connsiteY5" fmla="*/ 625124 h 6125028"/>
              <a:gd name="connsiteX6" fmla="*/ 8350785 w 8695756"/>
              <a:gd name="connsiteY6" fmla="*/ 112923 h 6125028"/>
              <a:gd name="connsiteX7" fmla="*/ 8257615 w 8695756"/>
              <a:gd name="connsiteY7" fmla="*/ 0 h 6125028"/>
              <a:gd name="connsiteX8" fmla="*/ 8695756 w 8695756"/>
              <a:gd name="connsiteY8" fmla="*/ 0 h 6125028"/>
              <a:gd name="connsiteX9" fmla="*/ 8695756 w 8695756"/>
              <a:gd name="connsiteY9" fmla="*/ 6125028 h 6125028"/>
              <a:gd name="connsiteX10" fmla="*/ 0 w 8695756"/>
              <a:gd name="connsiteY10" fmla="*/ 6125028 h 61250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8695756" h="6125028">
                <a:moveTo>
                  <a:pt x="0" y="0"/>
                </a:moveTo>
                <a:lnTo>
                  <a:pt x="6924665" y="0"/>
                </a:lnTo>
                <a:lnTo>
                  <a:pt x="6831495" y="112923"/>
                </a:lnTo>
                <a:cubicBezTo>
                  <a:pt x="6732717" y="259134"/>
                  <a:pt x="6675039" y="435393"/>
                  <a:pt x="6675039" y="625124"/>
                </a:cubicBezTo>
                <a:cubicBezTo>
                  <a:pt x="6675039" y="1131073"/>
                  <a:pt x="7085191" y="1541225"/>
                  <a:pt x="7591140" y="1541225"/>
                </a:cubicBezTo>
                <a:cubicBezTo>
                  <a:pt x="8097089" y="1541225"/>
                  <a:pt x="8507241" y="1131073"/>
                  <a:pt x="8507241" y="625124"/>
                </a:cubicBezTo>
                <a:cubicBezTo>
                  <a:pt x="8507241" y="435393"/>
                  <a:pt x="8449563" y="259134"/>
                  <a:pt x="8350785" y="112923"/>
                </a:cubicBezTo>
                <a:lnTo>
                  <a:pt x="8257615" y="0"/>
                </a:lnTo>
                <a:lnTo>
                  <a:pt x="8695756" y="0"/>
                </a:lnTo>
                <a:lnTo>
                  <a:pt x="8695756" y="6125028"/>
                </a:lnTo>
                <a:lnTo>
                  <a:pt x="0" y="6125028"/>
                </a:lnTo>
                <a:close/>
              </a:path>
            </a:pathLst>
          </a:cu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E3F8A96-DD45-8E29-0905-66C842A57EE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18628"/>
          <a:stretch>
            <a:fillRect/>
          </a:stretch>
        </p:blipFill>
        <p:spPr>
          <a:xfrm>
            <a:off x="3612016" y="584928"/>
            <a:ext cx="9148079" cy="4996541"/>
          </a:xfrm>
          <a:prstGeom prst="rect">
            <a:avLst/>
          </a:prstGeom>
        </p:spPr>
      </p:pic>
      <p:pic>
        <p:nvPicPr>
          <p:cNvPr id="7" name="Picture 6" descr="A cartoon of a child&#10;&#10;AI-generated content may be incorrect.">
            <a:extLst>
              <a:ext uri="{FF2B5EF4-FFF2-40B4-BE49-F238E27FC236}">
                <a16:creationId xmlns:a16="http://schemas.microsoft.com/office/drawing/2014/main" id="{3334657B-01F3-69C7-FA6D-9BDD6C3257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029" t="-20988" r="33381" b="45909"/>
          <a:stretch>
            <a:fillRect/>
          </a:stretch>
        </p:blipFill>
        <p:spPr>
          <a:xfrm>
            <a:off x="5040085" y="2198914"/>
            <a:ext cx="3145971" cy="514894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F22CC72-4F18-9617-A143-D0C45A0AB594}"/>
              </a:ext>
            </a:extLst>
          </p:cNvPr>
          <p:cNvSpPr txBox="1"/>
          <p:nvPr/>
        </p:nvSpPr>
        <p:spPr>
          <a:xfrm>
            <a:off x="2161435" y="1929036"/>
            <a:ext cx="4855712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vi-VN" sz="3600" b="1" dirty="0">
                <a:latin typeface="UTM Avo" panose="02040603050506020204" pitchFamily="18" charset="0"/>
              </a:rPr>
              <a:t>-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Ôn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lại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đã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học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.</a:t>
            </a: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vi-VN" sz="3600" b="1" dirty="0">
                <a:latin typeface="UTM Avo" panose="02040603050506020204" pitchFamily="18" charset="0"/>
                <a:cs typeface="Calibri" panose="020F0502020204030204" pitchFamily="34" charset="0"/>
              </a:rPr>
              <a:t>-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cs typeface="Calibri" panose="020F0502020204030204" pitchFamily="34" charset="0"/>
              </a:rPr>
              <a:t>Tìm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cs typeface="Calibri" panose="020F0502020204030204" pitchFamily="34" charset="0"/>
              </a:rPr>
              <a:t>thêm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cs typeface="Calibri" panose="020F0502020204030204" pitchFamily="34" charset="0"/>
              </a:rPr>
              <a:t>các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cs typeface="Calibri" panose="020F0502020204030204" pitchFamily="34" charset="0"/>
              </a:rPr>
              <a:t>từ</a:t>
            </a:r>
            <a:r>
              <a:rPr lang="vi-VN" sz="3600" b="1" dirty="0">
                <a:latin typeface="UTM Avo" panose="02040603050506020204" pitchFamily="18" charset="0"/>
                <a:cs typeface="Calibri" panose="020F0502020204030204" pitchFamily="34" charset="0"/>
              </a:rPr>
              <a:t> có âm t, tr.</a:t>
            </a:r>
            <a:endParaRPr kumimoji="0" lang="en-US" sz="3600" b="1" i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UTM Avo" panose="02040603050506020204" pitchFamily="18" charset="0"/>
              <a:cs typeface="Calibri" panose="020F0502020204030204" pitchFamily="34" charset="0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cs typeface="Calibri" panose="020F0502020204030204" pitchFamily="34" charset="0"/>
              </a:rPr>
              <a:t>-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cs typeface="Calibri" panose="020F0502020204030204" pitchFamily="34" charset="0"/>
              </a:rPr>
              <a:t>Chuẩn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cs typeface="Calibri" panose="020F0502020204030204" pitchFamily="34" charset="0"/>
              </a:rPr>
              <a:t>bị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cs typeface="Calibri" panose="020F0502020204030204" pitchFamily="34" charset="0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cs typeface="Calibri" panose="020F0502020204030204" pitchFamily="34" charset="0"/>
              </a:rPr>
              <a:t>mới.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UTM Avo" panose="020406030505060202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9967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47969C-D91D-6426-6B0C-CCD31260C1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95AB78BC-73C7-0DDA-7A78-0ADC1F070509}"/>
              </a:ext>
            </a:extLst>
          </p:cNvPr>
          <p:cNvSpPr txBox="1"/>
          <p:nvPr/>
        </p:nvSpPr>
        <p:spPr>
          <a:xfrm>
            <a:off x="481707" y="1391367"/>
            <a:ext cx="11732064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500" b="1" i="0" u="none" strike="noStrike" kern="1200" cap="none" spc="0" normalizeH="0" baseline="0" noProof="0" dirty="0">
                <a:ln w="190500"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CHÚC CÁC EM HỌC TỐT!</a:t>
            </a:r>
            <a:endParaRPr lang="vi-VN" sz="11500" b="1" noProof="0" dirty="0">
              <a:ln w="190500">
                <a:solidFill>
                  <a:prstClr val="white"/>
                </a:solidFill>
              </a:ln>
              <a:solidFill>
                <a:prstClr val="white"/>
              </a:solidFill>
              <a:latin typeface="UTM Avo" panose="0204060305050602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DECC7FA-B8BB-C1A7-F472-8539BE0033ED}"/>
              </a:ext>
            </a:extLst>
          </p:cNvPr>
          <p:cNvSpPr txBox="1"/>
          <p:nvPr/>
        </p:nvSpPr>
        <p:spPr>
          <a:xfrm>
            <a:off x="222306" y="1391367"/>
            <a:ext cx="12250866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500" b="1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gradFill>
                  <a:gsLst>
                    <a:gs pos="57000">
                      <a:srgbClr val="FFC000"/>
                    </a:gs>
                    <a:gs pos="57000">
                      <a:srgbClr val="196B24">
                        <a:lumMod val="60000"/>
                        <a:lumOff val="40000"/>
                      </a:srgbClr>
                    </a:gs>
                  </a:gsLst>
                  <a:lin ang="5400000" scaled="1"/>
                </a:gra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CHÚC CÁC EM HỌC TỐT!</a:t>
            </a:r>
            <a:endParaRPr kumimoji="0" lang="en-US" sz="11500" b="1" i="0" u="none" strike="noStrike" kern="1200" cap="none" spc="0" normalizeH="0" baseline="0" noProof="0" dirty="0">
              <a:ln>
                <a:solidFill>
                  <a:prstClr val="white"/>
                </a:solidFill>
              </a:ln>
              <a:gradFill>
                <a:gsLst>
                  <a:gs pos="57000">
                    <a:srgbClr val="FFC000"/>
                  </a:gs>
                  <a:gs pos="57000">
                    <a:srgbClr val="196B24">
                      <a:lumMod val="60000"/>
                      <a:lumOff val="40000"/>
                    </a:srgbClr>
                  </a:gs>
                </a:gsLst>
                <a:lin ang="5400000" scaled="1"/>
              </a:gra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4838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A child drawing a picture of a plant&#10;&#10;AI-generated content may be incorrect.">
            <a:extLst>
              <a:ext uri="{FF2B5EF4-FFF2-40B4-BE49-F238E27FC236}">
                <a16:creationId xmlns:a16="http://schemas.microsoft.com/office/drawing/2014/main" id="{7DB44A38-02E3-162B-5273-84500B6097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1" r="27172" b="-1"/>
          <a:stretch>
            <a:fillRect/>
          </a:stretch>
        </p:blipFill>
        <p:spPr>
          <a:xfrm>
            <a:off x="838210" y="0"/>
            <a:ext cx="10515580" cy="5913918"/>
          </a:xfrm>
          <a:prstGeom prst="rect">
            <a:avLst/>
          </a:prstGeom>
        </p:spPr>
      </p:pic>
      <p:sp>
        <p:nvSpPr>
          <p:cNvPr id="6" name="Google Shape;438;p20">
            <a:extLst>
              <a:ext uri="{FF2B5EF4-FFF2-40B4-BE49-F238E27FC236}">
                <a16:creationId xmlns:a16="http://schemas.microsoft.com/office/drawing/2014/main" id="{AEC94800-89A6-774C-1284-BA45EB69FE78}"/>
              </a:ext>
            </a:extLst>
          </p:cNvPr>
          <p:cNvSpPr/>
          <p:nvPr/>
        </p:nvSpPr>
        <p:spPr>
          <a:xfrm>
            <a:off x="812234" y="5682343"/>
            <a:ext cx="163200" cy="1632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266E822-0649-AE71-83DD-92F34063E951}"/>
              </a:ext>
            </a:extLst>
          </p:cNvPr>
          <p:cNvSpPr txBox="1"/>
          <p:nvPr/>
        </p:nvSpPr>
        <p:spPr>
          <a:xfrm>
            <a:off x="1111229" y="5677087"/>
            <a:ext cx="1105480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chemeClr val="accent3">
                    <a:lumMod val="50000"/>
                  </a:schemeClr>
                </a:solidFill>
                <a:latin typeface="UTM Avo" panose="02040603050506020204" pitchFamily="18" charset="0"/>
                <a:cs typeface="Times New Roman" pitchFamily="18" charset="0"/>
              </a:rPr>
              <a:t>Nam </a:t>
            </a:r>
            <a:r>
              <a:rPr lang="en-US" sz="6000" b="1" dirty="0" err="1">
                <a:solidFill>
                  <a:schemeClr val="accent3">
                    <a:lumMod val="50000"/>
                  </a:schemeClr>
                </a:solidFill>
                <a:latin typeface="UTM Avo" panose="02040603050506020204" pitchFamily="18" charset="0"/>
                <a:cs typeface="Times New Roman" pitchFamily="18" charset="0"/>
              </a:rPr>
              <a:t>tô</a:t>
            </a:r>
            <a:r>
              <a:rPr lang="en-US" sz="6000" b="1" dirty="0">
                <a:solidFill>
                  <a:schemeClr val="accent3">
                    <a:lumMod val="50000"/>
                  </a:schemeClr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chemeClr val="accent3">
                    <a:lumMod val="50000"/>
                  </a:schemeClr>
                </a:solidFill>
                <a:latin typeface="UTM Avo" panose="02040603050506020204" pitchFamily="18" charset="0"/>
                <a:cs typeface="Times New Roman" pitchFamily="18" charset="0"/>
              </a:rPr>
              <a:t>bức</a:t>
            </a:r>
            <a:r>
              <a:rPr lang="en-US" sz="6000" b="1" dirty="0">
                <a:solidFill>
                  <a:schemeClr val="accent3">
                    <a:lumMod val="50000"/>
                  </a:schemeClr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chemeClr val="accent3">
                    <a:lumMod val="50000"/>
                  </a:schemeClr>
                </a:solidFill>
                <a:latin typeface="UTM Avo" panose="02040603050506020204" pitchFamily="18" charset="0"/>
                <a:cs typeface="Times New Roman" pitchFamily="18" charset="0"/>
              </a:rPr>
              <a:t>tranh</a:t>
            </a:r>
            <a:r>
              <a:rPr lang="en-US" sz="6000" b="1" dirty="0">
                <a:solidFill>
                  <a:schemeClr val="accent3">
                    <a:lumMod val="50000"/>
                  </a:schemeClr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chemeClr val="accent3">
                    <a:lumMod val="50000"/>
                  </a:schemeClr>
                </a:solidFill>
                <a:latin typeface="UTM Avo" panose="02040603050506020204" pitchFamily="18" charset="0"/>
                <a:cs typeface="Times New Roman" pitchFamily="18" charset="0"/>
              </a:rPr>
              <a:t>cây</a:t>
            </a:r>
            <a:r>
              <a:rPr lang="en-US" sz="6000" b="1" dirty="0">
                <a:solidFill>
                  <a:schemeClr val="accent3">
                    <a:lumMod val="50000"/>
                  </a:schemeClr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chemeClr val="accent3">
                    <a:lumMod val="50000"/>
                  </a:schemeClr>
                </a:solidFill>
                <a:latin typeface="UTM Avo" panose="02040603050506020204" pitchFamily="18" charset="0"/>
                <a:cs typeface="Times New Roman" pitchFamily="18" charset="0"/>
              </a:rPr>
              <a:t>tre</a:t>
            </a:r>
            <a:r>
              <a:rPr lang="en-US" sz="6000" b="1" dirty="0">
                <a:solidFill>
                  <a:schemeClr val="accent3">
                    <a:lumMod val="50000"/>
                  </a:schemeClr>
                </a:solidFill>
                <a:latin typeface="UTM Avo" panose="02040603050506020204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693977A-C240-AC61-B046-22D9F921997D}"/>
              </a:ext>
            </a:extLst>
          </p:cNvPr>
          <p:cNvSpPr txBox="1"/>
          <p:nvPr/>
        </p:nvSpPr>
        <p:spPr>
          <a:xfrm>
            <a:off x="1111229" y="5677086"/>
            <a:ext cx="1137974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chemeClr val="accent3">
                    <a:lumMod val="50000"/>
                  </a:schemeClr>
                </a:solidFill>
                <a:latin typeface="UTM Avo" panose="02040603050506020204" pitchFamily="18" charset="0"/>
                <a:cs typeface="Times New Roman" pitchFamily="18" charset="0"/>
              </a:rPr>
              <a:t>Nam </a:t>
            </a:r>
            <a:r>
              <a:rPr lang="en-US" sz="60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t</a:t>
            </a:r>
            <a:r>
              <a:rPr lang="en-US" sz="6000" b="1" dirty="0" err="1">
                <a:solidFill>
                  <a:schemeClr val="accent3">
                    <a:lumMod val="50000"/>
                  </a:schemeClr>
                </a:solidFill>
                <a:latin typeface="UTM Avo" panose="02040603050506020204" pitchFamily="18" charset="0"/>
                <a:cs typeface="Times New Roman" pitchFamily="18" charset="0"/>
              </a:rPr>
              <a:t>ô</a:t>
            </a:r>
            <a:r>
              <a:rPr lang="en-US" sz="6000" b="1" dirty="0">
                <a:solidFill>
                  <a:schemeClr val="accent3">
                    <a:lumMod val="50000"/>
                  </a:schemeClr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chemeClr val="accent3">
                    <a:lumMod val="50000"/>
                  </a:schemeClr>
                </a:solidFill>
                <a:latin typeface="UTM Avo" panose="02040603050506020204" pitchFamily="18" charset="0"/>
                <a:cs typeface="Times New Roman" pitchFamily="18" charset="0"/>
              </a:rPr>
              <a:t>bức</a:t>
            </a:r>
            <a:r>
              <a:rPr lang="en-US" sz="6000" b="1" dirty="0">
                <a:solidFill>
                  <a:schemeClr val="accent3">
                    <a:lumMod val="50000"/>
                  </a:schemeClr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tr</a:t>
            </a:r>
            <a:r>
              <a:rPr lang="en-US" sz="6000" b="1" dirty="0" err="1">
                <a:solidFill>
                  <a:schemeClr val="accent3">
                    <a:lumMod val="50000"/>
                  </a:schemeClr>
                </a:solidFill>
                <a:latin typeface="UTM Avo" panose="02040603050506020204" pitchFamily="18" charset="0"/>
                <a:cs typeface="Times New Roman" pitchFamily="18" charset="0"/>
              </a:rPr>
              <a:t>anh</a:t>
            </a:r>
            <a:r>
              <a:rPr lang="en-US" sz="6000" b="1" dirty="0">
                <a:solidFill>
                  <a:schemeClr val="accent3">
                    <a:lumMod val="50000"/>
                  </a:schemeClr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chemeClr val="accent3">
                    <a:lumMod val="50000"/>
                  </a:schemeClr>
                </a:solidFill>
                <a:latin typeface="UTM Avo" panose="02040603050506020204" pitchFamily="18" charset="0"/>
                <a:cs typeface="Times New Roman" pitchFamily="18" charset="0"/>
              </a:rPr>
              <a:t>cây</a:t>
            </a:r>
            <a:r>
              <a:rPr lang="en-US" sz="6000" b="1" dirty="0">
                <a:solidFill>
                  <a:schemeClr val="accent3">
                    <a:lumMod val="50000"/>
                  </a:schemeClr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tr</a:t>
            </a:r>
            <a:r>
              <a:rPr lang="en-US" sz="6000" b="1" dirty="0" err="1">
                <a:solidFill>
                  <a:schemeClr val="accent3">
                    <a:lumMod val="50000"/>
                  </a:schemeClr>
                </a:solidFill>
                <a:latin typeface="UTM Avo" panose="02040603050506020204" pitchFamily="18" charset="0"/>
                <a:cs typeface="Times New Roman" pitchFamily="18" charset="0"/>
              </a:rPr>
              <a:t>e</a:t>
            </a:r>
            <a:r>
              <a:rPr lang="en-US" sz="6000" b="1" dirty="0">
                <a:solidFill>
                  <a:schemeClr val="accent3">
                    <a:lumMod val="50000"/>
                  </a:schemeClr>
                </a:solidFill>
                <a:latin typeface="UTM Avo" panose="02040603050506020204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33938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48223087-645B-5DA8-D3D2-4879E8A0E1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02734"/>
            <a:ext cx="12192000" cy="5953125"/>
          </a:xfrm>
          <a:prstGeom prst="rect">
            <a:avLst/>
          </a:prstGeom>
        </p:spPr>
      </p:pic>
      <p:pic>
        <p:nvPicPr>
          <p:cNvPr id="15" name="Picture 14" descr="A cartoon of a child&#10;&#10;AI-generated content may be incorrect.">
            <a:extLst>
              <a:ext uri="{FF2B5EF4-FFF2-40B4-BE49-F238E27FC236}">
                <a16:creationId xmlns:a16="http://schemas.microsoft.com/office/drawing/2014/main" id="{8F8519E1-1E08-023C-88C7-CE5536688C1D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544" t="51707" r="32535"/>
          <a:stretch>
            <a:fillRect/>
          </a:stretch>
        </p:blipFill>
        <p:spPr>
          <a:xfrm>
            <a:off x="1088571" y="3862674"/>
            <a:ext cx="3363686" cy="2856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897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8F58AA-FCD5-A6C6-EF47-BE3C57D1A9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5E703B6-E8A1-E22D-0DC5-CF6727B00CED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7469" y="4517571"/>
            <a:ext cx="1094115" cy="112810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1E29A68-1EFE-E3D3-9763-06E6E60637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0297" y="1393371"/>
            <a:ext cx="11083731" cy="4349222"/>
          </a:xfrm>
          <a:prstGeom prst="rect">
            <a:avLst/>
          </a:prstGeom>
        </p:spPr>
      </p:pic>
      <p:pic>
        <p:nvPicPr>
          <p:cNvPr id="5" name="Picture 4" descr="A cartoon of a child&#10;&#10;AI-generated content may be incorrect.">
            <a:extLst>
              <a:ext uri="{FF2B5EF4-FFF2-40B4-BE49-F238E27FC236}">
                <a16:creationId xmlns:a16="http://schemas.microsoft.com/office/drawing/2014/main" id="{4E0295C3-DD4F-4D9B-E771-369AD0185F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029" t="-20988" r="33381" b="45909"/>
          <a:stretch>
            <a:fillRect/>
          </a:stretch>
        </p:blipFill>
        <p:spPr>
          <a:xfrm>
            <a:off x="9046029" y="1534885"/>
            <a:ext cx="3145971" cy="5148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3336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E3DA1F6-260B-57B4-4D4A-C684E65C1A9C}"/>
              </a:ext>
            </a:extLst>
          </p:cNvPr>
          <p:cNvSpPr/>
          <p:nvPr/>
        </p:nvSpPr>
        <p:spPr>
          <a:xfrm>
            <a:off x="75257" y="228600"/>
            <a:ext cx="11877370" cy="6506290"/>
          </a:xfrm>
          <a:prstGeom prst="rect">
            <a:avLst/>
          </a:prstGeom>
          <a:solidFill>
            <a:schemeClr val="bg1">
              <a:alpha val="84000"/>
            </a:schemeClr>
          </a:solidFill>
          <a:ln w="28575"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74B643A-0525-4DCD-89A3-92E8507820B5}"/>
              </a:ext>
            </a:extLst>
          </p:cNvPr>
          <p:cNvCxnSpPr>
            <a:cxnSpLocks/>
          </p:cNvCxnSpPr>
          <p:nvPr/>
        </p:nvCxnSpPr>
        <p:spPr>
          <a:xfrm>
            <a:off x="75257" y="5570220"/>
            <a:ext cx="1191006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8BB356BC-A316-49EB-8D82-3E3E278DF3F8}"/>
              </a:ext>
            </a:extLst>
          </p:cNvPr>
          <p:cNvSpPr txBox="1"/>
          <p:nvPr/>
        </p:nvSpPr>
        <p:spPr>
          <a:xfrm>
            <a:off x="2411675" y="1767645"/>
            <a:ext cx="251460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0" b="1">
                <a:ln w="57150">
                  <a:solidFill>
                    <a:schemeClr val="tx1"/>
                  </a:solidFill>
                </a:ln>
                <a:solidFill>
                  <a:srgbClr val="FF0000"/>
                </a:solidFill>
                <a:latin typeface="UTM Avo" panose="02040603050506020204" pitchFamily="18" charset="0"/>
              </a:rPr>
              <a:t>T </a:t>
            </a:r>
            <a:endParaRPr lang="en-US" sz="30000" b="1" dirty="0">
              <a:ln w="57150">
                <a:solidFill>
                  <a:schemeClr val="tx1"/>
                </a:solidFill>
              </a:ln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151FCF5-059F-41F6-A1EA-254008306886}"/>
              </a:ext>
            </a:extLst>
          </p:cNvPr>
          <p:cNvSpPr txBox="1"/>
          <p:nvPr/>
        </p:nvSpPr>
        <p:spPr>
          <a:xfrm>
            <a:off x="6811067" y="2377245"/>
            <a:ext cx="2514600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0" b="1" dirty="0">
                <a:ln w="57150">
                  <a:solidFill>
                    <a:schemeClr val="tx1"/>
                  </a:solidFill>
                </a:ln>
                <a:solidFill>
                  <a:srgbClr val="FF0000"/>
                </a:solidFill>
                <a:latin typeface="UTM Avo" panose="02040603050506020204" pitchFamily="18" charset="0"/>
              </a:rPr>
              <a:t>t</a:t>
            </a:r>
          </a:p>
        </p:txBody>
      </p:sp>
    </p:spTree>
    <p:extLst>
      <p:ext uri="{BB962C8B-B14F-4D97-AF65-F5344CB8AC3E}">
        <p14:creationId xmlns:p14="http://schemas.microsoft.com/office/powerpoint/2010/main" val="2527835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8AB0D9E8-FA3D-461C-80F6-006488E68431}"/>
              </a:ext>
            </a:extLst>
          </p:cNvPr>
          <p:cNvSpPr/>
          <p:nvPr/>
        </p:nvSpPr>
        <p:spPr>
          <a:xfrm>
            <a:off x="75257" y="533400"/>
            <a:ext cx="11877370" cy="5966264"/>
          </a:xfrm>
          <a:prstGeom prst="rect">
            <a:avLst/>
          </a:prstGeom>
          <a:solidFill>
            <a:schemeClr val="bg1">
              <a:alpha val="84000"/>
            </a:schemeClr>
          </a:solidFill>
          <a:ln w="28575"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4" name="Rounded Rectangle 34">
            <a:extLst>
              <a:ext uri="{FF2B5EF4-FFF2-40B4-BE49-F238E27FC236}">
                <a16:creationId xmlns:a16="http://schemas.microsoft.com/office/drawing/2014/main" id="{0FAAF40A-6C31-210D-49C7-A621084FE02A}"/>
              </a:ext>
            </a:extLst>
          </p:cNvPr>
          <p:cNvSpPr/>
          <p:nvPr/>
        </p:nvSpPr>
        <p:spPr>
          <a:xfrm>
            <a:off x="800931" y="272181"/>
            <a:ext cx="2194498" cy="762001"/>
          </a:xfrm>
          <a:prstGeom prst="roundRect">
            <a:avLst/>
          </a:prstGeom>
          <a:solidFill>
            <a:srgbClr val="61DC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Đọc</a:t>
            </a:r>
            <a:endParaRPr lang="en-US" sz="4800" dirty="0">
              <a:latin typeface="UTM Avo" panose="02040603050506020204" pitchFamily="18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DE38B6DA-CBB0-603E-3260-42A75E1C293F}"/>
              </a:ext>
            </a:extLst>
          </p:cNvPr>
          <p:cNvSpPr/>
          <p:nvPr/>
        </p:nvSpPr>
        <p:spPr>
          <a:xfrm>
            <a:off x="462747" y="298141"/>
            <a:ext cx="676368" cy="692728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tx1"/>
                </a:solidFill>
                <a:latin typeface="Arial Rounded MT Bold" pitchFamily="34" charset="0"/>
                <a:ea typeface="Arial-Rounded" pitchFamily="34" charset="0"/>
                <a:cs typeface="Arial-Rounded" pitchFamily="34" charset="0"/>
              </a:rPr>
              <a:t>2</a:t>
            </a: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830E694C-6032-DAB7-249E-B8FB27CCF8B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11284509"/>
              </p:ext>
            </p:extLst>
          </p:nvPr>
        </p:nvGraphicFramePr>
        <p:xfrm>
          <a:off x="1459529" y="2217644"/>
          <a:ext cx="3514314" cy="28651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5715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5715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95670">
                <a:tc>
                  <a:txBody>
                    <a:bodyPr/>
                    <a:lstStyle/>
                    <a:p>
                      <a:pPr algn="ctr"/>
                      <a:endParaRPr lang="en-US" sz="8800" b="1" dirty="0">
                        <a:solidFill>
                          <a:srgbClr val="FF0000"/>
                        </a:solidFill>
                        <a:latin typeface="UTM Avo" panose="02040603050506020204" pitchFamily="18" charset="0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800" b="1" dirty="0">
                        <a:solidFill>
                          <a:schemeClr val="tx1"/>
                        </a:solidFill>
                        <a:latin typeface="UTM Avo" panose="02040603050506020204" pitchFamily="18" charset="0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37518">
                <a:tc gridSpan="2">
                  <a:txBody>
                    <a:bodyPr/>
                    <a:lstStyle/>
                    <a:p>
                      <a:pPr algn="ctr"/>
                      <a:endParaRPr lang="en-US" sz="8800" b="1" dirty="0">
                        <a:solidFill>
                          <a:schemeClr val="tx1"/>
                        </a:solidFill>
                        <a:latin typeface="UTM Avo" panose="02040603050506020204" pitchFamily="18" charset="0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3CD6AC69-B37C-A7DA-504A-16D903119B5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07296630"/>
              </p:ext>
            </p:extLst>
          </p:nvPr>
        </p:nvGraphicFramePr>
        <p:xfrm>
          <a:off x="6591165" y="2041946"/>
          <a:ext cx="3826464" cy="297205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91323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1323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486026">
                <a:tc>
                  <a:txBody>
                    <a:bodyPr/>
                    <a:lstStyle/>
                    <a:p>
                      <a:pPr algn="ctr"/>
                      <a:endParaRPr lang="en-US" sz="8800" b="1" dirty="0">
                        <a:solidFill>
                          <a:srgbClr val="FF0000"/>
                        </a:solidFill>
                        <a:latin typeface="UTM Avo" panose="02040603050506020204" pitchFamily="18" charset="0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800" b="1" dirty="0">
                        <a:solidFill>
                          <a:schemeClr val="tx1"/>
                        </a:solidFill>
                        <a:latin typeface="UTM Avo" panose="02040603050506020204" pitchFamily="18" charset="0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86026">
                <a:tc gridSpan="2">
                  <a:txBody>
                    <a:bodyPr/>
                    <a:lstStyle/>
                    <a:p>
                      <a:pPr marL="0" marR="0" indent="0" algn="ctr" defTabSz="60807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8800" b="1" dirty="0">
                        <a:solidFill>
                          <a:schemeClr val="tx1"/>
                        </a:solidFill>
                        <a:latin typeface="UTM Avo" panose="02040603050506020204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1" name="Rectangle 10">
            <a:extLst>
              <a:ext uri="{FF2B5EF4-FFF2-40B4-BE49-F238E27FC236}">
                <a16:creationId xmlns:a16="http://schemas.microsoft.com/office/drawing/2014/main" id="{14B22DF1-69E0-5FAE-62CC-734213C8804B}"/>
              </a:ext>
            </a:extLst>
          </p:cNvPr>
          <p:cNvSpPr/>
          <p:nvPr/>
        </p:nvSpPr>
        <p:spPr>
          <a:xfrm>
            <a:off x="2849219" y="941507"/>
            <a:ext cx="540534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80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t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B901174-EB73-3E3D-3360-0ECE314CE820}"/>
              </a:ext>
            </a:extLst>
          </p:cNvPr>
          <p:cNvSpPr/>
          <p:nvPr/>
        </p:nvSpPr>
        <p:spPr>
          <a:xfrm>
            <a:off x="7954036" y="805999"/>
            <a:ext cx="974947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8800" b="1" dirty="0">
                <a:solidFill>
                  <a:srgbClr val="FF0000"/>
                </a:solidFill>
                <a:latin typeface="UTM Avo" panose="02040603050506020204" pitchFamily="18" charset="0"/>
              </a:rPr>
              <a:t>t</a:t>
            </a:r>
            <a:r>
              <a:rPr lang="en-US" sz="8000" b="1" dirty="0">
                <a:solidFill>
                  <a:srgbClr val="FF0000"/>
                </a:solidFill>
                <a:latin typeface="UTM Avo" panose="02040603050506020204" pitchFamily="18" charset="0"/>
              </a:rPr>
              <a:t>r</a:t>
            </a:r>
          </a:p>
        </p:txBody>
      </p:sp>
      <p:pic>
        <p:nvPicPr>
          <p:cNvPr id="15" name="Picture 3">
            <a:extLst>
              <a:ext uri="{FF2B5EF4-FFF2-40B4-BE49-F238E27FC236}">
                <a16:creationId xmlns:a16="http://schemas.microsoft.com/office/drawing/2014/main" id="{E7AAB23C-32B8-3F5C-8309-E747E960A2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6303" y="149602"/>
            <a:ext cx="1526396" cy="15375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AD7198D1-4B5D-BBF5-76A0-DE1D5C00B060}"/>
              </a:ext>
            </a:extLst>
          </p:cNvPr>
          <p:cNvSpPr txBox="1"/>
          <p:nvPr/>
        </p:nvSpPr>
        <p:spPr>
          <a:xfrm>
            <a:off x="586068" y="5262380"/>
            <a:ext cx="136650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tá</a:t>
            </a:r>
            <a:endParaRPr lang="en-US" sz="8000" b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E35693F-FABD-73D5-58E3-4FE323B0B8F4}"/>
              </a:ext>
            </a:extLst>
          </p:cNvPr>
          <p:cNvSpPr txBox="1"/>
          <p:nvPr/>
        </p:nvSpPr>
        <p:spPr>
          <a:xfrm>
            <a:off x="4310262" y="5222965"/>
            <a:ext cx="136650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tẻ</a:t>
            </a:r>
            <a:endParaRPr lang="en-US" sz="8000" b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0F17F8C-B778-7D7B-B6DF-7E15EC88D7D3}"/>
              </a:ext>
            </a:extLst>
          </p:cNvPr>
          <p:cNvSpPr txBox="1"/>
          <p:nvPr/>
        </p:nvSpPr>
        <p:spPr>
          <a:xfrm>
            <a:off x="2481462" y="5246614"/>
            <a:ext cx="136650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tạ</a:t>
            </a:r>
            <a:endParaRPr lang="en-US" sz="8000" b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2ABC348-BE8F-4858-599A-E6D413E99BDC}"/>
              </a:ext>
            </a:extLst>
          </p:cNvPr>
          <p:cNvSpPr txBox="1"/>
          <p:nvPr/>
        </p:nvSpPr>
        <p:spPr>
          <a:xfrm>
            <a:off x="9893213" y="5212633"/>
            <a:ext cx="229878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>
                <a:solidFill>
                  <a:srgbClr val="002060"/>
                </a:solidFill>
                <a:latin typeface="UTM Avo" panose="02040603050506020204" pitchFamily="18" charset="0"/>
              </a:rPr>
              <a:t>trổ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6F94CAF-CF77-FDA0-5FEF-C7C6428E5D54}"/>
              </a:ext>
            </a:extLst>
          </p:cNvPr>
          <p:cNvSpPr txBox="1"/>
          <p:nvPr/>
        </p:nvSpPr>
        <p:spPr>
          <a:xfrm>
            <a:off x="7968353" y="5213444"/>
            <a:ext cx="229109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>
                <a:solidFill>
                  <a:srgbClr val="002060"/>
                </a:solidFill>
                <a:latin typeface="UTM Avo" panose="02040603050506020204" pitchFamily="18" charset="0"/>
              </a:rPr>
              <a:t>trò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1418E9D-69B7-08C7-DFCD-53C686A97CA6}"/>
              </a:ext>
            </a:extLst>
          </p:cNvPr>
          <p:cNvSpPr txBox="1"/>
          <p:nvPr/>
        </p:nvSpPr>
        <p:spPr>
          <a:xfrm>
            <a:off x="5944787" y="5228399"/>
            <a:ext cx="224898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trê</a:t>
            </a:r>
            <a:endParaRPr lang="en-US" sz="8000" b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74D09A0-2624-4A27-98C0-A1BF81734821}"/>
              </a:ext>
            </a:extLst>
          </p:cNvPr>
          <p:cNvSpPr txBox="1"/>
          <p:nvPr/>
        </p:nvSpPr>
        <p:spPr>
          <a:xfrm>
            <a:off x="1562869" y="2199363"/>
            <a:ext cx="143256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D402075-7B77-4214-8E34-5182D2D0B714}"/>
              </a:ext>
            </a:extLst>
          </p:cNvPr>
          <p:cNvSpPr txBox="1"/>
          <p:nvPr/>
        </p:nvSpPr>
        <p:spPr>
          <a:xfrm>
            <a:off x="3443271" y="2261449"/>
            <a:ext cx="1262262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ô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703724E-ACE9-4203-8CA5-0495A749564A}"/>
              </a:ext>
            </a:extLst>
          </p:cNvPr>
          <p:cNvSpPr txBox="1"/>
          <p:nvPr/>
        </p:nvSpPr>
        <p:spPr>
          <a:xfrm>
            <a:off x="2418443" y="3596426"/>
            <a:ext cx="1564751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</a:t>
            </a: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ô</a:t>
            </a: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205928C-AB89-4790-9874-C04266509B09}"/>
              </a:ext>
            </a:extLst>
          </p:cNvPr>
          <p:cNvSpPr txBox="1"/>
          <p:nvPr/>
        </p:nvSpPr>
        <p:spPr>
          <a:xfrm>
            <a:off x="7025931" y="2143847"/>
            <a:ext cx="143256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tr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8FFC1CD-0000-48E2-BC32-5EF3DAB14B3F}"/>
              </a:ext>
            </a:extLst>
          </p:cNvPr>
          <p:cNvSpPr txBox="1"/>
          <p:nvPr/>
        </p:nvSpPr>
        <p:spPr>
          <a:xfrm>
            <a:off x="8906333" y="2205933"/>
            <a:ext cx="1262262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e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13719C5-2534-444B-A09C-F465B7EAF8C5}"/>
              </a:ext>
            </a:extLst>
          </p:cNvPr>
          <p:cNvSpPr txBox="1"/>
          <p:nvPr/>
        </p:nvSpPr>
        <p:spPr>
          <a:xfrm>
            <a:off x="7409431" y="3527972"/>
            <a:ext cx="1964162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tr</a:t>
            </a: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e</a:t>
            </a: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6822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22" grpId="0"/>
      <p:bldP spid="23" grpId="0"/>
      <p:bldP spid="24" grpId="0"/>
      <p:bldP spid="25" grpId="0"/>
      <p:bldP spid="26" grpId="0"/>
      <p:bldP spid="27" grpId="0"/>
      <p:bldP spid="19" grpId="0"/>
      <p:bldP spid="18" grpId="0"/>
      <p:bldP spid="20" grpId="0"/>
      <p:bldP spid="21" grpId="0"/>
      <p:bldP spid="29" grpId="0"/>
      <p:bldP spid="3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F7D30D-CC77-B8F2-52A7-75D58FA86F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C7F55C95-F76B-2CF1-2177-85ADA90476B0}"/>
              </a:ext>
            </a:extLst>
          </p:cNvPr>
          <p:cNvSpPr/>
          <p:nvPr/>
        </p:nvSpPr>
        <p:spPr>
          <a:xfrm>
            <a:off x="75257" y="533400"/>
            <a:ext cx="11877370" cy="5966264"/>
          </a:xfrm>
          <a:prstGeom prst="rect">
            <a:avLst/>
          </a:prstGeom>
          <a:solidFill>
            <a:schemeClr val="bg1">
              <a:alpha val="84000"/>
            </a:schemeClr>
          </a:solidFill>
          <a:ln w="28575"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Rounded Rectangle 34">
            <a:extLst>
              <a:ext uri="{FF2B5EF4-FFF2-40B4-BE49-F238E27FC236}">
                <a16:creationId xmlns:a16="http://schemas.microsoft.com/office/drawing/2014/main" id="{6E542050-5E2E-9C91-A14C-4FC72A012613}"/>
              </a:ext>
            </a:extLst>
          </p:cNvPr>
          <p:cNvSpPr/>
          <p:nvPr/>
        </p:nvSpPr>
        <p:spPr>
          <a:xfrm>
            <a:off x="800931" y="272181"/>
            <a:ext cx="2194498" cy="762001"/>
          </a:xfrm>
          <a:prstGeom prst="roundRect">
            <a:avLst/>
          </a:prstGeom>
          <a:solidFill>
            <a:srgbClr val="61DC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Đọc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8A398920-2645-365B-E02C-D213A2FD62EA}"/>
              </a:ext>
            </a:extLst>
          </p:cNvPr>
          <p:cNvSpPr/>
          <p:nvPr/>
        </p:nvSpPr>
        <p:spPr>
          <a:xfrm>
            <a:off x="462747" y="298141"/>
            <a:ext cx="676368" cy="692728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itchFamily="34" charset="0"/>
                <a:ea typeface="Arial-Rounded" pitchFamily="34" charset="0"/>
                <a:cs typeface="Arial-Rounded" pitchFamily="34" charset="0"/>
              </a:rPr>
              <a:t>2</a:t>
            </a: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F8D258FE-E30B-0E8B-0CEB-DDC498C2C4D6}"/>
              </a:ext>
            </a:extLst>
          </p:cNvPr>
          <p:cNvGraphicFramePr>
            <a:graphicFrameLocks noGrp="1"/>
          </p:cNvGraphicFramePr>
          <p:nvPr/>
        </p:nvGraphicFramePr>
        <p:xfrm>
          <a:off x="1459529" y="2217644"/>
          <a:ext cx="3514314" cy="29870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5715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5715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95670">
                <a:tc>
                  <a:txBody>
                    <a:bodyPr/>
                    <a:lstStyle/>
                    <a:p>
                      <a:pPr algn="ctr"/>
                      <a:r>
                        <a:rPr lang="en-US" sz="8800" b="1" dirty="0">
                          <a:solidFill>
                            <a:srgbClr val="FF0000"/>
                          </a:solidFill>
                          <a:latin typeface="UTM Avo" panose="02040603050506020204" pitchFamily="18" charset="0"/>
                        </a:rPr>
                        <a:t>t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800" b="1" dirty="0">
                          <a:solidFill>
                            <a:schemeClr val="tx1"/>
                          </a:solidFill>
                          <a:latin typeface="UTM Avo" panose="02040603050506020204" pitchFamily="18" charset="0"/>
                        </a:rPr>
                        <a:t>ô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37518">
                <a:tc gridSpan="2">
                  <a:txBody>
                    <a:bodyPr/>
                    <a:lstStyle/>
                    <a:p>
                      <a:pPr algn="ctr"/>
                      <a:r>
                        <a:rPr lang="en-US" sz="9600" b="1" dirty="0" err="1">
                          <a:solidFill>
                            <a:srgbClr val="FF0000"/>
                          </a:solidFill>
                          <a:latin typeface="UTM Avo" panose="02040603050506020204" pitchFamily="18" charset="0"/>
                        </a:rPr>
                        <a:t>t</a:t>
                      </a:r>
                      <a:r>
                        <a:rPr lang="en-US" sz="8800" b="1" dirty="0" err="1">
                          <a:solidFill>
                            <a:schemeClr val="tx1"/>
                          </a:solidFill>
                          <a:latin typeface="UTM Avo" panose="02040603050506020204" pitchFamily="18" charset="0"/>
                        </a:rPr>
                        <a:t>ô</a:t>
                      </a:r>
                      <a:endParaRPr lang="en-US" sz="8800" b="1" dirty="0">
                        <a:solidFill>
                          <a:schemeClr val="tx1"/>
                        </a:solidFill>
                        <a:latin typeface="UTM Avo" panose="02040603050506020204" pitchFamily="18" charset="0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3CFD4AC5-29AD-D403-2B49-6E82CDFDA927}"/>
              </a:ext>
            </a:extLst>
          </p:cNvPr>
          <p:cNvGraphicFramePr>
            <a:graphicFrameLocks noGrp="1"/>
          </p:cNvGraphicFramePr>
          <p:nvPr/>
        </p:nvGraphicFramePr>
        <p:xfrm>
          <a:off x="6591165" y="2041946"/>
          <a:ext cx="3826464" cy="31089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91323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1323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486026">
                <a:tc>
                  <a:txBody>
                    <a:bodyPr/>
                    <a:lstStyle/>
                    <a:p>
                      <a:pPr algn="ctr"/>
                      <a:r>
                        <a:rPr lang="en-US" sz="9600" b="1" dirty="0">
                          <a:solidFill>
                            <a:srgbClr val="FF0000"/>
                          </a:solidFill>
                          <a:latin typeface="UTM Avo" panose="02040603050506020204" pitchFamily="18" charset="0"/>
                        </a:rPr>
                        <a:t>t</a:t>
                      </a:r>
                      <a:r>
                        <a:rPr lang="en-US" sz="8800" b="1" dirty="0">
                          <a:solidFill>
                            <a:srgbClr val="FF0000"/>
                          </a:solidFill>
                          <a:latin typeface="UTM Avo" panose="02040603050506020204" pitchFamily="18" charset="0"/>
                        </a:rPr>
                        <a:t>r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800" b="1" dirty="0">
                          <a:solidFill>
                            <a:schemeClr val="tx1"/>
                          </a:solidFill>
                          <a:latin typeface="UTM Avo" panose="02040603050506020204" pitchFamily="18" charset="0"/>
                        </a:rPr>
                        <a:t>e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86026">
                <a:tc gridSpan="2">
                  <a:txBody>
                    <a:bodyPr/>
                    <a:lstStyle/>
                    <a:p>
                      <a:pPr marL="0" marR="0" indent="0" algn="ctr" defTabSz="60807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600" b="1" dirty="0" err="1">
                          <a:solidFill>
                            <a:srgbClr val="FF0000"/>
                          </a:solidFill>
                          <a:latin typeface="UTM Avo" panose="02040603050506020204" pitchFamily="18" charset="0"/>
                          <a:cs typeface="+mn-cs"/>
                        </a:rPr>
                        <a:t>t</a:t>
                      </a:r>
                      <a:r>
                        <a:rPr lang="en-US" sz="8800" b="1" dirty="0" err="1">
                          <a:solidFill>
                            <a:srgbClr val="FF0000"/>
                          </a:solidFill>
                          <a:latin typeface="UTM Avo" panose="02040603050506020204" pitchFamily="18" charset="0"/>
                          <a:cs typeface="+mn-cs"/>
                        </a:rPr>
                        <a:t>r</a:t>
                      </a:r>
                      <a:r>
                        <a:rPr lang="en-US" sz="8800" b="1" dirty="0" err="1">
                          <a:solidFill>
                            <a:schemeClr val="tx1"/>
                          </a:solidFill>
                          <a:latin typeface="UTM Avo" panose="02040603050506020204" pitchFamily="18" charset="0"/>
                          <a:cs typeface="+mn-cs"/>
                        </a:rPr>
                        <a:t>e</a:t>
                      </a:r>
                      <a:endParaRPr lang="en-US" sz="8800" b="1" dirty="0">
                        <a:solidFill>
                          <a:schemeClr val="tx1"/>
                        </a:solidFill>
                        <a:latin typeface="UTM Avo" panose="02040603050506020204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1" name="Rectangle 10">
            <a:extLst>
              <a:ext uri="{FF2B5EF4-FFF2-40B4-BE49-F238E27FC236}">
                <a16:creationId xmlns:a16="http://schemas.microsoft.com/office/drawing/2014/main" id="{933EEDF3-DE63-32AE-AC6D-225C7F94DDA8}"/>
              </a:ext>
            </a:extLst>
          </p:cNvPr>
          <p:cNvSpPr/>
          <p:nvPr/>
        </p:nvSpPr>
        <p:spPr>
          <a:xfrm>
            <a:off x="2849219" y="941507"/>
            <a:ext cx="540534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t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6BA51E1-CFBB-7FB1-F1FE-886965527F66}"/>
              </a:ext>
            </a:extLst>
          </p:cNvPr>
          <p:cNvSpPr/>
          <p:nvPr/>
        </p:nvSpPr>
        <p:spPr>
          <a:xfrm>
            <a:off x="7954036" y="805999"/>
            <a:ext cx="974947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</a:t>
            </a: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r</a:t>
            </a:r>
          </a:p>
        </p:txBody>
      </p:sp>
      <p:pic>
        <p:nvPicPr>
          <p:cNvPr id="15" name="Picture 3">
            <a:extLst>
              <a:ext uri="{FF2B5EF4-FFF2-40B4-BE49-F238E27FC236}">
                <a16:creationId xmlns:a16="http://schemas.microsoft.com/office/drawing/2014/main" id="{DD74EEE9-6F58-1131-A577-39C9E0B987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6303" y="149602"/>
            <a:ext cx="1526396" cy="15375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12FD148E-0FD1-D85A-C4B1-8DCB017E8258}"/>
              </a:ext>
            </a:extLst>
          </p:cNvPr>
          <p:cNvSpPr txBox="1"/>
          <p:nvPr/>
        </p:nvSpPr>
        <p:spPr>
          <a:xfrm>
            <a:off x="586068" y="5262380"/>
            <a:ext cx="136650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tá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C7455E3-45F2-58F0-1434-EB888F8FB227}"/>
              </a:ext>
            </a:extLst>
          </p:cNvPr>
          <p:cNvSpPr txBox="1"/>
          <p:nvPr/>
        </p:nvSpPr>
        <p:spPr>
          <a:xfrm>
            <a:off x="4310262" y="5222965"/>
            <a:ext cx="136650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tẻ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71C884C-79EF-4C92-9DD4-B365820CD97E}"/>
              </a:ext>
            </a:extLst>
          </p:cNvPr>
          <p:cNvSpPr txBox="1"/>
          <p:nvPr/>
        </p:nvSpPr>
        <p:spPr>
          <a:xfrm>
            <a:off x="2481462" y="5246614"/>
            <a:ext cx="136650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tạ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61644BC-1672-CAFD-F502-CFF23E3AFE8D}"/>
              </a:ext>
            </a:extLst>
          </p:cNvPr>
          <p:cNvSpPr txBox="1"/>
          <p:nvPr/>
        </p:nvSpPr>
        <p:spPr>
          <a:xfrm>
            <a:off x="9893213" y="5212633"/>
            <a:ext cx="229878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trổ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32339F3-8D0F-964C-2265-FC4F6ADD5215}"/>
              </a:ext>
            </a:extLst>
          </p:cNvPr>
          <p:cNvSpPr txBox="1"/>
          <p:nvPr/>
        </p:nvSpPr>
        <p:spPr>
          <a:xfrm>
            <a:off x="7968353" y="5213444"/>
            <a:ext cx="229109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trò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BBF8569-50F5-1140-1E5E-D8637879BB34}"/>
              </a:ext>
            </a:extLst>
          </p:cNvPr>
          <p:cNvSpPr txBox="1"/>
          <p:nvPr/>
        </p:nvSpPr>
        <p:spPr>
          <a:xfrm>
            <a:off x="5944787" y="5228399"/>
            <a:ext cx="224898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trê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1633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22" grpId="0"/>
      <p:bldP spid="23" grpId="0"/>
      <p:bldP spid="24" grpId="0"/>
      <p:bldP spid="25" grpId="0"/>
      <p:bldP spid="26" grpId="0"/>
      <p:bldP spid="2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D92BB95-D889-E81B-25BB-CA185A556DEB}"/>
              </a:ext>
            </a:extLst>
          </p:cNvPr>
          <p:cNvSpPr/>
          <p:nvPr/>
        </p:nvSpPr>
        <p:spPr>
          <a:xfrm>
            <a:off x="75257" y="533400"/>
            <a:ext cx="12041486" cy="5966264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5" name="Picture 4" descr="A lion and fish on a black background&#10;&#10;AI-generated content may be incorrect.">
            <a:extLst>
              <a:ext uri="{FF2B5EF4-FFF2-40B4-BE49-F238E27FC236}">
                <a16:creationId xmlns:a16="http://schemas.microsoft.com/office/drawing/2014/main" id="{1114AD4C-256B-1902-C598-03C3B2E441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9"/>
          <a:stretch>
            <a:fillRect/>
          </a:stretch>
        </p:blipFill>
        <p:spPr>
          <a:xfrm>
            <a:off x="98914" y="1603500"/>
            <a:ext cx="12017829" cy="2801833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120B4B9-9417-C451-8DDF-6858FB4E18BD}"/>
              </a:ext>
            </a:extLst>
          </p:cNvPr>
          <p:cNvSpPr/>
          <p:nvPr/>
        </p:nvSpPr>
        <p:spPr>
          <a:xfrm>
            <a:off x="2884715" y="1223871"/>
            <a:ext cx="5943600" cy="96882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0" name="Rounded Rectangle 34">
            <a:extLst>
              <a:ext uri="{FF2B5EF4-FFF2-40B4-BE49-F238E27FC236}">
                <a16:creationId xmlns:a16="http://schemas.microsoft.com/office/drawing/2014/main" id="{B1AD4685-41F2-D0CF-9CF9-A1A1F709311E}"/>
              </a:ext>
            </a:extLst>
          </p:cNvPr>
          <p:cNvSpPr/>
          <p:nvPr/>
        </p:nvSpPr>
        <p:spPr>
          <a:xfrm>
            <a:off x="800931" y="272181"/>
            <a:ext cx="2194498" cy="762001"/>
          </a:xfrm>
          <a:prstGeom prst="roundRect">
            <a:avLst/>
          </a:prstGeom>
          <a:solidFill>
            <a:srgbClr val="61DC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Đọc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1ED4F6A0-DE76-28E3-33CE-735F549D6245}"/>
              </a:ext>
            </a:extLst>
          </p:cNvPr>
          <p:cNvSpPr/>
          <p:nvPr/>
        </p:nvSpPr>
        <p:spPr>
          <a:xfrm>
            <a:off x="462747" y="298141"/>
            <a:ext cx="676368" cy="692728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itchFamily="34" charset="0"/>
                <a:ea typeface="Arial-Rounded" pitchFamily="34" charset="0"/>
                <a:cs typeface="Arial-Rounded" pitchFamily="34" charset="0"/>
              </a:rPr>
              <a:t>2</a:t>
            </a:r>
          </a:p>
        </p:txBody>
      </p:sp>
      <p:sp>
        <p:nvSpPr>
          <p:cNvPr id="12" name="Google Shape;438;p20">
            <a:extLst>
              <a:ext uri="{FF2B5EF4-FFF2-40B4-BE49-F238E27FC236}">
                <a16:creationId xmlns:a16="http://schemas.microsoft.com/office/drawing/2014/main" id="{7D8CBD4E-5170-EE7C-F8C5-0AFCB7F99B70}"/>
              </a:ext>
            </a:extLst>
          </p:cNvPr>
          <p:cNvSpPr/>
          <p:nvPr/>
        </p:nvSpPr>
        <p:spPr>
          <a:xfrm>
            <a:off x="-2366375" y="4567303"/>
            <a:ext cx="163200" cy="1632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004E064-32CC-3BF5-4CFF-8EE6CEE6C518}"/>
              </a:ext>
            </a:extLst>
          </p:cNvPr>
          <p:cNvCxnSpPr/>
          <p:nvPr/>
        </p:nvCxnSpPr>
        <p:spPr>
          <a:xfrm>
            <a:off x="1103044" y="5273798"/>
            <a:ext cx="396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4EFB088-A445-BA07-0DE1-DD9A9AFEC1E4}"/>
              </a:ext>
            </a:extLst>
          </p:cNvPr>
          <p:cNvCxnSpPr/>
          <p:nvPr/>
        </p:nvCxnSpPr>
        <p:spPr>
          <a:xfrm>
            <a:off x="4796151" y="5292045"/>
            <a:ext cx="288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7DB04E2B-CC05-AC44-FB4F-D2341B7365D4}"/>
              </a:ext>
            </a:extLst>
          </p:cNvPr>
          <p:cNvSpPr txBox="1"/>
          <p:nvPr/>
        </p:nvSpPr>
        <p:spPr>
          <a:xfrm>
            <a:off x="265967" y="4274878"/>
            <a:ext cx="2178154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500" b="1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ô </a:t>
            </a:r>
            <a:r>
              <a:rPr lang="en-US" sz="6500" b="1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tô</a:t>
            </a:r>
            <a:endParaRPr lang="en-US" sz="6500" b="1" dirty="0">
              <a:solidFill>
                <a:schemeClr val="accent2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83577DE-04CC-A79D-C299-03F7FCAE358C}"/>
              </a:ext>
            </a:extLst>
          </p:cNvPr>
          <p:cNvSpPr txBox="1"/>
          <p:nvPr/>
        </p:nvSpPr>
        <p:spPr>
          <a:xfrm>
            <a:off x="3476975" y="4274878"/>
            <a:ext cx="3525982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500" b="1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sư</a:t>
            </a:r>
            <a:r>
              <a:rPr lang="en-US" sz="6500" b="1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6500" b="1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tử</a:t>
            </a:r>
            <a:endParaRPr lang="en-US" sz="6500" b="1" dirty="0">
              <a:solidFill>
                <a:schemeClr val="accent2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17" name="Google Shape;438;p20">
            <a:extLst>
              <a:ext uri="{FF2B5EF4-FFF2-40B4-BE49-F238E27FC236}">
                <a16:creationId xmlns:a16="http://schemas.microsoft.com/office/drawing/2014/main" id="{E24CB330-0D74-746D-21DB-146D709E3015}"/>
              </a:ext>
            </a:extLst>
          </p:cNvPr>
          <p:cNvSpPr/>
          <p:nvPr/>
        </p:nvSpPr>
        <p:spPr>
          <a:xfrm>
            <a:off x="3824997" y="4496570"/>
            <a:ext cx="163200" cy="1632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A87E3C4-2D4F-1DE9-3388-FCD8D1D66983}"/>
              </a:ext>
            </a:extLst>
          </p:cNvPr>
          <p:cNvCxnSpPr/>
          <p:nvPr/>
        </p:nvCxnSpPr>
        <p:spPr>
          <a:xfrm>
            <a:off x="7776111" y="5117055"/>
            <a:ext cx="432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3D55193-503D-93D3-C438-43E8CED5D928}"/>
              </a:ext>
            </a:extLst>
          </p:cNvPr>
          <p:cNvCxnSpPr/>
          <p:nvPr/>
        </p:nvCxnSpPr>
        <p:spPr>
          <a:xfrm>
            <a:off x="9256968" y="5149713"/>
            <a:ext cx="468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B7E8D3A1-0706-839F-BE29-72419A1D88B0}"/>
              </a:ext>
            </a:extLst>
          </p:cNvPr>
          <p:cNvSpPr txBox="1"/>
          <p:nvPr/>
        </p:nvSpPr>
        <p:spPr>
          <a:xfrm>
            <a:off x="6210233" y="4079954"/>
            <a:ext cx="3882968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5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cá</a:t>
            </a:r>
            <a:r>
              <a:rPr lang="en-US" sz="65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65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trê</a:t>
            </a:r>
            <a:endParaRPr lang="en-US" sz="6500" b="1" dirty="0">
              <a:solidFill>
                <a:schemeClr val="accent6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D5F77E8-FC6E-D134-D2DC-67D3B081F37E}"/>
              </a:ext>
            </a:extLst>
          </p:cNvPr>
          <p:cNvSpPr txBox="1"/>
          <p:nvPr/>
        </p:nvSpPr>
        <p:spPr>
          <a:xfrm>
            <a:off x="9104582" y="4181191"/>
            <a:ext cx="388296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tre</a:t>
            </a:r>
            <a:r>
              <a:rPr lang="en-US" sz="60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60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ngà</a:t>
            </a:r>
            <a:endParaRPr lang="en-US" sz="6000" b="1" dirty="0">
              <a:solidFill>
                <a:schemeClr val="accent6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88ECE4F-3058-7E82-F840-EA391F3EBFDD}"/>
              </a:ext>
            </a:extLst>
          </p:cNvPr>
          <p:cNvSpPr/>
          <p:nvPr/>
        </p:nvSpPr>
        <p:spPr>
          <a:xfrm rot="5400000" flipV="1">
            <a:off x="10159450" y="2516397"/>
            <a:ext cx="3533167" cy="2331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654209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20" grpId="0"/>
      <p:bldP spid="2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36EDCD3A-0BE2-A7F9-517B-807C7C88A918}"/>
              </a:ext>
            </a:extLst>
          </p:cNvPr>
          <p:cNvSpPr/>
          <p:nvPr/>
        </p:nvSpPr>
        <p:spPr>
          <a:xfrm>
            <a:off x="75257" y="228600"/>
            <a:ext cx="11877370" cy="6506290"/>
          </a:xfrm>
          <a:prstGeom prst="rect">
            <a:avLst/>
          </a:prstGeom>
          <a:solidFill>
            <a:schemeClr val="bg1">
              <a:alpha val="84000"/>
            </a:schemeClr>
          </a:solidFill>
          <a:ln w="28575"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141A48B6-80C9-A27C-652A-5875522A71D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93254789"/>
              </p:ext>
            </p:extLst>
          </p:nvPr>
        </p:nvGraphicFramePr>
        <p:xfrm>
          <a:off x="1783608" y="1074403"/>
          <a:ext cx="3235918" cy="235459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1795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1795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102526">
                <a:tc>
                  <a:txBody>
                    <a:bodyPr/>
                    <a:lstStyle/>
                    <a:p>
                      <a:pPr algn="ctr"/>
                      <a:r>
                        <a:rPr lang="en-US" sz="7000" b="1" dirty="0">
                          <a:solidFill>
                            <a:srgbClr val="FF0000"/>
                          </a:solidFill>
                          <a:latin typeface="UTM Avo" panose="02040603050506020204" pitchFamily="18" charset="0"/>
                        </a:rPr>
                        <a:t>t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0" b="1">
                          <a:solidFill>
                            <a:schemeClr val="tx1"/>
                          </a:solidFill>
                          <a:latin typeface="UTM Avo" panose="02040603050506020204" pitchFamily="18" charset="0"/>
                        </a:rPr>
                        <a:t>ô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96357">
                <a:tc gridSpan="2">
                  <a:txBody>
                    <a:bodyPr/>
                    <a:lstStyle/>
                    <a:p>
                      <a:pPr algn="ctr"/>
                      <a:r>
                        <a:rPr lang="en-US" sz="7000" b="1" dirty="0" err="1">
                          <a:solidFill>
                            <a:srgbClr val="FF0000"/>
                          </a:solidFill>
                          <a:latin typeface="UTM Avo" panose="02040603050506020204" pitchFamily="18" charset="0"/>
                        </a:rPr>
                        <a:t>t</a:t>
                      </a:r>
                      <a:r>
                        <a:rPr lang="en-US" sz="7000" b="1" dirty="0" err="1">
                          <a:solidFill>
                            <a:schemeClr val="tx1"/>
                          </a:solidFill>
                          <a:latin typeface="UTM Avo" panose="02040603050506020204" pitchFamily="18" charset="0"/>
                        </a:rPr>
                        <a:t>ô</a:t>
                      </a:r>
                      <a:endParaRPr lang="en-US" sz="7000" b="1" dirty="0">
                        <a:solidFill>
                          <a:schemeClr val="tx1"/>
                        </a:solidFill>
                        <a:latin typeface="UTM Avo" panose="02040603050506020204" pitchFamily="18" charset="0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92ED94C3-4942-B59D-BC83-24C5898EFAD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61414791"/>
              </p:ext>
            </p:extLst>
          </p:nvPr>
        </p:nvGraphicFramePr>
        <p:xfrm>
          <a:off x="7064358" y="1050786"/>
          <a:ext cx="3581400" cy="234144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907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907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183205">
                <a:tc>
                  <a:txBody>
                    <a:bodyPr/>
                    <a:lstStyle/>
                    <a:p>
                      <a:pPr algn="ctr"/>
                      <a:r>
                        <a:rPr lang="en-US" sz="7000" b="1" dirty="0">
                          <a:solidFill>
                            <a:srgbClr val="FF0000"/>
                          </a:solidFill>
                          <a:latin typeface="UTM Avo" panose="02040603050506020204" pitchFamily="18" charset="0"/>
                        </a:rPr>
                        <a:t>tr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000" b="1" dirty="0">
                          <a:solidFill>
                            <a:schemeClr val="tx1"/>
                          </a:solidFill>
                          <a:latin typeface="UTM Avo" panose="02040603050506020204" pitchFamily="18" charset="0"/>
                        </a:rPr>
                        <a:t>e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81083">
                <a:tc gridSpan="2">
                  <a:txBody>
                    <a:bodyPr/>
                    <a:lstStyle/>
                    <a:p>
                      <a:pPr marL="0" marR="0" indent="0" algn="ctr" defTabSz="60807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000" b="1" dirty="0" err="1">
                          <a:solidFill>
                            <a:srgbClr val="FF0000"/>
                          </a:solidFill>
                          <a:latin typeface="UTM Avo" panose="02040603050506020204" pitchFamily="18" charset="0"/>
                          <a:cs typeface="+mn-cs"/>
                        </a:rPr>
                        <a:t>tr</a:t>
                      </a:r>
                      <a:r>
                        <a:rPr lang="en-US" sz="7000" b="1" dirty="0" err="1">
                          <a:solidFill>
                            <a:schemeClr val="tx1"/>
                          </a:solidFill>
                          <a:latin typeface="UTM Avo" panose="02040603050506020204" pitchFamily="18" charset="0"/>
                          <a:cs typeface="+mn-cs"/>
                        </a:rPr>
                        <a:t>e</a:t>
                      </a:r>
                      <a:endParaRPr lang="en-US" sz="7000" b="1" dirty="0">
                        <a:solidFill>
                          <a:schemeClr val="tx1"/>
                        </a:solidFill>
                        <a:latin typeface="UTM Avo" panose="02040603050506020204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3" name="Rectangle 12">
            <a:extLst>
              <a:ext uri="{FF2B5EF4-FFF2-40B4-BE49-F238E27FC236}">
                <a16:creationId xmlns:a16="http://schemas.microsoft.com/office/drawing/2014/main" id="{64980732-EBBD-6828-ECAC-71A1D3D1BCDB}"/>
              </a:ext>
            </a:extLst>
          </p:cNvPr>
          <p:cNvSpPr/>
          <p:nvPr/>
        </p:nvSpPr>
        <p:spPr>
          <a:xfrm>
            <a:off x="3152140" y="37361"/>
            <a:ext cx="498855" cy="116955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70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t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FF68001-E364-24DE-1AC4-A3D79FA9BED1}"/>
              </a:ext>
            </a:extLst>
          </p:cNvPr>
          <p:cNvSpPr/>
          <p:nvPr/>
        </p:nvSpPr>
        <p:spPr>
          <a:xfrm>
            <a:off x="8442926" y="86365"/>
            <a:ext cx="824264" cy="116955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7000" b="1" dirty="0">
                <a:solidFill>
                  <a:srgbClr val="FF0000"/>
                </a:solidFill>
                <a:latin typeface="UTM Avo" panose="02040603050506020204" pitchFamily="18" charset="0"/>
              </a:rPr>
              <a:t>tr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AA09CBB-7FB7-05B7-DFD7-EE815D9FE3B0}"/>
              </a:ext>
            </a:extLst>
          </p:cNvPr>
          <p:cNvSpPr txBox="1"/>
          <p:nvPr/>
        </p:nvSpPr>
        <p:spPr>
          <a:xfrm>
            <a:off x="335175" y="3626061"/>
            <a:ext cx="136650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>
                <a:solidFill>
                  <a:srgbClr val="007635"/>
                </a:solidFill>
                <a:latin typeface="UTM Avo" panose="02040603050506020204" pitchFamily="18" charset="0"/>
              </a:rPr>
              <a:t>tá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31055F5-B788-0726-AFC4-E5666DF49EE2}"/>
              </a:ext>
            </a:extLst>
          </p:cNvPr>
          <p:cNvSpPr txBox="1"/>
          <p:nvPr/>
        </p:nvSpPr>
        <p:spPr>
          <a:xfrm>
            <a:off x="4059369" y="3586646"/>
            <a:ext cx="136650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>
                <a:solidFill>
                  <a:srgbClr val="007635"/>
                </a:solidFill>
                <a:latin typeface="UTM Avo" panose="02040603050506020204" pitchFamily="18" charset="0"/>
              </a:rPr>
              <a:t>tẻ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B2FDE96-E5D7-9827-3199-88509DD8CA2A}"/>
              </a:ext>
            </a:extLst>
          </p:cNvPr>
          <p:cNvSpPr txBox="1"/>
          <p:nvPr/>
        </p:nvSpPr>
        <p:spPr>
          <a:xfrm>
            <a:off x="2230569" y="3610295"/>
            <a:ext cx="136650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>
                <a:solidFill>
                  <a:srgbClr val="007635"/>
                </a:solidFill>
                <a:latin typeface="UTM Avo" panose="02040603050506020204" pitchFamily="18" charset="0"/>
              </a:rPr>
              <a:t>tạ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85E1505-2B0F-AB29-8EE7-FB943FC70CDA}"/>
              </a:ext>
            </a:extLst>
          </p:cNvPr>
          <p:cNvSpPr txBox="1"/>
          <p:nvPr/>
        </p:nvSpPr>
        <p:spPr>
          <a:xfrm>
            <a:off x="9893213" y="3629059"/>
            <a:ext cx="229878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>
                <a:solidFill>
                  <a:srgbClr val="002060"/>
                </a:solidFill>
                <a:latin typeface="UTM Avo" panose="02040603050506020204" pitchFamily="18" charset="0"/>
              </a:rPr>
              <a:t>trổ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067B460-479C-13ED-A384-D19D73BEF624}"/>
              </a:ext>
            </a:extLst>
          </p:cNvPr>
          <p:cNvSpPr txBox="1"/>
          <p:nvPr/>
        </p:nvSpPr>
        <p:spPr>
          <a:xfrm>
            <a:off x="7968353" y="3629870"/>
            <a:ext cx="229109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trò</a:t>
            </a:r>
            <a:endParaRPr lang="en-US" sz="8000" b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510F24C-7ED1-F40F-0805-BC45488CFCF2}"/>
              </a:ext>
            </a:extLst>
          </p:cNvPr>
          <p:cNvSpPr txBox="1"/>
          <p:nvPr/>
        </p:nvSpPr>
        <p:spPr>
          <a:xfrm>
            <a:off x="5944787" y="3644825"/>
            <a:ext cx="224898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>
                <a:solidFill>
                  <a:srgbClr val="002060"/>
                </a:solidFill>
                <a:latin typeface="UTM Avo" panose="02040603050506020204" pitchFamily="18" charset="0"/>
              </a:rPr>
              <a:t>trê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82D4844-1BFE-A5ED-4175-F9B1097818AA}"/>
              </a:ext>
            </a:extLst>
          </p:cNvPr>
          <p:cNvSpPr txBox="1"/>
          <p:nvPr/>
        </p:nvSpPr>
        <p:spPr>
          <a:xfrm>
            <a:off x="5472367" y="5106941"/>
            <a:ext cx="3420287" cy="116955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70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cá</a:t>
            </a:r>
            <a:r>
              <a:rPr lang="en-US" sz="70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70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trê</a:t>
            </a:r>
            <a:endParaRPr lang="en-US" sz="7000" b="1" dirty="0">
              <a:solidFill>
                <a:schemeClr val="accent6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E7655FE-AC36-33C9-0E8F-275E2D4EFC94}"/>
              </a:ext>
            </a:extLst>
          </p:cNvPr>
          <p:cNvSpPr txBox="1"/>
          <p:nvPr/>
        </p:nvSpPr>
        <p:spPr>
          <a:xfrm>
            <a:off x="8482027" y="5122207"/>
            <a:ext cx="3881228" cy="116955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70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tre</a:t>
            </a:r>
            <a:r>
              <a:rPr lang="en-US" sz="70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70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ngà</a:t>
            </a:r>
            <a:endParaRPr lang="en-US" sz="7000" b="1" dirty="0">
              <a:solidFill>
                <a:schemeClr val="accent6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E96E32E-0051-2487-1D98-9A1230615E1B}"/>
              </a:ext>
            </a:extLst>
          </p:cNvPr>
          <p:cNvSpPr txBox="1"/>
          <p:nvPr/>
        </p:nvSpPr>
        <p:spPr>
          <a:xfrm>
            <a:off x="157263" y="5140739"/>
            <a:ext cx="2563186" cy="116955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7000" b="1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ô </a:t>
            </a:r>
            <a:r>
              <a:rPr lang="en-US" sz="7000" b="1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tô</a:t>
            </a:r>
            <a:endParaRPr lang="en-US" sz="7000" b="1" dirty="0">
              <a:solidFill>
                <a:schemeClr val="accent2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77F7A87-6D48-94A1-8774-5D7D9F75FDCE}"/>
              </a:ext>
            </a:extLst>
          </p:cNvPr>
          <p:cNvSpPr txBox="1"/>
          <p:nvPr/>
        </p:nvSpPr>
        <p:spPr>
          <a:xfrm>
            <a:off x="2472047" y="5064747"/>
            <a:ext cx="2872861" cy="116955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7000" b="1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sư</a:t>
            </a:r>
            <a:r>
              <a:rPr lang="en-US" sz="7000" b="1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7000" b="1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tử</a:t>
            </a:r>
            <a:endParaRPr lang="en-US" sz="7000" b="1" dirty="0">
              <a:solidFill>
                <a:schemeClr val="accent2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26" name="Rounded Rectangle 34">
            <a:extLst>
              <a:ext uri="{FF2B5EF4-FFF2-40B4-BE49-F238E27FC236}">
                <a16:creationId xmlns:a16="http://schemas.microsoft.com/office/drawing/2014/main" id="{045B13E7-7A94-AC48-7A0E-54641C5803E8}"/>
              </a:ext>
            </a:extLst>
          </p:cNvPr>
          <p:cNvSpPr/>
          <p:nvPr/>
        </p:nvSpPr>
        <p:spPr>
          <a:xfrm>
            <a:off x="413441" y="86365"/>
            <a:ext cx="2194498" cy="762001"/>
          </a:xfrm>
          <a:prstGeom prst="roundRect">
            <a:avLst/>
          </a:prstGeom>
          <a:solidFill>
            <a:srgbClr val="61DC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Arial-Rounded" pitchFamily="34" charset="0"/>
                <a:cs typeface="Arial-Rounded" pitchFamily="34" charset="0"/>
              </a:rPr>
              <a:t>Đọc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18779B79-195B-FC85-4F28-74009F7ABB50}"/>
              </a:ext>
            </a:extLst>
          </p:cNvPr>
          <p:cNvSpPr/>
          <p:nvPr/>
        </p:nvSpPr>
        <p:spPr>
          <a:xfrm>
            <a:off x="75257" y="112325"/>
            <a:ext cx="676368" cy="692728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itchFamily="34" charset="0"/>
                <a:ea typeface="Arial-Rounded" pitchFamily="34" charset="0"/>
                <a:cs typeface="Arial-Rounded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246039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 animBg="1"/>
      <p:bldP spid="22" grpId="0" animBg="1"/>
      <p:bldP spid="23" grpId="0" animBg="1"/>
      <p:bldP spid="2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213</TotalTime>
  <Words>160</Words>
  <Application>Microsoft Office PowerPoint</Application>
  <PresentationFormat>Widescreen</PresentationFormat>
  <Paragraphs>76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5" baseType="lpstr">
      <vt:lpstr>Aptos</vt:lpstr>
      <vt:lpstr>Aptos Display</vt:lpstr>
      <vt:lpstr>Arial</vt:lpstr>
      <vt:lpstr>Arial Rounded MT Bold</vt:lpstr>
      <vt:lpstr>Arial-Rounded</vt:lpstr>
      <vt:lpstr>Calibri</vt:lpstr>
      <vt:lpstr>Times New Roman</vt:lpstr>
      <vt:lpstr>UTM Avo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MNT</dc:title>
  <dc:creator>Tư Bùi</dc:creator>
  <cp:keywords>MNT</cp:keywords>
  <cp:lastModifiedBy>HN25092024</cp:lastModifiedBy>
  <cp:revision>18</cp:revision>
  <dcterms:created xsi:type="dcterms:W3CDTF">2025-07-03T02:02:00Z</dcterms:created>
  <dcterms:modified xsi:type="dcterms:W3CDTF">2025-10-04T09:59:17Z</dcterms:modified>
</cp:coreProperties>
</file>