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68" r:id="rId4"/>
    <p:sldId id="273" r:id="rId5"/>
    <p:sldId id="276" r:id="rId6"/>
    <p:sldId id="277" r:id="rId7"/>
    <p:sldId id="278" r:id="rId8"/>
    <p:sldId id="280" r:id="rId9"/>
    <p:sldId id="281" r:id="rId10"/>
    <p:sldId id="285" r:id="rId11"/>
    <p:sldId id="286" r:id="rId12"/>
    <p:sldId id="289" r:id="rId13"/>
  </p:sldIdLst>
  <p:sldSz cx="18288000" cy="10287000"/>
  <p:notesSz cx="6858000" cy="9144000"/>
  <p:embeddedFontLst>
    <p:embeddedFont>
      <p:font typeface="UVF Barmbrack" panose="02000000000000000000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9E86"/>
    <a:srgbClr val="CC3300"/>
    <a:srgbClr val="FF3300"/>
    <a:srgbClr val="4F342D"/>
    <a:srgbClr val="F3D378"/>
    <a:srgbClr val="A1BB07"/>
    <a:srgbClr val="F9D679"/>
    <a:srgbClr val="B48F35"/>
    <a:srgbClr val="F3D47D"/>
    <a:srgbClr val="EFC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3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693C1-CB7B-4F3D-8833-59648FC0FAFD}" type="datetimeFigureOut">
              <a:rPr lang="en-GB" smtClean="0"/>
              <a:t>04/10/2025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74C4A-EBEC-4C06-81B8-98202D569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54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1840-C12D-4F85-85E8-45DD0C780CFA}" type="datetimeFigureOut">
              <a:rPr lang="en-GB" smtClean="0"/>
              <a:t>04/10/2025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3729E-32B1-480B-A54B-ECDC888E53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01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1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15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770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5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70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828" b="-10616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810121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828" b="-10616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810121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81263" y="495300"/>
            <a:ext cx="17297400" cy="929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0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5" y="858649"/>
            <a:ext cx="14692633" cy="852294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3199" y="119739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8"/>
                </a:lnTo>
                <a:lnTo>
                  <a:pt x="0" y="552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56466">
            <a:off x="13218020" y="5524274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9"/>
                </a:lnTo>
                <a:lnTo>
                  <a:pt x="0" y="5526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330137">
            <a:off x="16360153" y="1519658"/>
            <a:ext cx="2785061" cy="2878616"/>
          </a:xfrm>
          <a:custGeom>
            <a:avLst/>
            <a:gdLst/>
            <a:ahLst/>
            <a:cxnLst/>
            <a:rect l="l" t="t" r="r" b="b"/>
            <a:pathLst>
              <a:path w="2785061" h="2878616">
                <a:moveTo>
                  <a:pt x="0" y="0"/>
                </a:moveTo>
                <a:lnTo>
                  <a:pt x="2785061" y="0"/>
                </a:lnTo>
                <a:lnTo>
                  <a:pt x="2785061" y="2878616"/>
                </a:lnTo>
                <a:lnTo>
                  <a:pt x="0" y="287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8777">
            <a:off x="750660" y="6703099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032997">
            <a:off x="8880108" y="-1271901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1"/>
          <p:cNvSpPr/>
          <p:nvPr/>
        </p:nvSpPr>
        <p:spPr>
          <a:xfrm>
            <a:off x="12507747" y="5639194"/>
            <a:ext cx="5690704" cy="4647806"/>
          </a:xfrm>
          <a:custGeom>
            <a:avLst/>
            <a:gdLst/>
            <a:ahLst/>
            <a:cxnLst/>
            <a:rect l="l" t="t" r="r" b="b"/>
            <a:pathLst>
              <a:path w="4977252" h="3975580">
                <a:moveTo>
                  <a:pt x="0" y="0"/>
                </a:moveTo>
                <a:lnTo>
                  <a:pt x="4977252" y="0"/>
                </a:lnTo>
                <a:lnTo>
                  <a:pt x="4977252" y="3975581"/>
                </a:lnTo>
                <a:lnTo>
                  <a:pt x="0" y="397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10"/>
          <p:cNvSpPr/>
          <p:nvPr/>
        </p:nvSpPr>
        <p:spPr>
          <a:xfrm>
            <a:off x="14827192" y="255770"/>
            <a:ext cx="3166661" cy="284970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0" y="78653"/>
            <a:ext cx="1542489" cy="1542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138" y="6098685"/>
            <a:ext cx="6114818" cy="4188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582" y="161114"/>
            <a:ext cx="4285859" cy="181066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7082575" y="8554789"/>
            <a:ext cx="3943744" cy="744382"/>
          </a:xfrm>
          <a:custGeom>
            <a:avLst/>
            <a:gdLst/>
            <a:ahLst/>
            <a:cxnLst/>
            <a:rect l="l" t="t" r="r" b="b"/>
            <a:pathLst>
              <a:path w="3943744" h="744382">
                <a:moveTo>
                  <a:pt x="0" y="0"/>
                </a:moveTo>
                <a:lnTo>
                  <a:pt x="3943744" y="0"/>
                </a:lnTo>
                <a:lnTo>
                  <a:pt x="3943744" y="744382"/>
                </a:lnTo>
                <a:lnTo>
                  <a:pt x="0" y="744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13258800" cy="1066800"/>
            <a:chOff x="1066800" y="800100"/>
            <a:chExt cx="13258800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4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223199" y="800100"/>
              <a:ext cx="12102401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>
                  <a:solidFill>
                    <a:schemeClr val="tx1"/>
                  </a:solidFill>
                </a:rPr>
                <a:t>a) </a:t>
              </a:r>
              <a:r>
                <a:rPr lang="en-GB" sz="5400" dirty="0" err="1">
                  <a:solidFill>
                    <a:schemeClr val="tx1"/>
                  </a:solidFill>
                </a:rPr>
                <a:t>Cốc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nào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có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nhiều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hạt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sen</a:t>
              </a:r>
              <a:r>
                <a:rPr lang="en-GB" sz="5400" dirty="0">
                  <a:solidFill>
                    <a:schemeClr val="tx1"/>
                  </a:solidFill>
                </a:rPr>
                <a:t> nhất?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61482" r="1737" b="-1"/>
          <a:stretch/>
        </p:blipFill>
        <p:spPr>
          <a:xfrm>
            <a:off x="1842199" y="6210300"/>
            <a:ext cx="9740201" cy="354189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752600" y="5143500"/>
            <a:ext cx="1210240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5400" dirty="0">
                <a:solidFill>
                  <a:schemeClr val="tx1"/>
                </a:solidFill>
              </a:rPr>
              <a:t>b) </a:t>
            </a:r>
            <a:r>
              <a:rPr lang="en-GB" sz="5400" dirty="0" err="1">
                <a:solidFill>
                  <a:schemeClr val="tx1"/>
                </a:solidFill>
              </a:rPr>
              <a:t>Cốc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nào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ít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hạt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sen</a:t>
            </a:r>
            <a:r>
              <a:rPr lang="en-GB" sz="5400" dirty="0">
                <a:solidFill>
                  <a:schemeClr val="tx1"/>
                </a:solidFill>
              </a:rPr>
              <a:t> nhất?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679297"/>
            <a:ext cx="9675191" cy="34994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6170" y="1394135"/>
            <a:ext cx="5511262" cy="74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7" y="1350631"/>
            <a:ext cx="16521592" cy="6687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10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2"/>
          <p:cNvSpPr/>
          <p:nvPr/>
        </p:nvSpPr>
        <p:spPr>
          <a:xfrm>
            <a:off x="951129" y="1609089"/>
            <a:ext cx="16495500" cy="6665809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512" h="7476591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361704" y="4167869"/>
                  <a:pt x="14361704" y="5542914"/>
                </a:cubicBezTo>
                <a:cubicBezTo>
                  <a:pt x="14361704" y="6112494"/>
                  <a:pt x="13899969" y="6574229"/>
                  <a:pt x="13330389" y="6574229"/>
                </a:cubicBezTo>
                <a:cubicBezTo>
                  <a:pt x="11174918" y="6570212"/>
                  <a:pt x="8983589" y="7480595"/>
                  <a:pt x="6828118" y="7476578"/>
                </a:cubicBezTo>
                <a:lnTo>
                  <a:pt x="1485527" y="6574229"/>
                </a:lnTo>
                <a:cubicBezTo>
                  <a:pt x="915947" y="6574229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43" y="1761261"/>
            <a:ext cx="15503472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1357" y="8763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1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205" t="7157" r="8002" b="6226"/>
          <a:stretch/>
        </p:blipFill>
        <p:spPr>
          <a:xfrm>
            <a:off x="609600" y="2381048"/>
            <a:ext cx="12482962" cy="6324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1806573"/>
            <a:ext cx="4250803" cy="73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205" t="7157" r="52204" b="64612"/>
          <a:stretch/>
        </p:blipFill>
        <p:spPr>
          <a:xfrm>
            <a:off x="3505200" y="876300"/>
            <a:ext cx="10439400" cy="364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76" t="7157" r="8002" b="64612"/>
          <a:stretch/>
        </p:blipFill>
        <p:spPr>
          <a:xfrm>
            <a:off x="3273425" y="5676900"/>
            <a:ext cx="1090295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0" y="6134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32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205" t="36172" r="52204" b="34029"/>
          <a:stretch/>
        </p:blipFill>
        <p:spPr>
          <a:xfrm>
            <a:off x="3429000" y="646374"/>
            <a:ext cx="10747375" cy="3965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982200" y="1181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2792" t="36956" r="8002" b="34028"/>
          <a:stretch/>
        </p:blipFill>
        <p:spPr>
          <a:xfrm>
            <a:off x="3429000" y="5750505"/>
            <a:ext cx="11201400" cy="4063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63200" y="624439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21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3176" t="66757" r="8002" b="6226"/>
          <a:stretch/>
        </p:blipFill>
        <p:spPr>
          <a:xfrm>
            <a:off x="3048000" y="5541385"/>
            <a:ext cx="11967411" cy="4082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205" t="66757" r="52204" b="7005"/>
          <a:stretch/>
        </p:blipFill>
        <p:spPr>
          <a:xfrm>
            <a:off x="3048000" y="647701"/>
            <a:ext cx="1196340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9400" y="1205163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39400" y="6134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18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2407" r="1712" b="13503"/>
          <a:stretch/>
        </p:blipFill>
        <p:spPr>
          <a:xfrm>
            <a:off x="801092" y="1709050"/>
            <a:ext cx="11351814" cy="7239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801599" y="467217"/>
            <a:ext cx="4191000" cy="2143335"/>
            <a:chOff x="12801599" y="467217"/>
            <a:chExt cx="4191000" cy="21433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959" b="98539" l="13544" r="249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2" t="85612" r="74803"/>
            <a:stretch/>
          </p:blipFill>
          <p:spPr>
            <a:xfrm>
              <a:off x="12801599" y="467217"/>
              <a:ext cx="4191000" cy="214333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2817144" y="800100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801599" y="2445855"/>
            <a:ext cx="4049050" cy="2711682"/>
            <a:chOff x="12801599" y="2445855"/>
            <a:chExt cx="4049050" cy="27116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116" b="98539" l="38610" r="46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6" t="85612" r="52815"/>
            <a:stretch/>
          </p:blipFill>
          <p:spPr>
            <a:xfrm>
              <a:off x="12801599" y="2445855"/>
              <a:ext cx="4049050" cy="271168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2817144" y="305744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817144" y="4696336"/>
            <a:ext cx="4469063" cy="2439839"/>
            <a:chOff x="12817144" y="4696336"/>
            <a:chExt cx="4469063" cy="24398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19" t="85612" r="28304"/>
            <a:stretch/>
          </p:blipFill>
          <p:spPr>
            <a:xfrm>
              <a:off x="15005383" y="4696336"/>
              <a:ext cx="2280824" cy="2439839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2817144" y="5480950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17144" y="7243321"/>
            <a:ext cx="4914466" cy="2703360"/>
            <a:chOff x="12817144" y="7243321"/>
            <a:chExt cx="4914466" cy="27033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959" b="98539" l="83465" r="959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72" t="85612" r="3433"/>
            <a:stretch/>
          </p:blipFill>
          <p:spPr>
            <a:xfrm>
              <a:off x="14559980" y="7243321"/>
              <a:ext cx="3171630" cy="270336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2817144" y="7912324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2829176" y="793794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801599" y="3057445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817144" y="5467479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829176" y="7912324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85800" y="647700"/>
            <a:ext cx="3629527" cy="1066800"/>
            <a:chOff x="1066800" y="800100"/>
            <a:chExt cx="3629527" cy="1066800"/>
          </a:xfrm>
        </p:grpSpPr>
        <p:sp>
          <p:nvSpPr>
            <p:cNvPr id="29" name="Oval 28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2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6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3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83284" y="2093495"/>
            <a:ext cx="6818080" cy="6934200"/>
            <a:chOff x="2083284" y="2093495"/>
            <a:chExt cx="6818080" cy="6934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93495"/>
              <a:ext cx="5747265" cy="69342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44821" y="2093495"/>
            <a:ext cx="6371578" cy="6932195"/>
            <a:chOff x="10544821" y="2093495"/>
            <a:chExt cx="6371578" cy="69321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30000" y="2093495"/>
              <a:ext cx="5486399" cy="693219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3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38200" y="954307"/>
            <a:ext cx="8021443" cy="8456393"/>
            <a:chOff x="2083284" y="2055395"/>
            <a:chExt cx="8710715" cy="93848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55395"/>
              <a:ext cx="7639900" cy="9384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91196" y="954307"/>
            <a:ext cx="7531645" cy="8303993"/>
            <a:chOff x="10544821" y="2093495"/>
            <a:chExt cx="8178829" cy="92156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29999" y="2093495"/>
              <a:ext cx="7293651" cy="921569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5349983" y="4097650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38400" y="510630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96000" y="7118394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582400" y="459610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582400" y="6619941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338033" y="720347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66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62</Words>
  <Application>Microsoft Office PowerPoint</Application>
  <PresentationFormat>Custom</PresentationFormat>
  <Paragraphs>40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UVF Barmbrack</vt:lpstr>
      <vt:lpstr>Arial</vt:lpstr>
      <vt:lpstr>Times New Roman</vt:lpstr>
      <vt:lpstr>Calibri</vt:lpstr>
      <vt:lpstr>SVN-Newton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</dc:title>
  <dc:creator>HN25092024</dc:creator>
  <cp:lastModifiedBy>HN25092024</cp:lastModifiedBy>
  <cp:revision>54</cp:revision>
  <dcterms:created xsi:type="dcterms:W3CDTF">2006-08-16T00:00:00Z</dcterms:created>
  <dcterms:modified xsi:type="dcterms:W3CDTF">2025-10-04T10:06:11Z</dcterms:modified>
  <dc:identifier>DAGvc-D0qMU</dc:identifier>
</cp:coreProperties>
</file>