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7" r:id="rId4"/>
  </p:sldMasterIdLst>
  <p:notesMasterIdLst>
    <p:notesMasterId r:id="rId18"/>
  </p:notesMasterIdLst>
  <p:handoutMasterIdLst>
    <p:handoutMasterId r:id="rId19"/>
  </p:handoutMasterIdLst>
  <p:sldIdLst>
    <p:sldId id="286" r:id="rId5"/>
    <p:sldId id="291" r:id="rId6"/>
    <p:sldId id="287" r:id="rId7"/>
    <p:sldId id="288" r:id="rId8"/>
    <p:sldId id="289" r:id="rId9"/>
    <p:sldId id="2007577113" r:id="rId10"/>
    <p:sldId id="2007577117" r:id="rId11"/>
    <p:sldId id="260" r:id="rId12"/>
    <p:sldId id="327" r:id="rId13"/>
    <p:sldId id="336" r:id="rId14"/>
    <p:sldId id="2007577116" r:id="rId15"/>
    <p:sldId id="337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373" autoAdjust="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toa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/>
              <a:t>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7061-2381-4310-862C-0F87F95B0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7F547-D2E4-4E30-AA87-1110AD8D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3B16-772A-4AFF-B285-21A10B5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C0729-C83D-47C9-9317-8C47D1C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0401-1416-46CD-AAAE-1E1980E1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B426-7A48-4614-96DD-D4287AEA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7B2D-2408-420E-B7CE-D8E0F9C7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5C8-A2EE-4F72-98A9-4DCE420F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1223-6B09-4A97-93B0-EC870602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6531-D52B-4A8D-AADB-F1C6BBC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D3E5-3359-4086-9DFE-4DA98B0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7688-BD04-4C56-B29E-F02AF401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A012-1F4B-4223-888E-0008BF45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7399-827B-4A1D-A106-BD4F975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F41D-B27C-484A-A285-8C63EC2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4F2-1AC1-47D3-A51D-5572E3D5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CD7A-187E-459D-A35B-EAA4D9941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83843-6F9F-4846-8116-39ED88B4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F09E5-3AEE-4540-A60C-751CF3C6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346CD-5BA5-4E75-B0AF-434D9224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4935A-9B77-404A-A1D2-7F2FCB91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2EFA-F255-4289-9257-43EA2082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443F-4849-4C2D-BFE8-0BB674BD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967AF-F48C-4069-9AC9-31473186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43313-EDF9-4776-B229-9967CF5A6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D495E-4DC7-435A-BA67-950CF81E8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3DC64-57A8-4D09-A2BD-FA9D70D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5E0A1-B2D6-4C15-9923-058FF57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3280C-C0DD-444F-8D8C-3158514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C325-07D6-4E4A-B2CD-833CDFF3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18520-C014-4629-A7CB-74C75FD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3E6F-FF80-4234-9E0C-CD32A66E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33B30-3BB3-4166-997A-541B7AA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79315-6C06-453C-9E3C-96B2513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F9225-389F-49BD-8B72-391DF179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08857-F4F9-4B41-83D4-E836FDE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620-DCCE-4D62-AEBE-7FA391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FD0C-277B-4D8B-8681-5E209C27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BF49E-2399-4F93-B65C-21312C57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01D6-9C10-4D6A-9F08-5D3B33A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DBB9A-4C20-4EB1-8356-7928565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7EE8-6CEF-45AA-9F22-2271FC30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5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41F3-CC27-4F28-9D3D-491CDE0B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2892A-D7F1-475C-846D-5C9043CCC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09D8C-EC6D-4021-A538-1704AEE1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C367-0C0F-43CA-A68A-6298F60A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E9695-1D9E-4508-89C8-C90C539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EF5B-2C5C-41B2-B28B-8819F82C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2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F9B0-139C-492A-B5CC-D2E2163F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B9D93-95AA-410E-906D-E840FA3A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31DF-DCF8-43F1-A073-DB01350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2239-633F-4F42-84B6-ACA58FD2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151B-08AE-4773-8199-06D0186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AF5DA-EFF8-46D9-8C38-6E230D78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D6E46-7804-4EE1-AB08-B0CDC260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4571-8807-4E7E-8E89-C246FA7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3E65B-DC22-4EE1-A3FE-9A4A613C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6358-D1A4-46C7-A473-3E7A0E0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8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18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10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33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3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4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96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7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75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2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08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EE62-9759-4BAD-9587-52A35E975CB7}" type="datetimeFigureOut">
              <a:rPr lang="vi-VN"/>
              <a:pPr>
                <a:defRPr/>
              </a:pPr>
              <a:t>10/01/2025</a:t>
            </a:fld>
            <a:endParaRPr lang="en-US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F7FA1-9BAB-4C91-8BC4-29C28BD87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945250"/>
      </p:ext>
    </p:extLst>
  </p:cSld>
  <p:clrMapOvr>
    <a:masterClrMapping/>
  </p:clrMapOvr>
  <p:transition spd="slow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B7CF-BEE5-4BF7-8ABD-C9AAFFB1A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21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3D0A5B2-8FA9-4904-9B91-272317635EE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E54C-4276-44D7-9843-6AD70C4F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381BE-33D8-414A-80C7-2AF9A146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BB304-A09E-4362-BE3D-255D4C2E2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31DB-4B24-4066-A7B0-8FB8E7FFBC6C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B6D3C-AA99-48D8-8355-AE660AB8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29F6-D321-4AD4-AABD-339BE109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5B97F-84C9-42B9-8ED5-3EAB80916424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097A00-12CE-40D0-8D1D-932B4615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1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1179648"/>
            <a:ext cx="3214252" cy="965677"/>
          </a:xfrm>
          <a:prstGeom prst="rect">
            <a:avLst/>
          </a:prstGeom>
        </p:spPr>
      </p:pic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133602" y="31724"/>
            <a:ext cx="7309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24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4950352" y="454101"/>
            <a:ext cx="1155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Toán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244" name="Rectangle 39"/>
          <p:cNvSpPr>
            <a:spLocks noChangeArrowheads="1"/>
          </p:cNvSpPr>
          <p:nvPr/>
        </p:nvSpPr>
        <p:spPr bwMode="auto">
          <a:xfrm>
            <a:off x="5795963" y="2921001"/>
            <a:ext cx="646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323" y="921644"/>
            <a:ext cx="9378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18:  ÔN TẬP PHÉP CỘNG, PHÉP TRỪ TRONG PHẠM VI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" y="2157048"/>
            <a:ext cx="11942947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+, -, =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" y="3212122"/>
            <a:ext cx="7135552" cy="364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073067" y="3441679"/>
            <a:ext cx="4118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2 + 7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7 + 2 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9 – 2 =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9 – 7 =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40805"/>
            <a:ext cx="12192000" cy="6858000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3423140" y="639945"/>
            <a:ext cx="5838092" cy="16547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0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-360" normalizeH="0" baseline="0" noProof="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5ECCF3">
                    <a:lumMod val="75000"/>
                  </a:srgb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Trò chơi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2433" y="2372502"/>
            <a:ext cx="5490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Arial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13665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5044421" y="5518351"/>
            <a:ext cx="738201" cy="789233"/>
            <a:chOff x="5268391" y="3776923"/>
            <a:chExt cx="806199" cy="841432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044421" y="5518351"/>
            <a:ext cx="738201" cy="789233"/>
            <a:chOff x="5268391" y="3776923"/>
            <a:chExt cx="806199" cy="841432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4</a:t>
              </a: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5780206" y="5500298"/>
            <a:ext cx="738201" cy="816317"/>
            <a:chOff x="5268391" y="3748048"/>
            <a:chExt cx="806199" cy="870307"/>
          </a:xfrm>
        </p:grpSpPr>
        <p:sp>
          <p:nvSpPr>
            <p:cNvPr id="44" name="Rounded Rectangle 4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61465" y="3748048"/>
              <a:ext cx="499288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+</a:t>
              </a:r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7265310" y="5527378"/>
            <a:ext cx="738201" cy="789233"/>
            <a:chOff x="5268391" y="3776923"/>
            <a:chExt cx="806199" cy="841432"/>
          </a:xfrm>
        </p:grpSpPr>
        <p:sp>
          <p:nvSpPr>
            <p:cNvPr id="50" name="Rounded Rectangle 4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61465" y="3776923"/>
              <a:ext cx="499288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=</a:t>
              </a: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8010113" y="5518351"/>
            <a:ext cx="738201" cy="789233"/>
            <a:chOff x="5268391" y="3776923"/>
            <a:chExt cx="806199" cy="841432"/>
          </a:xfrm>
        </p:grpSpPr>
        <p:sp>
          <p:nvSpPr>
            <p:cNvPr id="53" name="Rounded Rectangle 5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9" name="Group 54"/>
          <p:cNvGrpSpPr/>
          <p:nvPr/>
        </p:nvGrpSpPr>
        <p:grpSpPr>
          <a:xfrm>
            <a:off x="8010112" y="5518351"/>
            <a:ext cx="738201" cy="789233"/>
            <a:chOff x="5268391" y="3776923"/>
            <a:chExt cx="806199" cy="841432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6</a:t>
              </a:r>
            </a:p>
          </p:txBody>
        </p:sp>
      </p:grpSp>
      <p:pic>
        <p:nvPicPr>
          <p:cNvPr id="3075" name="Picture 3" descr="F:\AAA-LÀM ẢNH SLIDE\Bai18-LT2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599" y="786841"/>
            <a:ext cx="8761268" cy="4475197"/>
          </a:xfrm>
          <a:prstGeom prst="rect">
            <a:avLst/>
          </a:prstGeom>
          <a:noFill/>
        </p:spPr>
      </p:pic>
      <p:grpSp>
        <p:nvGrpSpPr>
          <p:cNvPr id="33" name="Group 23"/>
          <p:cNvGrpSpPr/>
          <p:nvPr/>
        </p:nvGrpSpPr>
        <p:grpSpPr>
          <a:xfrm>
            <a:off x="6520496" y="5522864"/>
            <a:ext cx="738201" cy="789233"/>
            <a:chOff x="5268391" y="3776923"/>
            <a:chExt cx="806199" cy="841432"/>
          </a:xfrm>
        </p:grpSpPr>
        <p:sp>
          <p:nvSpPr>
            <p:cNvPr id="35" name="Rounded Rectangle 3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7" name="Group 26"/>
          <p:cNvGrpSpPr/>
          <p:nvPr/>
        </p:nvGrpSpPr>
        <p:grpSpPr>
          <a:xfrm>
            <a:off x="6520495" y="5522864"/>
            <a:ext cx="738201" cy="789233"/>
            <a:chOff x="5268391" y="3776923"/>
            <a:chExt cx="806199" cy="841432"/>
          </a:xfrm>
        </p:grpSpPr>
        <p:sp>
          <p:nvSpPr>
            <p:cNvPr id="38" name="Rounded Rectangle 3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2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225" y="4620538"/>
            <a:ext cx="1914050" cy="1914050"/>
          </a:xfrm>
          <a:prstGeom prst="rect">
            <a:avLst/>
          </a:prstGeom>
        </p:spPr>
      </p:pic>
      <p:grpSp>
        <p:nvGrpSpPr>
          <p:cNvPr id="40" name="Group 13"/>
          <p:cNvGrpSpPr/>
          <p:nvPr/>
        </p:nvGrpSpPr>
        <p:grpSpPr>
          <a:xfrm>
            <a:off x="65608" y="1559280"/>
            <a:ext cx="3320979" cy="2533997"/>
            <a:chOff x="380280" y="1414569"/>
            <a:chExt cx="3082642" cy="1140119"/>
          </a:xfrm>
        </p:grpSpPr>
        <p:sp>
          <p:nvSpPr>
            <p:cNvPr id="41" name="Cloud Callout 40"/>
            <p:cNvSpPr/>
            <p:nvPr/>
          </p:nvSpPr>
          <p:spPr>
            <a:xfrm>
              <a:off x="380280" y="1414569"/>
              <a:ext cx="3082642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128" y="1601704"/>
              <a:ext cx="2605023" cy="8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4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đang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chơi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nhảy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dây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thêm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2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chạy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đến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.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Hỏi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4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425" y="-105269"/>
            <a:ext cx="2948323" cy="1310531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5782622" y="782956"/>
            <a:ext cx="139572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85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00075" y="285729"/>
            <a:ext cx="233041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Bắt</a:t>
            </a:r>
            <a:r>
              <a:rPr lang="en-GB" sz="3732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732" b="1" dirty="0" err="1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gà</a:t>
            </a:r>
            <a:endParaRPr lang="en-GB" sz="3732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889" y="975898"/>
            <a:ext cx="4296314" cy="54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u="sng" dirty="0" err="1">
                <a:latin typeface="+mj-lt"/>
                <a:cs typeface="Lato" panose="020F0502020204030203" pitchFamily="34" charset="0"/>
              </a:rPr>
              <a:t>Cách</a:t>
            </a:r>
            <a:r>
              <a:rPr lang="en-GB" u="sng" dirty="0">
                <a:latin typeface="+mj-lt"/>
                <a:cs typeface="Lato" panose="020F0502020204030203" pitchFamily="34" charset="0"/>
              </a:rPr>
              <a:t> </a:t>
            </a:r>
            <a:r>
              <a:rPr lang="en-GB" u="sng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u="sng" dirty="0">
                <a:latin typeface="+mj-lt"/>
                <a:cs typeface="Lato" panose="020F0502020204030203" pitchFamily="34" charset="0"/>
              </a:rPr>
              <a:t>: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theo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nhóm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đầu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b="1" dirty="0" err="1">
                <a:latin typeface="+mj-lt"/>
                <a:cs typeface="Lato" panose="020F0502020204030203" pitchFamily="34" charset="0"/>
              </a:rPr>
              <a:t>xuất</a:t>
            </a:r>
            <a:r>
              <a:rPr lang="en-GB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latin typeface="+mj-lt"/>
                <a:cs typeface="Lato" panose="020F0502020204030203" pitchFamily="34" charset="0"/>
              </a:rPr>
              <a:t>phát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đến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lượt</a:t>
            </a:r>
            <a:r>
              <a:rPr lang="en-GB" dirty="0">
                <a:latin typeface="+mj-lt"/>
                <a:cs typeface="Lato" panose="020F0502020204030203" pitchFamily="34" charset="0"/>
              </a:rPr>
              <a:t>,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gieo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Đếm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rồi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di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chuyển</a:t>
            </a:r>
            <a:r>
              <a:rPr lang="en-GB" dirty="0">
                <a:latin typeface="+mj-lt"/>
                <a:cs typeface="Lato" panose="020F0502020204030203" pitchFamily="34" charset="0"/>
              </a:rPr>
              <a:t> qua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các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với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đó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tại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đó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rồi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một</a:t>
            </a:r>
            <a:r>
              <a:rPr lang="en-GB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gà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với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phép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Trò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thúc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được</a:t>
            </a:r>
            <a:r>
              <a:rPr lang="en-GB" dirty="0">
                <a:latin typeface="+mj-lt"/>
                <a:cs typeface="Lato" panose="020F0502020204030203" pitchFamily="34" charset="0"/>
              </a:rPr>
              <a:t> 5 con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gà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  <a:endParaRPr lang="en-GB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47" name="Picture 2" descr="F:\AAA-PDF-SGK\PNG\Bai18-TC.png"/>
          <p:cNvPicPr>
            <a:picLocks noChangeAspect="1" noChangeArrowheads="1"/>
          </p:cNvPicPr>
          <p:nvPr/>
        </p:nvPicPr>
        <p:blipFill>
          <a:blip r:embed="rId2" cstate="print"/>
          <a:srcRect l="17175" t="33635" r="9324" b="8727"/>
          <a:stretch>
            <a:fillRect/>
          </a:stretch>
        </p:blipFill>
        <p:spPr bwMode="auto">
          <a:xfrm>
            <a:off x="5253308" y="316950"/>
            <a:ext cx="5873807" cy="62157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326220" y="115705"/>
            <a:ext cx="745976" cy="68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62ED437-335D-6165-374E-9FFD2F48E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77937" y="2002755"/>
            <a:ext cx="6236129" cy="4652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CAC69-D5BC-7672-B084-AEB66F018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8" y="695622"/>
            <a:ext cx="11400508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98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" y="-228374"/>
            <a:ext cx="12192000" cy="685800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4176290" y="-55559"/>
            <a:ext cx="5769276" cy="3384913"/>
          </a:xfrm>
          <a:prstGeom prst="cloudCallout">
            <a:avLst>
              <a:gd name="adj1" fmla="val -62540"/>
              <a:gd name="adj2" fmla="val 143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AI NHANH HƠN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HẾT GiỜ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2207039" y="548118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7541" y="1143308"/>
            <a:ext cx="2396852" cy="26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30" y="285564"/>
            <a:ext cx="7747731" cy="439337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29832" y="863058"/>
            <a:ext cx="4237368" cy="2619893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bao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nhiêu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con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gà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tranh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117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a. 3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5494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c.  4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HẾT GiỜ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4919561" y="4785966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0144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b. 2 </a:t>
            </a:r>
          </a:p>
        </p:txBody>
      </p:sp>
    </p:spTree>
    <p:extLst>
      <p:ext uri="{BB962C8B-B14F-4D97-AF65-F5344CB8AC3E}">
        <p14:creationId xmlns:p14="http://schemas.microsoft.com/office/powerpoint/2010/main" val="18004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9832" y="863058"/>
            <a:ext cx="4237368" cy="2619893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bao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nhiêu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con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tranh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5" y="563972"/>
            <a:ext cx="7284473" cy="445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5117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a. 3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5494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c.  4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HẾT GiỜ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7850331" y="476294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0144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b. 5 </a:t>
            </a:r>
          </a:p>
        </p:txBody>
      </p:sp>
    </p:spTree>
    <p:extLst>
      <p:ext uri="{BB962C8B-B14F-4D97-AF65-F5344CB8AC3E}">
        <p14:creationId xmlns:p14="http://schemas.microsoft.com/office/powerpoint/2010/main" val="12548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Callout 24"/>
          <p:cNvSpPr/>
          <p:nvPr/>
        </p:nvSpPr>
        <p:spPr>
          <a:xfrm>
            <a:off x="29832" y="393216"/>
            <a:ext cx="4237368" cy="3089736"/>
          </a:xfrm>
          <a:prstGeom prst="cloudCallout">
            <a:avLst>
              <a:gd name="adj1" fmla="val 4725"/>
              <a:gd name="adj2" fmla="val 100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bao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nhiêu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con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cá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bể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85639" y="4662567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a. 5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25898" y="4678934"/>
            <a:ext cx="1696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c.  7 </a:t>
            </a:r>
          </a:p>
        </p:txBody>
      </p:sp>
      <p:sp>
        <p:nvSpPr>
          <p:cNvPr id="12" name="Sun 11"/>
          <p:cNvSpPr/>
          <p:nvPr/>
        </p:nvSpPr>
        <p:spPr>
          <a:xfrm>
            <a:off x="9769720" y="24859"/>
            <a:ext cx="2438400" cy="167640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9288" y="393215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19288" y="286567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77283" y="285563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1961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9288" y="331058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07565" y="297286"/>
            <a:ext cx="91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435494" y="663004"/>
            <a:ext cx="19743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HẾT GiỜ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9760928" y="4762948"/>
            <a:ext cx="673100" cy="630238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71" y="4171339"/>
            <a:ext cx="2396852" cy="2649905"/>
          </a:xfrm>
          <a:prstGeom prst="rect">
            <a:avLst/>
          </a:prstGeo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87407" y="4685300"/>
            <a:ext cx="2069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b. 6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667" b="44000" l="54313" r="64750"/>
                    </a14:imgEffect>
                  </a14:imgLayer>
                </a14:imgProps>
              </a:ext>
            </a:extLst>
          </a:blip>
          <a:srcRect l="53827" t="26928" r="34956" b="55681"/>
          <a:stretch/>
        </p:blipFill>
        <p:spPr>
          <a:xfrm>
            <a:off x="4267200" y="492369"/>
            <a:ext cx="6721720" cy="417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9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44885" y="2636941"/>
            <a:ext cx="9063990" cy="2455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18: ÔN TẬP PHÉP CỘNG, PHÉP TRỪ TRONG PHẠM VI 10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2)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8-LT2-1(Opt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05" y="2386927"/>
            <a:ext cx="11693716" cy="2090986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8905" y="71957"/>
            <a:ext cx="2971668" cy="1320908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80057" y="1431044"/>
            <a:ext cx="7464800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Tìm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ghi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tàu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2119956" y="3023225"/>
            <a:ext cx="1140835" cy="801857"/>
            <a:chOff x="1482818" y="2260640"/>
            <a:chExt cx="881790" cy="648730"/>
          </a:xfrm>
        </p:grpSpPr>
        <p:sp>
          <p:nvSpPr>
            <p:cNvPr id="60" name="Rounded Rectangle 59"/>
            <p:cNvSpPr/>
            <p:nvPr/>
          </p:nvSpPr>
          <p:spPr>
            <a:xfrm>
              <a:off x="1499635" y="2260640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82818" y="2341610"/>
              <a:ext cx="842110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2 + 3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92699" y="3024557"/>
            <a:ext cx="1201549" cy="801857"/>
            <a:chOff x="2537263" y="2265405"/>
            <a:chExt cx="939104" cy="648730"/>
          </a:xfrm>
        </p:grpSpPr>
        <p:sp>
          <p:nvSpPr>
            <p:cNvPr id="61" name="Rounded Rectangle 60"/>
            <p:cNvSpPr/>
            <p:nvPr/>
          </p:nvSpPr>
          <p:spPr>
            <a:xfrm>
              <a:off x="2611394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37263" y="2356999"/>
              <a:ext cx="901040" cy="469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466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10 - 8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989299" y="3046471"/>
            <a:ext cx="1106701" cy="801857"/>
            <a:chOff x="3692611" y="2265405"/>
            <a:chExt cx="864973" cy="648730"/>
          </a:xfrm>
        </p:grpSpPr>
        <p:sp>
          <p:nvSpPr>
            <p:cNvPr id="62" name="Rounded Rectangle 61"/>
            <p:cNvSpPr/>
            <p:nvPr/>
          </p:nvSpPr>
          <p:spPr>
            <a:xfrm>
              <a:off x="3692611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92614" y="2341610"/>
              <a:ext cx="772355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6 - 1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8330" y="3046470"/>
            <a:ext cx="1159390" cy="801857"/>
            <a:chOff x="4742942" y="2269524"/>
            <a:chExt cx="906154" cy="648730"/>
          </a:xfrm>
        </p:grpSpPr>
        <p:sp>
          <p:nvSpPr>
            <p:cNvPr id="63" name="Rounded Rectangle 62"/>
            <p:cNvSpPr/>
            <p:nvPr/>
          </p:nvSpPr>
          <p:spPr>
            <a:xfrm>
              <a:off x="478412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42942" y="2341610"/>
              <a:ext cx="842110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4 + 2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282538" y="3049186"/>
            <a:ext cx="1122506" cy="801857"/>
            <a:chOff x="6977450" y="2269524"/>
            <a:chExt cx="877326" cy="648730"/>
          </a:xfrm>
        </p:grpSpPr>
        <p:sp>
          <p:nvSpPr>
            <p:cNvPr id="65" name="Rounded Rectangle 64"/>
            <p:cNvSpPr/>
            <p:nvPr/>
          </p:nvSpPr>
          <p:spPr>
            <a:xfrm>
              <a:off x="698980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77450" y="2341610"/>
              <a:ext cx="772355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9 - 3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808582" y="3023224"/>
            <a:ext cx="1167289" cy="801857"/>
            <a:chOff x="5830342" y="2269524"/>
            <a:chExt cx="912327" cy="648730"/>
          </a:xfrm>
        </p:grpSpPr>
        <p:sp>
          <p:nvSpPr>
            <p:cNvPr id="64" name="Rounded Rectangle 63"/>
            <p:cNvSpPr/>
            <p:nvPr/>
          </p:nvSpPr>
          <p:spPr>
            <a:xfrm>
              <a:off x="5877696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30342" y="2341610"/>
              <a:ext cx="842110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5 + 0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688553" y="3035539"/>
            <a:ext cx="1167290" cy="801857"/>
            <a:chOff x="8027782" y="2273643"/>
            <a:chExt cx="912328" cy="648730"/>
          </a:xfrm>
        </p:grpSpPr>
        <p:sp>
          <p:nvSpPr>
            <p:cNvPr id="66" name="Rounded Rectangle 65"/>
            <p:cNvSpPr/>
            <p:nvPr/>
          </p:nvSpPr>
          <p:spPr>
            <a:xfrm>
              <a:off x="8075137" y="2273643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27782" y="2341610"/>
              <a:ext cx="842110" cy="500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dirty="0">
                  <a:solidFill>
                    <a:srgbClr val="3B6BDD"/>
                  </a:solidFill>
                  <a:latin typeface="+mj-lt"/>
                  <a:cs typeface="Lato Black" pitchFamily="34" charset="0"/>
                </a:rPr>
                <a:t>3 – 0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149625" y="3046470"/>
            <a:ext cx="1048023" cy="801857"/>
            <a:chOff x="1532238" y="2230398"/>
            <a:chExt cx="864973" cy="684897"/>
          </a:xfrm>
        </p:grpSpPr>
        <p:sp>
          <p:nvSpPr>
            <p:cNvPr id="75" name="Rounded Rectangle 74"/>
            <p:cNvSpPr/>
            <p:nvPr/>
          </p:nvSpPr>
          <p:spPr>
            <a:xfrm>
              <a:off x="1532238" y="2261286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11419" y="2230398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556088" y="3023224"/>
            <a:ext cx="1106701" cy="846561"/>
            <a:chOff x="2611394" y="2233439"/>
            <a:chExt cx="864973" cy="684897"/>
          </a:xfrm>
        </p:grpSpPr>
        <p:sp>
          <p:nvSpPr>
            <p:cNvPr id="78" name="Rounded Rectangle 77"/>
            <p:cNvSpPr/>
            <p:nvPr/>
          </p:nvSpPr>
          <p:spPr>
            <a:xfrm>
              <a:off x="2611394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09114" y="2233439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2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0567" y="3039109"/>
            <a:ext cx="1106701" cy="846561"/>
            <a:chOff x="3692611" y="2230406"/>
            <a:chExt cx="864973" cy="684897"/>
          </a:xfrm>
        </p:grpSpPr>
        <p:sp>
          <p:nvSpPr>
            <p:cNvPr id="81" name="Rounded Rectangle 80"/>
            <p:cNvSpPr/>
            <p:nvPr/>
          </p:nvSpPr>
          <p:spPr>
            <a:xfrm>
              <a:off x="3692611" y="2265405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84132" y="2230406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02667" y="3002781"/>
            <a:ext cx="1106701" cy="850210"/>
            <a:chOff x="4784123" y="2230406"/>
            <a:chExt cx="864973" cy="687848"/>
          </a:xfrm>
        </p:grpSpPr>
        <p:sp>
          <p:nvSpPr>
            <p:cNvPr id="84" name="Rounded Rectangle 83"/>
            <p:cNvSpPr/>
            <p:nvPr/>
          </p:nvSpPr>
          <p:spPr>
            <a:xfrm>
              <a:off x="4784123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71528" y="2230406"/>
              <a:ext cx="398325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6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298343" y="2976119"/>
            <a:ext cx="1106701" cy="890637"/>
            <a:chOff x="7004293" y="2230406"/>
            <a:chExt cx="864973" cy="720555"/>
          </a:xfrm>
        </p:grpSpPr>
        <p:sp>
          <p:nvSpPr>
            <p:cNvPr id="87" name="Rounded Rectangle 86"/>
            <p:cNvSpPr/>
            <p:nvPr/>
          </p:nvSpPr>
          <p:spPr>
            <a:xfrm>
              <a:off x="7004293" y="2302231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181324" y="2230406"/>
              <a:ext cx="398325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6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869170" y="2967225"/>
            <a:ext cx="1106701" cy="857856"/>
            <a:chOff x="5877696" y="2224220"/>
            <a:chExt cx="864973" cy="694034"/>
          </a:xfrm>
        </p:grpSpPr>
        <p:sp>
          <p:nvSpPr>
            <p:cNvPr id="90" name="Rounded Rectangle 89"/>
            <p:cNvSpPr/>
            <p:nvPr/>
          </p:nvSpPr>
          <p:spPr>
            <a:xfrm>
              <a:off x="5877696" y="2269524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71295" y="2224220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711711" y="2993026"/>
            <a:ext cx="1106701" cy="855301"/>
            <a:chOff x="8075137" y="2230406"/>
            <a:chExt cx="864973" cy="691967"/>
          </a:xfrm>
        </p:grpSpPr>
        <p:sp>
          <p:nvSpPr>
            <p:cNvPr id="93" name="Rounded Rectangle 92"/>
            <p:cNvSpPr/>
            <p:nvPr/>
          </p:nvSpPr>
          <p:spPr>
            <a:xfrm>
              <a:off x="8075137" y="2273643"/>
              <a:ext cx="864973" cy="6487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268724" y="2230406"/>
              <a:ext cx="398325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dirty="0">
                  <a:solidFill>
                    <a:srgbClr val="ED7D31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249" y="-75842"/>
            <a:ext cx="2766539" cy="122972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981938" y="770331"/>
            <a:ext cx="1326005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0" name="Picture 2" descr="F:\AAA-LÀM ẢNH SLIDE\Bai18-LT2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907" y="832747"/>
            <a:ext cx="9633856" cy="5277631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4036442" y="5604646"/>
            <a:ext cx="738201" cy="789233"/>
            <a:chOff x="5268391" y="3776923"/>
            <a:chExt cx="806199" cy="841432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36442" y="5604646"/>
            <a:ext cx="738201" cy="789233"/>
            <a:chOff x="5268391" y="3776923"/>
            <a:chExt cx="806199" cy="841432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12349" y="5595619"/>
            <a:ext cx="738201" cy="789233"/>
            <a:chOff x="5268391" y="3776923"/>
            <a:chExt cx="806199" cy="841432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61465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72224" y="5577564"/>
            <a:ext cx="738201" cy="825343"/>
            <a:chOff x="5268391" y="3738424"/>
            <a:chExt cx="806199" cy="879931"/>
          </a:xfrm>
        </p:grpSpPr>
        <p:sp>
          <p:nvSpPr>
            <p:cNvPr id="44" name="Rounded Rectangle 4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20618" y="3738424"/>
              <a:ext cx="383745" cy="798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-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57331" y="5595619"/>
            <a:ext cx="738201" cy="789233"/>
            <a:chOff x="5268391" y="3776923"/>
            <a:chExt cx="806199" cy="841432"/>
          </a:xfrm>
        </p:grpSpPr>
        <p:sp>
          <p:nvSpPr>
            <p:cNvPr id="50" name="Rounded Rectangle 4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61465" y="3776923"/>
              <a:ext cx="499288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srgbClr val="3B6BDD"/>
                  </a:solidFill>
                  <a:latin typeface="+mj-lt"/>
                </a:rPr>
                <a:t>=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02134" y="5604646"/>
            <a:ext cx="738201" cy="789233"/>
            <a:chOff x="5268391" y="3776923"/>
            <a:chExt cx="806199" cy="841432"/>
          </a:xfrm>
        </p:grpSpPr>
        <p:sp>
          <p:nvSpPr>
            <p:cNvPr id="53" name="Rounded Rectangle 5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91042" y="3776923"/>
              <a:ext cx="478280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02133" y="5604646"/>
            <a:ext cx="738201" cy="789233"/>
            <a:chOff x="5268391" y="3776923"/>
            <a:chExt cx="806199" cy="841432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51508" y="3776923"/>
              <a:ext cx="504541" cy="79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265" b="1" dirty="0">
                  <a:solidFill>
                    <a:prstClr val="white"/>
                  </a:solidFill>
                  <a:latin typeface="+mj-lt"/>
                </a:rPr>
                <a:t>4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225" y="4620538"/>
            <a:ext cx="1914050" cy="1914050"/>
          </a:xfrm>
          <a:prstGeom prst="rect">
            <a:avLst/>
          </a:prstGeom>
        </p:spPr>
      </p:pic>
      <p:grpSp>
        <p:nvGrpSpPr>
          <p:cNvPr id="35" name="Group 13"/>
          <p:cNvGrpSpPr/>
          <p:nvPr/>
        </p:nvGrpSpPr>
        <p:grpSpPr>
          <a:xfrm>
            <a:off x="0" y="1730357"/>
            <a:ext cx="3745522" cy="2397527"/>
            <a:chOff x="429754" y="1406285"/>
            <a:chExt cx="3082642" cy="1140119"/>
          </a:xfrm>
        </p:grpSpPr>
        <p:sp>
          <p:nvSpPr>
            <p:cNvPr id="36" name="Cloud Callout 35"/>
            <p:cNvSpPr/>
            <p:nvPr/>
          </p:nvSpPr>
          <p:spPr>
            <a:xfrm>
              <a:off x="429754" y="1406285"/>
              <a:ext cx="3082642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9418" y="1598861"/>
              <a:ext cx="2329668" cy="922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7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bóng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đèn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sáng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tắt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3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bóng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đèn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.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Hỏi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còn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bóng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đèn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còn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sáng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1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385</Words>
  <Application>Microsoft Office PowerPoint</Application>
  <PresentationFormat>Widescreen</PresentationFormat>
  <Paragraphs>97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Arial Rounded MT Bold</vt:lpstr>
      <vt:lpstr>Arial-Rounded</vt:lpstr>
      <vt:lpstr>Calibri</vt:lpstr>
      <vt:lpstr>Calibri Light</vt:lpstr>
      <vt:lpstr>等线</vt:lpstr>
      <vt:lpstr>Georgia</vt:lpstr>
      <vt:lpstr>Lato</vt:lpstr>
      <vt:lpstr>Lato Black</vt:lpstr>
      <vt:lpstr>Times New Roman</vt:lpstr>
      <vt:lpstr>Trebuchet MS</vt:lpstr>
      <vt:lpstr>VNI-Avo</vt:lpstr>
      <vt:lpstr>VNI-Times</vt:lpstr>
      <vt:lpstr>自定义设计方案</vt:lpstr>
      <vt:lpstr>1_Office Theme</vt:lpstr>
      <vt:lpstr>Custom Design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HN25092024</cp:lastModifiedBy>
  <cp:revision>40</cp:revision>
  <dcterms:created xsi:type="dcterms:W3CDTF">2021-07-24T01:07:49Z</dcterms:created>
  <dcterms:modified xsi:type="dcterms:W3CDTF">2025-01-10T11:14:14Z</dcterms:modified>
</cp:coreProperties>
</file>