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267" r:id="rId2"/>
    <p:sldId id="256" r:id="rId3"/>
    <p:sldId id="323" r:id="rId4"/>
    <p:sldId id="347" r:id="rId5"/>
    <p:sldId id="325" r:id="rId6"/>
    <p:sldId id="337" r:id="rId7"/>
    <p:sldId id="258" r:id="rId8"/>
  </p:sldIdLst>
  <p:sldSz cx="9144000" cy="5143500" type="screen16x9"/>
  <p:notesSz cx="6858000" cy="9144000"/>
  <p:embeddedFontLst>
    <p:embeddedFont>
      <p:font typeface="BioRhyme" panose="020B0604020202020204" charset="0"/>
      <p:regular r:id="rId10"/>
      <p:bold r:id="rId11"/>
    </p:embeddedFont>
    <p:embeddedFont>
      <p:font typeface="Catamaran" panose="020B0604020202020204" charset="0"/>
      <p:regular r:id="rId12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Epilogue" panose="020B0604020202020204" charset="0"/>
      <p:regular r:id="rId18"/>
      <p:bold r:id="rId19"/>
      <p:italic r:id="rId20"/>
      <p:boldItalic r:id="rId21"/>
    </p:embeddedFont>
    <p:embeddedFont>
      <p:font typeface="Montserrat Black" panose="00000A00000000000000" pitchFamily="2" charset="0"/>
      <p:bold r:id="rId22"/>
      <p:boldItalic r:id="rId23"/>
    </p:embeddedFont>
    <p:embeddedFont>
      <p:font typeface="Mouse Memoir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58E95-19F4-4FCA-950B-DD4D0A51C8D2}">
  <a:tblStyle styleId="{03958E95-19F4-4FCA-950B-DD4D0A51C8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88" d="100"/>
          <a:sy n="88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87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27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audio" Target="../media/audio6.wav"/><Relationship Id="rId10" Type="http://schemas.openxmlformats.org/officeDocument/2006/relationships/image" Target="../media/image6.png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8.wav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09755" y="3422293"/>
            <a:ext cx="3619645" cy="504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Google Shape;391;p40"/>
          <p:cNvSpPr txBox="1">
            <a:spLocks/>
          </p:cNvSpPr>
          <p:nvPr/>
        </p:nvSpPr>
        <p:spPr>
          <a:xfrm>
            <a:off x="748006" y="269276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45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5400" dirty="0">
                <a:solidFill>
                  <a:schemeClr val="tx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Unit 9. Places in town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9755" y="3283222"/>
            <a:ext cx="4071938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2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ioRhyme"/>
              <a:buNone/>
              <a:defRPr sz="3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Lesson 3. Task 1, 2, 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 Horn Sound Effec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636229" y="2892247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Oval 37"/>
          <p:cNvSpPr/>
          <p:nvPr/>
        </p:nvSpPr>
        <p:spPr>
          <a:xfrm>
            <a:off x="2092359" y="1511943"/>
            <a:ext cx="849086" cy="827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455;p44"/>
          <p:cNvSpPr txBox="1">
            <a:spLocks/>
          </p:cNvSpPr>
          <p:nvPr/>
        </p:nvSpPr>
        <p:spPr>
          <a:xfrm>
            <a:off x="1699438" y="1683955"/>
            <a:ext cx="16401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0" name="Google Shape;453;p44"/>
          <p:cNvSpPr txBox="1">
            <a:spLocks/>
          </p:cNvSpPr>
          <p:nvPr/>
        </p:nvSpPr>
        <p:spPr>
          <a:xfrm>
            <a:off x="348803" y="2360117"/>
            <a:ext cx="4710842" cy="86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Warm 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338" t="2100" b="-1"/>
          <a:stretch/>
        </p:blipFill>
        <p:spPr>
          <a:xfrm>
            <a:off x="4883331" y="2539750"/>
            <a:ext cx="2097645" cy="25186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3" name="(Âm Thanh) chuyển cảnh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636229" y="2892247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Oval 37"/>
          <p:cNvSpPr/>
          <p:nvPr/>
        </p:nvSpPr>
        <p:spPr>
          <a:xfrm>
            <a:off x="2092359" y="1511943"/>
            <a:ext cx="849086" cy="827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455;p44"/>
          <p:cNvSpPr txBox="1">
            <a:spLocks/>
          </p:cNvSpPr>
          <p:nvPr/>
        </p:nvSpPr>
        <p:spPr>
          <a:xfrm>
            <a:off x="1699438" y="1683955"/>
            <a:ext cx="16401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0" name="Google Shape;453;p44"/>
          <p:cNvSpPr txBox="1">
            <a:spLocks/>
          </p:cNvSpPr>
          <p:nvPr/>
        </p:nvSpPr>
        <p:spPr>
          <a:xfrm>
            <a:off x="348803" y="2360117"/>
            <a:ext cx="4710842" cy="86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338" t="2100" b="-1"/>
          <a:stretch/>
        </p:blipFill>
        <p:spPr>
          <a:xfrm>
            <a:off x="4883331" y="2539750"/>
            <a:ext cx="2097645" cy="25186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2420"/>
      </p:ext>
    </p:extLst>
  </p:cSld>
  <p:clrMapOvr>
    <a:masterClrMapping/>
  </p:clrMapOvr>
  <p:transition spd="slow">
    <p:randomBar dir="vert"/>
    <p:sndAc>
      <p:stSnd>
        <p:snd r:embed="rId3" name="(Âm Thanh) chuyển cảnh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9068921" cy="548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Listen and point. Repeat. 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C2CDA56-D602-3B4C-A072-ABD8534CB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291" y="69111"/>
            <a:ext cx="1616707" cy="775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972" y="1200337"/>
            <a:ext cx="2050444" cy="16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46372" y="1200337"/>
            <a:ext cx="1616707" cy="159398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27" y="1127187"/>
            <a:ext cx="2102077" cy="1692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4738" y="1127187"/>
            <a:ext cx="2091270" cy="1744752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2544738" y="3333265"/>
            <a:ext cx="2174064" cy="8831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Go straight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41312" y="3190632"/>
            <a:ext cx="2022705" cy="1191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Cross the road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857401" y="3333265"/>
            <a:ext cx="2068786" cy="9059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Turn left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064786" y="3295650"/>
            <a:ext cx="2004135" cy="9435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Turn right</a:t>
            </a:r>
          </a:p>
        </p:txBody>
      </p:sp>
    </p:spTree>
    <p:extLst>
      <p:ext uri="{BB962C8B-B14F-4D97-AF65-F5344CB8AC3E}">
        <p14:creationId xmlns:p14="http://schemas.microsoft.com/office/powerpoint/2010/main" val="1070456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6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9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9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636229" y="2892247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Oval 37"/>
          <p:cNvSpPr/>
          <p:nvPr/>
        </p:nvSpPr>
        <p:spPr>
          <a:xfrm>
            <a:off x="2092359" y="1511943"/>
            <a:ext cx="849086" cy="827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455;p44"/>
          <p:cNvSpPr txBox="1">
            <a:spLocks/>
          </p:cNvSpPr>
          <p:nvPr/>
        </p:nvSpPr>
        <p:spPr>
          <a:xfrm>
            <a:off x="1699438" y="1683955"/>
            <a:ext cx="16401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Google Shape;453;p44"/>
          <p:cNvSpPr txBox="1">
            <a:spLocks/>
          </p:cNvSpPr>
          <p:nvPr/>
        </p:nvSpPr>
        <p:spPr>
          <a:xfrm>
            <a:off x="348803" y="2360117"/>
            <a:ext cx="4710842" cy="86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338" t="2100" b="-1"/>
          <a:stretch/>
        </p:blipFill>
        <p:spPr>
          <a:xfrm>
            <a:off x="4883331" y="2539750"/>
            <a:ext cx="2097645" cy="25186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41" y="45547"/>
            <a:ext cx="161558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5096"/>
      </p:ext>
    </p:extLst>
  </p:cSld>
  <p:clrMapOvr>
    <a:masterClrMapping/>
  </p:clrMapOvr>
  <p:transition spd="slow">
    <p:randomBar dir="vert"/>
    <p:sndAc>
      <p:stSnd>
        <p:snd r:embed="rId3" name="(Âm Thanh) chuyển cảnh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75441"/>
            <a:ext cx="9144000" cy="6728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341" y="45547"/>
            <a:ext cx="1615580" cy="77425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5829234" y="2154148"/>
            <a:ext cx="3026979" cy="1001110"/>
          </a:xfrm>
          <a:prstGeom prst="wedgeRoundRectCallout">
            <a:avLst>
              <a:gd name="adj1" fmla="val -57187"/>
              <a:gd name="adj2" fmla="val -42350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How do we go to the cinema now , Anika 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0" y="106401"/>
            <a:ext cx="3026979" cy="1813910"/>
          </a:xfrm>
          <a:prstGeom prst="wedgeRoundRectCallout">
            <a:avLst>
              <a:gd name="adj1" fmla="val 40105"/>
              <a:gd name="adj2" fmla="val 8612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Let’s cross the road here. We go straight on high street and then turn right. The cinema is opposite the school.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" b="99314" l="4293" r="93687">
                        <a14:foregroundMark x1="65657" y1="6407" x2="69949" y2="24943"/>
                        <a14:foregroundMark x1="65152" y1="37757" x2="65404" y2="62929"/>
                        <a14:foregroundMark x1="61111" y1="75286" x2="58838" y2="95881"/>
                        <a14:foregroundMark x1="51010" y1="94508" x2="59848" y2="94279"/>
                        <a14:foregroundMark x1="29293" y1="73684" x2="30556" y2="91991"/>
                        <a14:foregroundMark x1="20707" y1="72540" x2="20707" y2="91762"/>
                        <a14:foregroundMark x1="14899" y1="94050" x2="19444" y2="93364"/>
                        <a14:foregroundMark x1="73485" y1="55606" x2="78283" y2="69794"/>
                        <a14:foregroundMark x1="74495" y1="86499" x2="79798" y2="93135"/>
                        <a14:foregroundMark x1="74495" y1="93593" x2="82071" y2="93593"/>
                        <a14:foregroundMark x1="52273" y1="93593" x2="57323" y2="93135"/>
                        <a14:foregroundMark x1="84343" y1="93364" x2="79293" y2="94737"/>
                        <a14:foregroundMark x1="61616" y1="95195" x2="60354" y2="92449"/>
                        <a14:foregroundMark x1="74242" y1="94966" x2="75758" y2="90618"/>
                        <a14:foregroundMark x1="85101" y1="92906" x2="81566" y2="91304"/>
                        <a14:foregroundMark x1="51768" y1="92906" x2="54545" y2="90847"/>
                        <a14:foregroundMark x1="21212" y1="10984" x2="26263" y2="24943"/>
                        <a14:foregroundMark x1="33333" y1="7323" x2="21212" y2="15332"/>
                        <a14:foregroundMark x1="36616" y1="31579" x2="31818" y2="26545"/>
                        <a14:foregroundMark x1="32576" y1="42105" x2="17424" y2="41190"/>
                        <a14:foregroundMark x1="28030" y1="34783" x2="28030" y2="42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3544" y="1103367"/>
            <a:ext cx="3718757" cy="410378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81269" y="2154148"/>
            <a:ext cx="3026979" cy="1050724"/>
          </a:xfrm>
          <a:prstGeom prst="wedgeRoundRectCallout">
            <a:avLst>
              <a:gd name="adj1" fmla="val -57489"/>
              <a:gd name="adj2" fmla="val -4147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Great !</a:t>
            </a:r>
          </a:p>
        </p:txBody>
      </p:sp>
    </p:spTree>
    <p:extLst>
      <p:ext uri="{BB962C8B-B14F-4D97-AF65-F5344CB8AC3E}">
        <p14:creationId xmlns:p14="http://schemas.microsoft.com/office/powerpoint/2010/main" val="3002382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9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7" b="97443" l="3493" r="97059">
                        <a14:foregroundMark x1="22059" y1="19602" x2="43199" y2="77841"/>
                        <a14:foregroundMark x1="52206" y1="7670" x2="39890" y2="63352"/>
                        <a14:foregroundMark x1="36581" y1="17898" x2="44118" y2="48011"/>
                        <a14:foregroundMark x1="49081" y1="26989" x2="76103" y2="66477"/>
                        <a14:foregroundMark x1="75551" y1="12500" x2="69301" y2="57670"/>
                        <a14:foregroundMark x1="84743" y1="29545" x2="74081" y2="66193"/>
                        <a14:foregroundMark x1="77022" y1="38068" x2="89154" y2="62216"/>
                        <a14:foregroundMark x1="44301" y1="50568" x2="63603" y2="78693"/>
                        <a14:foregroundMark x1="6801" y1="56250" x2="42463" y2="43182"/>
                        <a14:foregroundMark x1="75919" y1="94034" x2="75919" y2="94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416" y="-64134"/>
            <a:ext cx="5338634" cy="3914893"/>
          </a:xfrm>
          <a:prstGeom prst="rect">
            <a:avLst/>
          </a:prstGeom>
        </p:spPr>
      </p:pic>
      <p:grpSp>
        <p:nvGrpSpPr>
          <p:cNvPr id="1233" name="Google Shape;1233;p43"/>
          <p:cNvGrpSpPr/>
          <p:nvPr/>
        </p:nvGrpSpPr>
        <p:grpSpPr>
          <a:xfrm>
            <a:off x="4066825" y="1592841"/>
            <a:ext cx="5477550" cy="3876050"/>
            <a:chOff x="4295425" y="1592841"/>
            <a:chExt cx="5477550" cy="3876050"/>
          </a:xfrm>
        </p:grpSpPr>
        <p:sp>
          <p:nvSpPr>
            <p:cNvPr id="1234" name="Google Shape;1234;p43"/>
            <p:cNvSpPr/>
            <p:nvPr/>
          </p:nvSpPr>
          <p:spPr>
            <a:xfrm>
              <a:off x="6162800" y="4858191"/>
              <a:ext cx="60425" cy="84950"/>
            </a:xfrm>
            <a:custGeom>
              <a:avLst/>
              <a:gdLst/>
              <a:ahLst/>
              <a:cxnLst/>
              <a:rect l="l" t="t" r="r" b="b"/>
              <a:pathLst>
                <a:path w="2417" h="3398" extrusionOk="0">
                  <a:moveTo>
                    <a:pt x="1208" y="1359"/>
                  </a:moveTo>
                  <a:cubicBezTo>
                    <a:pt x="1302" y="1359"/>
                    <a:pt x="1416" y="1397"/>
                    <a:pt x="1491" y="1454"/>
                  </a:cubicBezTo>
                  <a:cubicBezTo>
                    <a:pt x="1605" y="1529"/>
                    <a:pt x="1661" y="1624"/>
                    <a:pt x="1718" y="1718"/>
                  </a:cubicBezTo>
                  <a:cubicBezTo>
                    <a:pt x="1774" y="1850"/>
                    <a:pt x="1793" y="2001"/>
                    <a:pt x="1793" y="2152"/>
                  </a:cubicBezTo>
                  <a:cubicBezTo>
                    <a:pt x="1793" y="2303"/>
                    <a:pt x="1774" y="2435"/>
                    <a:pt x="1718" y="2586"/>
                  </a:cubicBezTo>
                  <a:cubicBezTo>
                    <a:pt x="1680" y="2681"/>
                    <a:pt x="1605" y="2775"/>
                    <a:pt x="1510" y="2832"/>
                  </a:cubicBezTo>
                  <a:cubicBezTo>
                    <a:pt x="1416" y="2888"/>
                    <a:pt x="1321" y="2926"/>
                    <a:pt x="1208" y="2926"/>
                  </a:cubicBezTo>
                  <a:cubicBezTo>
                    <a:pt x="1095" y="2926"/>
                    <a:pt x="1000" y="2888"/>
                    <a:pt x="906" y="2832"/>
                  </a:cubicBezTo>
                  <a:cubicBezTo>
                    <a:pt x="812" y="2775"/>
                    <a:pt x="755" y="2681"/>
                    <a:pt x="698" y="2567"/>
                  </a:cubicBezTo>
                  <a:cubicBezTo>
                    <a:pt x="642" y="2435"/>
                    <a:pt x="623" y="2284"/>
                    <a:pt x="623" y="2152"/>
                  </a:cubicBezTo>
                  <a:cubicBezTo>
                    <a:pt x="623" y="2001"/>
                    <a:pt x="642" y="1869"/>
                    <a:pt x="698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982" y="1397"/>
                    <a:pt x="1095" y="1359"/>
                    <a:pt x="1208" y="1359"/>
                  </a:cubicBezTo>
                  <a:close/>
                  <a:moveTo>
                    <a:pt x="2133" y="0"/>
                  </a:moveTo>
                  <a:cubicBezTo>
                    <a:pt x="2039" y="0"/>
                    <a:pt x="1963" y="38"/>
                    <a:pt x="1907" y="95"/>
                  </a:cubicBezTo>
                  <a:cubicBezTo>
                    <a:pt x="1850" y="189"/>
                    <a:pt x="1831" y="283"/>
                    <a:pt x="1831" y="378"/>
                  </a:cubicBezTo>
                  <a:lnTo>
                    <a:pt x="1831" y="1284"/>
                  </a:lnTo>
                  <a:cubicBezTo>
                    <a:pt x="1737" y="1171"/>
                    <a:pt x="1623" y="1076"/>
                    <a:pt x="1472" y="1001"/>
                  </a:cubicBezTo>
                  <a:cubicBezTo>
                    <a:pt x="1340" y="944"/>
                    <a:pt x="1189" y="906"/>
                    <a:pt x="1038" y="906"/>
                  </a:cubicBezTo>
                  <a:cubicBezTo>
                    <a:pt x="755" y="906"/>
                    <a:pt x="491" y="1019"/>
                    <a:pt x="302" y="1227"/>
                  </a:cubicBezTo>
                  <a:cubicBezTo>
                    <a:pt x="94" y="1491"/>
                    <a:pt x="0" y="1812"/>
                    <a:pt x="19" y="2133"/>
                  </a:cubicBezTo>
                  <a:cubicBezTo>
                    <a:pt x="19" y="2303"/>
                    <a:pt x="38" y="2473"/>
                    <a:pt x="94" y="2624"/>
                  </a:cubicBezTo>
                  <a:cubicBezTo>
                    <a:pt x="132" y="2775"/>
                    <a:pt x="208" y="2907"/>
                    <a:pt x="302" y="3039"/>
                  </a:cubicBezTo>
                  <a:cubicBezTo>
                    <a:pt x="378" y="3153"/>
                    <a:pt x="491" y="3247"/>
                    <a:pt x="623" y="3304"/>
                  </a:cubicBezTo>
                  <a:cubicBezTo>
                    <a:pt x="755" y="3360"/>
                    <a:pt x="887" y="3398"/>
                    <a:pt x="1019" y="3398"/>
                  </a:cubicBezTo>
                  <a:cubicBezTo>
                    <a:pt x="1133" y="3398"/>
                    <a:pt x="1227" y="3379"/>
                    <a:pt x="1340" y="3341"/>
                  </a:cubicBezTo>
                  <a:cubicBezTo>
                    <a:pt x="1435" y="3322"/>
                    <a:pt x="1510" y="3266"/>
                    <a:pt x="1586" y="3209"/>
                  </a:cubicBezTo>
                  <a:cubicBezTo>
                    <a:pt x="1680" y="3153"/>
                    <a:pt x="1756" y="3058"/>
                    <a:pt x="1831" y="2983"/>
                  </a:cubicBezTo>
                  <a:lnTo>
                    <a:pt x="1831" y="3039"/>
                  </a:lnTo>
                  <a:cubicBezTo>
                    <a:pt x="1831" y="3134"/>
                    <a:pt x="1850" y="3228"/>
                    <a:pt x="1925" y="3304"/>
                  </a:cubicBezTo>
                  <a:cubicBezTo>
                    <a:pt x="1982" y="3379"/>
                    <a:pt x="2058" y="3398"/>
                    <a:pt x="2133" y="3398"/>
                  </a:cubicBezTo>
                  <a:cubicBezTo>
                    <a:pt x="2209" y="3398"/>
                    <a:pt x="2284" y="3379"/>
                    <a:pt x="2341" y="3322"/>
                  </a:cubicBezTo>
                  <a:cubicBezTo>
                    <a:pt x="2397" y="3247"/>
                    <a:pt x="2416" y="3153"/>
                    <a:pt x="2416" y="3058"/>
                  </a:cubicBezTo>
                  <a:lnTo>
                    <a:pt x="2416" y="359"/>
                  </a:lnTo>
                  <a:cubicBezTo>
                    <a:pt x="2416" y="264"/>
                    <a:pt x="2397" y="170"/>
                    <a:pt x="2341" y="95"/>
                  </a:cubicBezTo>
                  <a:cubicBezTo>
                    <a:pt x="2284" y="19"/>
                    <a:pt x="2209" y="0"/>
                    <a:pt x="213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6229800" y="4880841"/>
              <a:ext cx="59475" cy="62350"/>
            </a:xfrm>
            <a:custGeom>
              <a:avLst/>
              <a:gdLst/>
              <a:ahLst/>
              <a:cxnLst/>
              <a:rect l="l" t="t" r="r" b="b"/>
              <a:pathLst>
                <a:path w="2379" h="2494" extrusionOk="0">
                  <a:moveTo>
                    <a:pt x="1209" y="416"/>
                  </a:moveTo>
                  <a:cubicBezTo>
                    <a:pt x="1341" y="416"/>
                    <a:pt x="1492" y="472"/>
                    <a:pt x="1586" y="585"/>
                  </a:cubicBezTo>
                  <a:cubicBezTo>
                    <a:pt x="1699" y="718"/>
                    <a:pt x="1756" y="869"/>
                    <a:pt x="1756" y="1057"/>
                  </a:cubicBezTo>
                  <a:lnTo>
                    <a:pt x="642" y="1057"/>
                  </a:lnTo>
                  <a:cubicBezTo>
                    <a:pt x="661" y="869"/>
                    <a:pt x="718" y="718"/>
                    <a:pt x="831" y="585"/>
                  </a:cubicBezTo>
                  <a:cubicBezTo>
                    <a:pt x="925" y="472"/>
                    <a:pt x="1058" y="416"/>
                    <a:pt x="1209" y="416"/>
                  </a:cubicBezTo>
                  <a:close/>
                  <a:moveTo>
                    <a:pt x="1227" y="0"/>
                  </a:moveTo>
                  <a:cubicBezTo>
                    <a:pt x="1058" y="0"/>
                    <a:pt x="888" y="19"/>
                    <a:pt x="718" y="95"/>
                  </a:cubicBezTo>
                  <a:cubicBezTo>
                    <a:pt x="586" y="151"/>
                    <a:pt x="454" y="227"/>
                    <a:pt x="340" y="340"/>
                  </a:cubicBezTo>
                  <a:cubicBezTo>
                    <a:pt x="227" y="453"/>
                    <a:pt x="152" y="585"/>
                    <a:pt x="114" y="736"/>
                  </a:cubicBezTo>
                  <a:cubicBezTo>
                    <a:pt x="57" y="906"/>
                    <a:pt x="19" y="1076"/>
                    <a:pt x="19" y="1246"/>
                  </a:cubicBezTo>
                  <a:cubicBezTo>
                    <a:pt x="0" y="1586"/>
                    <a:pt x="133" y="1907"/>
                    <a:pt x="359" y="2152"/>
                  </a:cubicBezTo>
                  <a:cubicBezTo>
                    <a:pt x="587" y="2380"/>
                    <a:pt x="880" y="2494"/>
                    <a:pt x="1193" y="2494"/>
                  </a:cubicBezTo>
                  <a:cubicBezTo>
                    <a:pt x="1217" y="2494"/>
                    <a:pt x="1241" y="2493"/>
                    <a:pt x="1265" y="2492"/>
                  </a:cubicBezTo>
                  <a:cubicBezTo>
                    <a:pt x="1416" y="2492"/>
                    <a:pt x="1567" y="2473"/>
                    <a:pt x="1718" y="2416"/>
                  </a:cubicBezTo>
                  <a:cubicBezTo>
                    <a:pt x="1850" y="2379"/>
                    <a:pt x="1945" y="2322"/>
                    <a:pt x="2058" y="2247"/>
                  </a:cubicBezTo>
                  <a:cubicBezTo>
                    <a:pt x="2134" y="2190"/>
                    <a:pt x="2190" y="2114"/>
                    <a:pt x="2247" y="2039"/>
                  </a:cubicBezTo>
                  <a:cubicBezTo>
                    <a:pt x="2285" y="1982"/>
                    <a:pt x="2303" y="1926"/>
                    <a:pt x="2322" y="1850"/>
                  </a:cubicBezTo>
                  <a:cubicBezTo>
                    <a:pt x="2322" y="1794"/>
                    <a:pt x="2303" y="1737"/>
                    <a:pt x="2266" y="1699"/>
                  </a:cubicBezTo>
                  <a:cubicBezTo>
                    <a:pt x="2209" y="1661"/>
                    <a:pt x="2152" y="1643"/>
                    <a:pt x="2115" y="1643"/>
                  </a:cubicBezTo>
                  <a:cubicBezTo>
                    <a:pt x="2058" y="1643"/>
                    <a:pt x="2001" y="1661"/>
                    <a:pt x="1964" y="1680"/>
                  </a:cubicBezTo>
                  <a:lnTo>
                    <a:pt x="1794" y="1869"/>
                  </a:lnTo>
                  <a:cubicBezTo>
                    <a:pt x="1737" y="1907"/>
                    <a:pt x="1681" y="1945"/>
                    <a:pt x="1624" y="1982"/>
                  </a:cubicBezTo>
                  <a:cubicBezTo>
                    <a:pt x="1567" y="2020"/>
                    <a:pt x="1511" y="2039"/>
                    <a:pt x="1454" y="2058"/>
                  </a:cubicBezTo>
                  <a:cubicBezTo>
                    <a:pt x="1378" y="2077"/>
                    <a:pt x="1322" y="2077"/>
                    <a:pt x="1246" y="2077"/>
                  </a:cubicBezTo>
                  <a:cubicBezTo>
                    <a:pt x="1233" y="2078"/>
                    <a:pt x="1220" y="2078"/>
                    <a:pt x="1207" y="2078"/>
                  </a:cubicBezTo>
                  <a:cubicBezTo>
                    <a:pt x="1013" y="2078"/>
                    <a:pt x="825" y="1950"/>
                    <a:pt x="737" y="1756"/>
                  </a:cubicBezTo>
                  <a:cubicBezTo>
                    <a:pt x="680" y="1643"/>
                    <a:pt x="642" y="1529"/>
                    <a:pt x="642" y="1397"/>
                  </a:cubicBezTo>
                  <a:lnTo>
                    <a:pt x="1850" y="1397"/>
                  </a:lnTo>
                  <a:cubicBezTo>
                    <a:pt x="1983" y="1397"/>
                    <a:pt x="2096" y="1378"/>
                    <a:pt x="2228" y="1340"/>
                  </a:cubicBezTo>
                  <a:cubicBezTo>
                    <a:pt x="2322" y="1265"/>
                    <a:pt x="2379" y="1152"/>
                    <a:pt x="2360" y="1038"/>
                  </a:cubicBezTo>
                  <a:cubicBezTo>
                    <a:pt x="2360" y="869"/>
                    <a:pt x="2303" y="699"/>
                    <a:pt x="2228" y="548"/>
                  </a:cubicBezTo>
                  <a:cubicBezTo>
                    <a:pt x="2134" y="378"/>
                    <a:pt x="2001" y="246"/>
                    <a:pt x="1850" y="151"/>
                  </a:cubicBezTo>
                  <a:cubicBezTo>
                    <a:pt x="1662" y="38"/>
                    <a:pt x="1435" y="0"/>
                    <a:pt x="122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6293025" y="4880366"/>
              <a:ext cx="52900" cy="62775"/>
            </a:xfrm>
            <a:custGeom>
              <a:avLst/>
              <a:gdLst/>
              <a:ahLst/>
              <a:cxnLst/>
              <a:rect l="l" t="t" r="r" b="b"/>
              <a:pathLst>
                <a:path w="2116" h="2511" extrusionOk="0">
                  <a:moveTo>
                    <a:pt x="1001" y="0"/>
                  </a:moveTo>
                  <a:cubicBezTo>
                    <a:pt x="813" y="0"/>
                    <a:pt x="643" y="19"/>
                    <a:pt x="473" y="95"/>
                  </a:cubicBezTo>
                  <a:cubicBezTo>
                    <a:pt x="341" y="151"/>
                    <a:pt x="227" y="246"/>
                    <a:pt x="152" y="359"/>
                  </a:cubicBezTo>
                  <a:cubicBezTo>
                    <a:pt x="76" y="453"/>
                    <a:pt x="39" y="586"/>
                    <a:pt x="39" y="699"/>
                  </a:cubicBezTo>
                  <a:cubicBezTo>
                    <a:pt x="39" y="831"/>
                    <a:pt x="76" y="963"/>
                    <a:pt x="171" y="1057"/>
                  </a:cubicBezTo>
                  <a:cubicBezTo>
                    <a:pt x="246" y="1152"/>
                    <a:pt x="360" y="1227"/>
                    <a:pt x="473" y="1284"/>
                  </a:cubicBezTo>
                  <a:cubicBezTo>
                    <a:pt x="643" y="1359"/>
                    <a:pt x="813" y="1416"/>
                    <a:pt x="983" y="1454"/>
                  </a:cubicBezTo>
                  <a:cubicBezTo>
                    <a:pt x="1134" y="1473"/>
                    <a:pt x="1266" y="1529"/>
                    <a:pt x="1398" y="1605"/>
                  </a:cubicBezTo>
                  <a:cubicBezTo>
                    <a:pt x="1473" y="1643"/>
                    <a:pt x="1530" y="1737"/>
                    <a:pt x="1511" y="1831"/>
                  </a:cubicBezTo>
                  <a:cubicBezTo>
                    <a:pt x="1511" y="1907"/>
                    <a:pt x="1473" y="1982"/>
                    <a:pt x="1398" y="2020"/>
                  </a:cubicBezTo>
                  <a:cubicBezTo>
                    <a:pt x="1303" y="2077"/>
                    <a:pt x="1209" y="2096"/>
                    <a:pt x="1096" y="2096"/>
                  </a:cubicBezTo>
                  <a:cubicBezTo>
                    <a:pt x="1076" y="2099"/>
                    <a:pt x="1055" y="2101"/>
                    <a:pt x="1034" y="2101"/>
                  </a:cubicBezTo>
                  <a:cubicBezTo>
                    <a:pt x="936" y="2101"/>
                    <a:pt x="830" y="2067"/>
                    <a:pt x="737" y="2020"/>
                  </a:cubicBezTo>
                  <a:cubicBezTo>
                    <a:pt x="643" y="1964"/>
                    <a:pt x="567" y="1888"/>
                    <a:pt x="511" y="1794"/>
                  </a:cubicBezTo>
                  <a:cubicBezTo>
                    <a:pt x="473" y="1737"/>
                    <a:pt x="435" y="1699"/>
                    <a:pt x="397" y="1662"/>
                  </a:cubicBezTo>
                  <a:cubicBezTo>
                    <a:pt x="360" y="1624"/>
                    <a:pt x="303" y="1605"/>
                    <a:pt x="246" y="1605"/>
                  </a:cubicBezTo>
                  <a:cubicBezTo>
                    <a:pt x="190" y="1605"/>
                    <a:pt x="114" y="1624"/>
                    <a:pt x="76" y="1680"/>
                  </a:cubicBezTo>
                  <a:cubicBezTo>
                    <a:pt x="20" y="1718"/>
                    <a:pt x="1" y="1775"/>
                    <a:pt x="1" y="1850"/>
                  </a:cubicBezTo>
                  <a:cubicBezTo>
                    <a:pt x="1" y="1964"/>
                    <a:pt x="39" y="2058"/>
                    <a:pt x="114" y="2152"/>
                  </a:cubicBezTo>
                  <a:cubicBezTo>
                    <a:pt x="209" y="2266"/>
                    <a:pt x="322" y="2360"/>
                    <a:pt x="473" y="2398"/>
                  </a:cubicBezTo>
                  <a:cubicBezTo>
                    <a:pt x="643" y="2473"/>
                    <a:pt x="832" y="2511"/>
                    <a:pt x="1020" y="2511"/>
                  </a:cubicBezTo>
                  <a:cubicBezTo>
                    <a:pt x="1228" y="2511"/>
                    <a:pt x="1417" y="2473"/>
                    <a:pt x="1605" y="2417"/>
                  </a:cubicBezTo>
                  <a:cubicBezTo>
                    <a:pt x="1907" y="2322"/>
                    <a:pt x="2115" y="2020"/>
                    <a:pt x="2096" y="1699"/>
                  </a:cubicBezTo>
                  <a:cubicBezTo>
                    <a:pt x="2115" y="1605"/>
                    <a:pt x="2077" y="1492"/>
                    <a:pt x="2021" y="1397"/>
                  </a:cubicBezTo>
                  <a:cubicBezTo>
                    <a:pt x="1964" y="1303"/>
                    <a:pt x="1870" y="1208"/>
                    <a:pt x="1756" y="1152"/>
                  </a:cubicBezTo>
                  <a:cubicBezTo>
                    <a:pt x="1605" y="1095"/>
                    <a:pt x="1454" y="1039"/>
                    <a:pt x="1285" y="1001"/>
                  </a:cubicBezTo>
                  <a:cubicBezTo>
                    <a:pt x="1115" y="963"/>
                    <a:pt x="1001" y="925"/>
                    <a:pt x="907" y="888"/>
                  </a:cubicBezTo>
                  <a:cubicBezTo>
                    <a:pt x="832" y="869"/>
                    <a:pt x="756" y="850"/>
                    <a:pt x="681" y="793"/>
                  </a:cubicBezTo>
                  <a:cubicBezTo>
                    <a:pt x="643" y="755"/>
                    <a:pt x="605" y="699"/>
                    <a:pt x="605" y="642"/>
                  </a:cubicBezTo>
                  <a:cubicBezTo>
                    <a:pt x="605" y="567"/>
                    <a:pt x="662" y="491"/>
                    <a:pt x="718" y="472"/>
                  </a:cubicBezTo>
                  <a:cubicBezTo>
                    <a:pt x="813" y="416"/>
                    <a:pt x="907" y="397"/>
                    <a:pt x="1001" y="397"/>
                  </a:cubicBezTo>
                  <a:cubicBezTo>
                    <a:pt x="1077" y="397"/>
                    <a:pt x="1171" y="416"/>
                    <a:pt x="1247" y="453"/>
                  </a:cubicBezTo>
                  <a:cubicBezTo>
                    <a:pt x="1322" y="491"/>
                    <a:pt x="1379" y="529"/>
                    <a:pt x="1417" y="586"/>
                  </a:cubicBezTo>
                  <a:cubicBezTo>
                    <a:pt x="1454" y="642"/>
                    <a:pt x="1511" y="699"/>
                    <a:pt x="1568" y="755"/>
                  </a:cubicBezTo>
                  <a:cubicBezTo>
                    <a:pt x="1605" y="793"/>
                    <a:pt x="1662" y="812"/>
                    <a:pt x="1719" y="812"/>
                  </a:cubicBezTo>
                  <a:cubicBezTo>
                    <a:pt x="1794" y="812"/>
                    <a:pt x="1870" y="793"/>
                    <a:pt x="1926" y="737"/>
                  </a:cubicBezTo>
                  <a:cubicBezTo>
                    <a:pt x="1964" y="699"/>
                    <a:pt x="2002" y="623"/>
                    <a:pt x="2002" y="567"/>
                  </a:cubicBezTo>
                  <a:cubicBezTo>
                    <a:pt x="2002" y="491"/>
                    <a:pt x="1964" y="416"/>
                    <a:pt x="1926" y="359"/>
                  </a:cubicBezTo>
                  <a:cubicBezTo>
                    <a:pt x="1889" y="284"/>
                    <a:pt x="1813" y="227"/>
                    <a:pt x="1738" y="189"/>
                  </a:cubicBezTo>
                  <a:cubicBezTo>
                    <a:pt x="1643" y="114"/>
                    <a:pt x="1530" y="76"/>
                    <a:pt x="1417" y="57"/>
                  </a:cubicBezTo>
                  <a:cubicBezTo>
                    <a:pt x="1285" y="19"/>
                    <a:pt x="1134" y="0"/>
                    <a:pt x="100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6352500" y="4858666"/>
              <a:ext cx="16550" cy="84475"/>
            </a:xfrm>
            <a:custGeom>
              <a:avLst/>
              <a:gdLst/>
              <a:ahLst/>
              <a:cxnLst/>
              <a:rect l="l" t="t" r="r" b="b"/>
              <a:pathLst>
                <a:path w="662" h="3379" extrusionOk="0">
                  <a:moveTo>
                    <a:pt x="359" y="0"/>
                  </a:moveTo>
                  <a:cubicBezTo>
                    <a:pt x="265" y="0"/>
                    <a:pt x="189" y="38"/>
                    <a:pt x="133" y="94"/>
                  </a:cubicBezTo>
                  <a:cubicBezTo>
                    <a:pt x="0" y="208"/>
                    <a:pt x="0" y="396"/>
                    <a:pt x="133" y="529"/>
                  </a:cubicBezTo>
                  <a:cubicBezTo>
                    <a:pt x="189" y="566"/>
                    <a:pt x="265" y="604"/>
                    <a:pt x="359" y="604"/>
                  </a:cubicBezTo>
                  <a:cubicBezTo>
                    <a:pt x="435" y="604"/>
                    <a:pt x="510" y="566"/>
                    <a:pt x="567" y="529"/>
                  </a:cubicBezTo>
                  <a:cubicBezTo>
                    <a:pt x="623" y="453"/>
                    <a:pt x="661" y="378"/>
                    <a:pt x="661" y="302"/>
                  </a:cubicBezTo>
                  <a:cubicBezTo>
                    <a:pt x="661" y="208"/>
                    <a:pt x="623" y="132"/>
                    <a:pt x="567" y="76"/>
                  </a:cubicBezTo>
                  <a:cubicBezTo>
                    <a:pt x="510" y="19"/>
                    <a:pt x="435" y="0"/>
                    <a:pt x="359" y="0"/>
                  </a:cubicBezTo>
                  <a:close/>
                  <a:moveTo>
                    <a:pt x="340" y="887"/>
                  </a:moveTo>
                  <a:cubicBezTo>
                    <a:pt x="265" y="887"/>
                    <a:pt x="189" y="906"/>
                    <a:pt x="133" y="982"/>
                  </a:cubicBezTo>
                  <a:cubicBezTo>
                    <a:pt x="57" y="1057"/>
                    <a:pt x="38" y="1152"/>
                    <a:pt x="38" y="1246"/>
                  </a:cubicBezTo>
                  <a:lnTo>
                    <a:pt x="38" y="3001"/>
                  </a:lnTo>
                  <a:cubicBezTo>
                    <a:pt x="38" y="3096"/>
                    <a:pt x="57" y="3190"/>
                    <a:pt x="133" y="3285"/>
                  </a:cubicBezTo>
                  <a:cubicBezTo>
                    <a:pt x="189" y="3341"/>
                    <a:pt x="265" y="3379"/>
                    <a:pt x="340" y="3379"/>
                  </a:cubicBezTo>
                  <a:cubicBezTo>
                    <a:pt x="435" y="3379"/>
                    <a:pt x="510" y="3341"/>
                    <a:pt x="567" y="3285"/>
                  </a:cubicBezTo>
                  <a:cubicBezTo>
                    <a:pt x="623" y="3190"/>
                    <a:pt x="661" y="3096"/>
                    <a:pt x="661" y="3001"/>
                  </a:cubicBezTo>
                  <a:lnTo>
                    <a:pt x="661" y="1227"/>
                  </a:lnTo>
                  <a:cubicBezTo>
                    <a:pt x="661" y="1133"/>
                    <a:pt x="623" y="1038"/>
                    <a:pt x="567" y="982"/>
                  </a:cubicBezTo>
                  <a:cubicBezTo>
                    <a:pt x="510" y="906"/>
                    <a:pt x="435" y="887"/>
                    <a:pt x="340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6376100" y="4880716"/>
              <a:ext cx="59950" cy="85100"/>
            </a:xfrm>
            <a:custGeom>
              <a:avLst/>
              <a:gdLst/>
              <a:ahLst/>
              <a:cxnLst/>
              <a:rect l="l" t="t" r="r" b="b"/>
              <a:pathLst>
                <a:path w="2398" h="3404" extrusionOk="0">
                  <a:moveTo>
                    <a:pt x="1233" y="475"/>
                  </a:moveTo>
                  <a:cubicBezTo>
                    <a:pt x="1388" y="475"/>
                    <a:pt x="1537" y="564"/>
                    <a:pt x="1624" y="685"/>
                  </a:cubicBezTo>
                  <a:cubicBezTo>
                    <a:pt x="1756" y="855"/>
                    <a:pt x="1812" y="1062"/>
                    <a:pt x="1794" y="1270"/>
                  </a:cubicBezTo>
                  <a:cubicBezTo>
                    <a:pt x="1794" y="1402"/>
                    <a:pt x="1775" y="1534"/>
                    <a:pt x="1718" y="1666"/>
                  </a:cubicBezTo>
                  <a:cubicBezTo>
                    <a:pt x="1661" y="1761"/>
                    <a:pt x="1586" y="1836"/>
                    <a:pt x="1491" y="1893"/>
                  </a:cubicBezTo>
                  <a:cubicBezTo>
                    <a:pt x="1397" y="1950"/>
                    <a:pt x="1303" y="1987"/>
                    <a:pt x="1208" y="1987"/>
                  </a:cubicBezTo>
                  <a:cubicBezTo>
                    <a:pt x="1038" y="1987"/>
                    <a:pt x="887" y="1912"/>
                    <a:pt x="774" y="1799"/>
                  </a:cubicBezTo>
                  <a:cubicBezTo>
                    <a:pt x="661" y="1629"/>
                    <a:pt x="604" y="1440"/>
                    <a:pt x="623" y="1232"/>
                  </a:cubicBezTo>
                  <a:cubicBezTo>
                    <a:pt x="604" y="1025"/>
                    <a:pt x="661" y="836"/>
                    <a:pt x="774" y="666"/>
                  </a:cubicBezTo>
                  <a:cubicBezTo>
                    <a:pt x="869" y="534"/>
                    <a:pt x="1038" y="477"/>
                    <a:pt x="1189" y="477"/>
                  </a:cubicBezTo>
                  <a:cubicBezTo>
                    <a:pt x="1204" y="476"/>
                    <a:pt x="1219" y="475"/>
                    <a:pt x="1233" y="475"/>
                  </a:cubicBezTo>
                  <a:close/>
                  <a:moveTo>
                    <a:pt x="941" y="0"/>
                  </a:moveTo>
                  <a:cubicBezTo>
                    <a:pt x="822" y="0"/>
                    <a:pt x="713" y="34"/>
                    <a:pt x="604" y="81"/>
                  </a:cubicBezTo>
                  <a:cubicBezTo>
                    <a:pt x="491" y="118"/>
                    <a:pt x="378" y="213"/>
                    <a:pt x="283" y="307"/>
                  </a:cubicBezTo>
                  <a:cubicBezTo>
                    <a:pt x="189" y="421"/>
                    <a:pt x="114" y="553"/>
                    <a:pt x="76" y="685"/>
                  </a:cubicBezTo>
                  <a:cubicBezTo>
                    <a:pt x="19" y="855"/>
                    <a:pt x="0" y="1006"/>
                    <a:pt x="0" y="1176"/>
                  </a:cubicBezTo>
                  <a:cubicBezTo>
                    <a:pt x="0" y="1402"/>
                    <a:pt x="38" y="1629"/>
                    <a:pt x="132" y="1836"/>
                  </a:cubicBezTo>
                  <a:cubicBezTo>
                    <a:pt x="189" y="2006"/>
                    <a:pt x="321" y="2157"/>
                    <a:pt x="472" y="2270"/>
                  </a:cubicBezTo>
                  <a:cubicBezTo>
                    <a:pt x="620" y="2369"/>
                    <a:pt x="783" y="2425"/>
                    <a:pt x="948" y="2425"/>
                  </a:cubicBezTo>
                  <a:cubicBezTo>
                    <a:pt x="972" y="2425"/>
                    <a:pt x="996" y="2424"/>
                    <a:pt x="1020" y="2421"/>
                  </a:cubicBezTo>
                  <a:cubicBezTo>
                    <a:pt x="1045" y="2425"/>
                    <a:pt x="1071" y="2426"/>
                    <a:pt x="1097" y="2426"/>
                  </a:cubicBezTo>
                  <a:cubicBezTo>
                    <a:pt x="1222" y="2426"/>
                    <a:pt x="1344" y="2390"/>
                    <a:pt x="1454" y="2327"/>
                  </a:cubicBezTo>
                  <a:cubicBezTo>
                    <a:pt x="1586" y="2252"/>
                    <a:pt x="1699" y="2157"/>
                    <a:pt x="1775" y="2025"/>
                  </a:cubicBezTo>
                  <a:cubicBezTo>
                    <a:pt x="1775" y="2233"/>
                    <a:pt x="1775" y="2365"/>
                    <a:pt x="1775" y="2459"/>
                  </a:cubicBezTo>
                  <a:cubicBezTo>
                    <a:pt x="1756" y="2554"/>
                    <a:pt x="1737" y="2629"/>
                    <a:pt x="1699" y="2723"/>
                  </a:cubicBezTo>
                  <a:cubicBezTo>
                    <a:pt x="1661" y="2799"/>
                    <a:pt x="1605" y="2856"/>
                    <a:pt x="1529" y="2893"/>
                  </a:cubicBezTo>
                  <a:cubicBezTo>
                    <a:pt x="1397" y="2950"/>
                    <a:pt x="1284" y="2969"/>
                    <a:pt x="1152" y="2969"/>
                  </a:cubicBezTo>
                  <a:cubicBezTo>
                    <a:pt x="1076" y="2969"/>
                    <a:pt x="1020" y="2969"/>
                    <a:pt x="944" y="2950"/>
                  </a:cubicBezTo>
                  <a:cubicBezTo>
                    <a:pt x="887" y="2931"/>
                    <a:pt x="850" y="2912"/>
                    <a:pt x="793" y="2874"/>
                  </a:cubicBezTo>
                  <a:cubicBezTo>
                    <a:pt x="755" y="2856"/>
                    <a:pt x="718" y="2818"/>
                    <a:pt x="680" y="2780"/>
                  </a:cubicBezTo>
                  <a:lnTo>
                    <a:pt x="585" y="2648"/>
                  </a:lnTo>
                  <a:cubicBezTo>
                    <a:pt x="529" y="2572"/>
                    <a:pt x="434" y="2535"/>
                    <a:pt x="340" y="2535"/>
                  </a:cubicBezTo>
                  <a:cubicBezTo>
                    <a:pt x="283" y="2535"/>
                    <a:pt x="208" y="2554"/>
                    <a:pt x="151" y="2610"/>
                  </a:cubicBezTo>
                  <a:cubicBezTo>
                    <a:pt x="114" y="2648"/>
                    <a:pt x="76" y="2723"/>
                    <a:pt x="76" y="2780"/>
                  </a:cubicBezTo>
                  <a:cubicBezTo>
                    <a:pt x="95" y="2893"/>
                    <a:pt x="132" y="3007"/>
                    <a:pt x="227" y="3082"/>
                  </a:cubicBezTo>
                  <a:cubicBezTo>
                    <a:pt x="321" y="3177"/>
                    <a:pt x="453" y="3271"/>
                    <a:pt x="604" y="3309"/>
                  </a:cubicBezTo>
                  <a:cubicBezTo>
                    <a:pt x="774" y="3365"/>
                    <a:pt x="963" y="3403"/>
                    <a:pt x="1171" y="3403"/>
                  </a:cubicBezTo>
                  <a:cubicBezTo>
                    <a:pt x="1359" y="3403"/>
                    <a:pt x="1548" y="3384"/>
                    <a:pt x="1737" y="3328"/>
                  </a:cubicBezTo>
                  <a:cubicBezTo>
                    <a:pt x="1888" y="3290"/>
                    <a:pt x="2020" y="3214"/>
                    <a:pt x="2114" y="3120"/>
                  </a:cubicBezTo>
                  <a:cubicBezTo>
                    <a:pt x="2209" y="3007"/>
                    <a:pt x="2284" y="2893"/>
                    <a:pt x="2322" y="2761"/>
                  </a:cubicBezTo>
                  <a:cubicBezTo>
                    <a:pt x="2379" y="2591"/>
                    <a:pt x="2398" y="2403"/>
                    <a:pt x="2398" y="2233"/>
                  </a:cubicBezTo>
                  <a:lnTo>
                    <a:pt x="2398" y="458"/>
                  </a:lnTo>
                  <a:cubicBezTo>
                    <a:pt x="2398" y="345"/>
                    <a:pt x="2379" y="232"/>
                    <a:pt x="2341" y="118"/>
                  </a:cubicBezTo>
                  <a:cubicBezTo>
                    <a:pt x="2292" y="53"/>
                    <a:pt x="2214" y="2"/>
                    <a:pt x="2133" y="2"/>
                  </a:cubicBezTo>
                  <a:cubicBezTo>
                    <a:pt x="2120" y="2"/>
                    <a:pt x="2108" y="3"/>
                    <a:pt x="2096" y="5"/>
                  </a:cubicBezTo>
                  <a:cubicBezTo>
                    <a:pt x="2020" y="5"/>
                    <a:pt x="1945" y="24"/>
                    <a:pt x="1888" y="100"/>
                  </a:cubicBezTo>
                  <a:cubicBezTo>
                    <a:pt x="1831" y="156"/>
                    <a:pt x="1812" y="232"/>
                    <a:pt x="1812" y="326"/>
                  </a:cubicBezTo>
                  <a:lnTo>
                    <a:pt x="1812" y="402"/>
                  </a:lnTo>
                  <a:cubicBezTo>
                    <a:pt x="1718" y="288"/>
                    <a:pt x="1605" y="175"/>
                    <a:pt x="1454" y="100"/>
                  </a:cubicBezTo>
                  <a:cubicBezTo>
                    <a:pt x="1344" y="37"/>
                    <a:pt x="1222" y="0"/>
                    <a:pt x="1097" y="0"/>
                  </a:cubicBezTo>
                  <a:cubicBezTo>
                    <a:pt x="1071" y="0"/>
                    <a:pt x="1045" y="2"/>
                    <a:pt x="1020" y="5"/>
                  </a:cubicBezTo>
                  <a:cubicBezTo>
                    <a:pt x="993" y="2"/>
                    <a:pt x="967" y="0"/>
                    <a:pt x="94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6445475" y="4880641"/>
              <a:ext cx="55225" cy="62625"/>
            </a:xfrm>
            <a:custGeom>
              <a:avLst/>
              <a:gdLst/>
              <a:ahLst/>
              <a:cxnLst/>
              <a:rect l="l" t="t" r="r" b="b"/>
              <a:pathLst>
                <a:path w="2209" h="2505" extrusionOk="0">
                  <a:moveTo>
                    <a:pt x="336" y="1"/>
                  </a:moveTo>
                  <a:cubicBezTo>
                    <a:pt x="324" y="1"/>
                    <a:pt x="312" y="3"/>
                    <a:pt x="302" y="8"/>
                  </a:cubicBezTo>
                  <a:cubicBezTo>
                    <a:pt x="289" y="5"/>
                    <a:pt x="275" y="3"/>
                    <a:pt x="262" y="3"/>
                  </a:cubicBezTo>
                  <a:cubicBezTo>
                    <a:pt x="200" y="3"/>
                    <a:pt x="141" y="37"/>
                    <a:pt x="94" y="84"/>
                  </a:cubicBezTo>
                  <a:cubicBezTo>
                    <a:pt x="38" y="159"/>
                    <a:pt x="0" y="254"/>
                    <a:pt x="19" y="348"/>
                  </a:cubicBezTo>
                  <a:lnTo>
                    <a:pt x="19" y="2122"/>
                  </a:lnTo>
                  <a:cubicBezTo>
                    <a:pt x="0" y="2217"/>
                    <a:pt x="38" y="2311"/>
                    <a:pt x="94" y="2387"/>
                  </a:cubicBezTo>
                  <a:cubicBezTo>
                    <a:pt x="151" y="2462"/>
                    <a:pt x="227" y="2481"/>
                    <a:pt x="321" y="2481"/>
                  </a:cubicBezTo>
                  <a:cubicBezTo>
                    <a:pt x="334" y="2484"/>
                    <a:pt x="348" y="2486"/>
                    <a:pt x="361" y="2486"/>
                  </a:cubicBezTo>
                  <a:cubicBezTo>
                    <a:pt x="423" y="2486"/>
                    <a:pt x="482" y="2452"/>
                    <a:pt x="529" y="2406"/>
                  </a:cubicBezTo>
                  <a:cubicBezTo>
                    <a:pt x="604" y="2311"/>
                    <a:pt x="642" y="2217"/>
                    <a:pt x="623" y="2122"/>
                  </a:cubicBezTo>
                  <a:lnTo>
                    <a:pt x="623" y="1348"/>
                  </a:lnTo>
                  <a:cubicBezTo>
                    <a:pt x="623" y="1179"/>
                    <a:pt x="642" y="1009"/>
                    <a:pt x="661" y="839"/>
                  </a:cubicBezTo>
                  <a:cubicBezTo>
                    <a:pt x="699" y="726"/>
                    <a:pt x="774" y="631"/>
                    <a:pt x="868" y="575"/>
                  </a:cubicBezTo>
                  <a:cubicBezTo>
                    <a:pt x="963" y="518"/>
                    <a:pt x="1057" y="480"/>
                    <a:pt x="1170" y="480"/>
                  </a:cubicBezTo>
                  <a:cubicBezTo>
                    <a:pt x="1187" y="478"/>
                    <a:pt x="1204" y="477"/>
                    <a:pt x="1221" y="477"/>
                  </a:cubicBezTo>
                  <a:cubicBezTo>
                    <a:pt x="1335" y="477"/>
                    <a:pt x="1442" y="532"/>
                    <a:pt x="1491" y="631"/>
                  </a:cubicBezTo>
                  <a:cubicBezTo>
                    <a:pt x="1567" y="782"/>
                    <a:pt x="1605" y="952"/>
                    <a:pt x="1586" y="1103"/>
                  </a:cubicBezTo>
                  <a:lnTo>
                    <a:pt x="1586" y="2122"/>
                  </a:lnTo>
                  <a:cubicBezTo>
                    <a:pt x="1586" y="2236"/>
                    <a:pt x="1605" y="2330"/>
                    <a:pt x="1661" y="2406"/>
                  </a:cubicBezTo>
                  <a:cubicBezTo>
                    <a:pt x="1727" y="2472"/>
                    <a:pt x="1812" y="2505"/>
                    <a:pt x="1895" y="2505"/>
                  </a:cubicBezTo>
                  <a:cubicBezTo>
                    <a:pt x="1977" y="2505"/>
                    <a:pt x="2058" y="2472"/>
                    <a:pt x="2114" y="2406"/>
                  </a:cubicBezTo>
                  <a:cubicBezTo>
                    <a:pt x="2171" y="2330"/>
                    <a:pt x="2209" y="2217"/>
                    <a:pt x="2190" y="2122"/>
                  </a:cubicBezTo>
                  <a:lnTo>
                    <a:pt x="2190" y="990"/>
                  </a:lnTo>
                  <a:cubicBezTo>
                    <a:pt x="2190" y="877"/>
                    <a:pt x="2190" y="763"/>
                    <a:pt x="2171" y="650"/>
                  </a:cubicBezTo>
                  <a:cubicBezTo>
                    <a:pt x="2171" y="575"/>
                    <a:pt x="2133" y="499"/>
                    <a:pt x="2095" y="424"/>
                  </a:cubicBezTo>
                  <a:cubicBezTo>
                    <a:pt x="2039" y="291"/>
                    <a:pt x="1944" y="197"/>
                    <a:pt x="1812" y="121"/>
                  </a:cubicBezTo>
                  <a:cubicBezTo>
                    <a:pt x="1680" y="46"/>
                    <a:pt x="1529" y="8"/>
                    <a:pt x="1378" y="8"/>
                  </a:cubicBezTo>
                  <a:cubicBezTo>
                    <a:pt x="1227" y="8"/>
                    <a:pt x="1076" y="46"/>
                    <a:pt x="944" y="121"/>
                  </a:cubicBezTo>
                  <a:cubicBezTo>
                    <a:pt x="793" y="197"/>
                    <a:pt x="680" y="291"/>
                    <a:pt x="585" y="424"/>
                  </a:cubicBezTo>
                  <a:lnTo>
                    <a:pt x="585" y="348"/>
                  </a:lnTo>
                  <a:cubicBezTo>
                    <a:pt x="585" y="273"/>
                    <a:pt x="585" y="216"/>
                    <a:pt x="548" y="159"/>
                  </a:cubicBezTo>
                  <a:cubicBezTo>
                    <a:pt x="529" y="103"/>
                    <a:pt x="491" y="65"/>
                    <a:pt x="434" y="46"/>
                  </a:cubicBezTo>
                  <a:cubicBezTo>
                    <a:pt x="407" y="18"/>
                    <a:pt x="369" y="1"/>
                    <a:pt x="336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6507275" y="4880841"/>
              <a:ext cx="58550" cy="62350"/>
            </a:xfrm>
            <a:custGeom>
              <a:avLst/>
              <a:gdLst/>
              <a:ahLst/>
              <a:cxnLst/>
              <a:rect l="l" t="t" r="r" b="b"/>
              <a:pathLst>
                <a:path w="2342" h="2494" extrusionOk="0">
                  <a:moveTo>
                    <a:pt x="1190" y="416"/>
                  </a:moveTo>
                  <a:cubicBezTo>
                    <a:pt x="1341" y="416"/>
                    <a:pt x="1473" y="472"/>
                    <a:pt x="1587" y="585"/>
                  </a:cubicBezTo>
                  <a:cubicBezTo>
                    <a:pt x="1681" y="718"/>
                    <a:pt x="1756" y="869"/>
                    <a:pt x="1756" y="1057"/>
                  </a:cubicBezTo>
                  <a:lnTo>
                    <a:pt x="643" y="1057"/>
                  </a:lnTo>
                  <a:cubicBezTo>
                    <a:pt x="643" y="869"/>
                    <a:pt x="699" y="718"/>
                    <a:pt x="813" y="585"/>
                  </a:cubicBezTo>
                  <a:cubicBezTo>
                    <a:pt x="907" y="472"/>
                    <a:pt x="1058" y="416"/>
                    <a:pt x="1190" y="416"/>
                  </a:cubicBezTo>
                  <a:close/>
                  <a:moveTo>
                    <a:pt x="1209" y="0"/>
                  </a:moveTo>
                  <a:cubicBezTo>
                    <a:pt x="1039" y="0"/>
                    <a:pt x="869" y="19"/>
                    <a:pt x="718" y="95"/>
                  </a:cubicBezTo>
                  <a:cubicBezTo>
                    <a:pt x="567" y="151"/>
                    <a:pt x="435" y="227"/>
                    <a:pt x="341" y="340"/>
                  </a:cubicBezTo>
                  <a:cubicBezTo>
                    <a:pt x="227" y="453"/>
                    <a:pt x="152" y="585"/>
                    <a:pt x="95" y="736"/>
                  </a:cubicBezTo>
                  <a:cubicBezTo>
                    <a:pt x="39" y="906"/>
                    <a:pt x="20" y="1076"/>
                    <a:pt x="20" y="1246"/>
                  </a:cubicBezTo>
                  <a:cubicBezTo>
                    <a:pt x="1" y="1586"/>
                    <a:pt x="114" y="1907"/>
                    <a:pt x="341" y="2152"/>
                  </a:cubicBezTo>
                  <a:cubicBezTo>
                    <a:pt x="569" y="2380"/>
                    <a:pt x="878" y="2494"/>
                    <a:pt x="1193" y="2494"/>
                  </a:cubicBezTo>
                  <a:cubicBezTo>
                    <a:pt x="1217" y="2494"/>
                    <a:pt x="1241" y="2493"/>
                    <a:pt x="1266" y="2492"/>
                  </a:cubicBezTo>
                  <a:cubicBezTo>
                    <a:pt x="1417" y="2492"/>
                    <a:pt x="1568" y="2473"/>
                    <a:pt x="1719" y="2416"/>
                  </a:cubicBezTo>
                  <a:cubicBezTo>
                    <a:pt x="1832" y="2379"/>
                    <a:pt x="1945" y="2322"/>
                    <a:pt x="2058" y="2247"/>
                  </a:cubicBezTo>
                  <a:cubicBezTo>
                    <a:pt x="2134" y="2190"/>
                    <a:pt x="2191" y="2114"/>
                    <a:pt x="2247" y="2039"/>
                  </a:cubicBezTo>
                  <a:cubicBezTo>
                    <a:pt x="2285" y="1982"/>
                    <a:pt x="2304" y="1926"/>
                    <a:pt x="2304" y="1850"/>
                  </a:cubicBezTo>
                  <a:cubicBezTo>
                    <a:pt x="2323" y="1794"/>
                    <a:pt x="2285" y="1737"/>
                    <a:pt x="2247" y="1699"/>
                  </a:cubicBezTo>
                  <a:cubicBezTo>
                    <a:pt x="2210" y="1661"/>
                    <a:pt x="2153" y="1643"/>
                    <a:pt x="2096" y="1643"/>
                  </a:cubicBezTo>
                  <a:cubicBezTo>
                    <a:pt x="2058" y="1643"/>
                    <a:pt x="2002" y="1661"/>
                    <a:pt x="1964" y="1680"/>
                  </a:cubicBezTo>
                  <a:lnTo>
                    <a:pt x="1775" y="1869"/>
                  </a:lnTo>
                  <a:cubicBezTo>
                    <a:pt x="1719" y="1907"/>
                    <a:pt x="1681" y="1945"/>
                    <a:pt x="1624" y="1982"/>
                  </a:cubicBezTo>
                  <a:cubicBezTo>
                    <a:pt x="1568" y="2020"/>
                    <a:pt x="1511" y="2039"/>
                    <a:pt x="1436" y="2058"/>
                  </a:cubicBezTo>
                  <a:cubicBezTo>
                    <a:pt x="1379" y="2077"/>
                    <a:pt x="1303" y="2077"/>
                    <a:pt x="1247" y="2077"/>
                  </a:cubicBezTo>
                  <a:cubicBezTo>
                    <a:pt x="1232" y="2078"/>
                    <a:pt x="1218" y="2078"/>
                    <a:pt x="1204" y="2078"/>
                  </a:cubicBezTo>
                  <a:cubicBezTo>
                    <a:pt x="994" y="2078"/>
                    <a:pt x="807" y="1950"/>
                    <a:pt x="718" y="1756"/>
                  </a:cubicBezTo>
                  <a:cubicBezTo>
                    <a:pt x="662" y="1643"/>
                    <a:pt x="643" y="1529"/>
                    <a:pt x="643" y="1397"/>
                  </a:cubicBezTo>
                  <a:lnTo>
                    <a:pt x="1832" y="1397"/>
                  </a:lnTo>
                  <a:cubicBezTo>
                    <a:pt x="1964" y="1397"/>
                    <a:pt x="2096" y="1378"/>
                    <a:pt x="2210" y="1340"/>
                  </a:cubicBezTo>
                  <a:cubicBezTo>
                    <a:pt x="2304" y="1284"/>
                    <a:pt x="2342" y="1189"/>
                    <a:pt x="2342" y="1038"/>
                  </a:cubicBezTo>
                  <a:cubicBezTo>
                    <a:pt x="2342" y="869"/>
                    <a:pt x="2304" y="699"/>
                    <a:pt x="2210" y="548"/>
                  </a:cubicBezTo>
                  <a:cubicBezTo>
                    <a:pt x="2134" y="378"/>
                    <a:pt x="2002" y="246"/>
                    <a:pt x="1832" y="151"/>
                  </a:cubicBezTo>
                  <a:cubicBezTo>
                    <a:pt x="1643" y="38"/>
                    <a:pt x="1436" y="0"/>
                    <a:pt x="120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6569575" y="4858191"/>
              <a:ext cx="60900" cy="84950"/>
            </a:xfrm>
            <a:custGeom>
              <a:avLst/>
              <a:gdLst/>
              <a:ahLst/>
              <a:cxnLst/>
              <a:rect l="l" t="t" r="r" b="b"/>
              <a:pathLst>
                <a:path w="2436" h="3398" extrusionOk="0">
                  <a:moveTo>
                    <a:pt x="1209" y="1359"/>
                  </a:moveTo>
                  <a:cubicBezTo>
                    <a:pt x="1322" y="1359"/>
                    <a:pt x="1416" y="1397"/>
                    <a:pt x="1511" y="1454"/>
                  </a:cubicBezTo>
                  <a:cubicBezTo>
                    <a:pt x="1605" y="1529"/>
                    <a:pt x="1681" y="1624"/>
                    <a:pt x="1718" y="1718"/>
                  </a:cubicBezTo>
                  <a:cubicBezTo>
                    <a:pt x="1775" y="1850"/>
                    <a:pt x="1813" y="2001"/>
                    <a:pt x="1813" y="2152"/>
                  </a:cubicBezTo>
                  <a:cubicBezTo>
                    <a:pt x="1813" y="2303"/>
                    <a:pt x="1775" y="2435"/>
                    <a:pt x="1718" y="2586"/>
                  </a:cubicBezTo>
                  <a:cubicBezTo>
                    <a:pt x="1681" y="2681"/>
                    <a:pt x="1605" y="2775"/>
                    <a:pt x="1511" y="2832"/>
                  </a:cubicBezTo>
                  <a:cubicBezTo>
                    <a:pt x="1416" y="2888"/>
                    <a:pt x="1322" y="2926"/>
                    <a:pt x="1209" y="2926"/>
                  </a:cubicBezTo>
                  <a:cubicBezTo>
                    <a:pt x="1114" y="2926"/>
                    <a:pt x="1020" y="2888"/>
                    <a:pt x="926" y="2832"/>
                  </a:cubicBezTo>
                  <a:cubicBezTo>
                    <a:pt x="831" y="2775"/>
                    <a:pt x="756" y="2681"/>
                    <a:pt x="718" y="2567"/>
                  </a:cubicBezTo>
                  <a:cubicBezTo>
                    <a:pt x="661" y="2435"/>
                    <a:pt x="624" y="2284"/>
                    <a:pt x="642" y="2152"/>
                  </a:cubicBezTo>
                  <a:cubicBezTo>
                    <a:pt x="624" y="2001"/>
                    <a:pt x="661" y="1869"/>
                    <a:pt x="699" y="1737"/>
                  </a:cubicBezTo>
                  <a:cubicBezTo>
                    <a:pt x="756" y="1624"/>
                    <a:pt x="812" y="1529"/>
                    <a:pt x="907" y="1454"/>
                  </a:cubicBezTo>
                  <a:cubicBezTo>
                    <a:pt x="1001" y="1397"/>
                    <a:pt x="1114" y="1359"/>
                    <a:pt x="1209" y="1359"/>
                  </a:cubicBezTo>
                  <a:close/>
                  <a:moveTo>
                    <a:pt x="2134" y="0"/>
                  </a:moveTo>
                  <a:cubicBezTo>
                    <a:pt x="2058" y="0"/>
                    <a:pt x="1964" y="38"/>
                    <a:pt x="1926" y="95"/>
                  </a:cubicBezTo>
                  <a:cubicBezTo>
                    <a:pt x="1869" y="189"/>
                    <a:pt x="1832" y="283"/>
                    <a:pt x="1851" y="378"/>
                  </a:cubicBezTo>
                  <a:lnTo>
                    <a:pt x="1851" y="1284"/>
                  </a:lnTo>
                  <a:cubicBezTo>
                    <a:pt x="1737" y="1171"/>
                    <a:pt x="1624" y="1076"/>
                    <a:pt x="1492" y="1001"/>
                  </a:cubicBezTo>
                  <a:cubicBezTo>
                    <a:pt x="1360" y="944"/>
                    <a:pt x="1209" y="906"/>
                    <a:pt x="1039" y="906"/>
                  </a:cubicBezTo>
                  <a:cubicBezTo>
                    <a:pt x="756" y="906"/>
                    <a:pt x="491" y="1019"/>
                    <a:pt x="303" y="1227"/>
                  </a:cubicBezTo>
                  <a:cubicBezTo>
                    <a:pt x="114" y="1491"/>
                    <a:pt x="1" y="1812"/>
                    <a:pt x="20" y="2133"/>
                  </a:cubicBezTo>
                  <a:cubicBezTo>
                    <a:pt x="20" y="2303"/>
                    <a:pt x="57" y="2473"/>
                    <a:pt x="95" y="2624"/>
                  </a:cubicBezTo>
                  <a:cubicBezTo>
                    <a:pt x="152" y="2775"/>
                    <a:pt x="208" y="2907"/>
                    <a:pt x="303" y="3039"/>
                  </a:cubicBezTo>
                  <a:cubicBezTo>
                    <a:pt x="397" y="3153"/>
                    <a:pt x="510" y="3247"/>
                    <a:pt x="624" y="3304"/>
                  </a:cubicBezTo>
                  <a:cubicBezTo>
                    <a:pt x="756" y="3360"/>
                    <a:pt x="888" y="3398"/>
                    <a:pt x="1039" y="3398"/>
                  </a:cubicBezTo>
                  <a:cubicBezTo>
                    <a:pt x="1133" y="3398"/>
                    <a:pt x="1247" y="3379"/>
                    <a:pt x="1341" y="3341"/>
                  </a:cubicBezTo>
                  <a:cubicBezTo>
                    <a:pt x="1435" y="3322"/>
                    <a:pt x="1530" y="3266"/>
                    <a:pt x="1605" y="3209"/>
                  </a:cubicBezTo>
                  <a:cubicBezTo>
                    <a:pt x="1681" y="3153"/>
                    <a:pt x="1775" y="3058"/>
                    <a:pt x="1832" y="2983"/>
                  </a:cubicBezTo>
                  <a:lnTo>
                    <a:pt x="1832" y="3039"/>
                  </a:lnTo>
                  <a:cubicBezTo>
                    <a:pt x="1832" y="3134"/>
                    <a:pt x="1869" y="3228"/>
                    <a:pt x="1926" y="3304"/>
                  </a:cubicBezTo>
                  <a:cubicBezTo>
                    <a:pt x="1983" y="3379"/>
                    <a:pt x="2058" y="3398"/>
                    <a:pt x="2134" y="3398"/>
                  </a:cubicBezTo>
                  <a:cubicBezTo>
                    <a:pt x="2209" y="3398"/>
                    <a:pt x="2285" y="3379"/>
                    <a:pt x="2341" y="3322"/>
                  </a:cubicBezTo>
                  <a:cubicBezTo>
                    <a:pt x="2398" y="3247"/>
                    <a:pt x="2436" y="3153"/>
                    <a:pt x="2417" y="3058"/>
                  </a:cubicBezTo>
                  <a:lnTo>
                    <a:pt x="2417" y="359"/>
                  </a:lnTo>
                  <a:cubicBezTo>
                    <a:pt x="2436" y="264"/>
                    <a:pt x="2398" y="170"/>
                    <a:pt x="2341" y="95"/>
                  </a:cubicBezTo>
                  <a:cubicBezTo>
                    <a:pt x="2304" y="19"/>
                    <a:pt x="2209" y="0"/>
                    <a:pt x="2134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663500" y="4858191"/>
              <a:ext cx="59950" cy="85075"/>
            </a:xfrm>
            <a:custGeom>
              <a:avLst/>
              <a:gdLst/>
              <a:ahLst/>
              <a:cxnLst/>
              <a:rect l="l" t="t" r="r" b="b"/>
              <a:pathLst>
                <a:path w="2398" h="3403" extrusionOk="0">
                  <a:moveTo>
                    <a:pt x="1227" y="1359"/>
                  </a:moveTo>
                  <a:cubicBezTo>
                    <a:pt x="1321" y="1359"/>
                    <a:pt x="1435" y="1397"/>
                    <a:pt x="1510" y="1454"/>
                  </a:cubicBezTo>
                  <a:cubicBezTo>
                    <a:pt x="1605" y="1529"/>
                    <a:pt x="1680" y="1624"/>
                    <a:pt x="1718" y="1718"/>
                  </a:cubicBezTo>
                  <a:cubicBezTo>
                    <a:pt x="1756" y="1850"/>
                    <a:pt x="1793" y="2001"/>
                    <a:pt x="1793" y="2152"/>
                  </a:cubicBezTo>
                  <a:cubicBezTo>
                    <a:pt x="1793" y="2341"/>
                    <a:pt x="1737" y="2549"/>
                    <a:pt x="1623" y="2718"/>
                  </a:cubicBezTo>
                  <a:cubicBezTo>
                    <a:pt x="1529" y="2851"/>
                    <a:pt x="1378" y="2926"/>
                    <a:pt x="1227" y="2926"/>
                  </a:cubicBezTo>
                  <a:cubicBezTo>
                    <a:pt x="1057" y="2926"/>
                    <a:pt x="887" y="2851"/>
                    <a:pt x="774" y="2718"/>
                  </a:cubicBezTo>
                  <a:cubicBezTo>
                    <a:pt x="661" y="2567"/>
                    <a:pt x="604" y="2360"/>
                    <a:pt x="604" y="2171"/>
                  </a:cubicBezTo>
                  <a:cubicBezTo>
                    <a:pt x="604" y="2020"/>
                    <a:pt x="642" y="1869"/>
                    <a:pt x="699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1001" y="1397"/>
                    <a:pt x="1114" y="1359"/>
                    <a:pt x="1227" y="1359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38"/>
                    <a:pt x="76" y="95"/>
                  </a:cubicBezTo>
                  <a:cubicBezTo>
                    <a:pt x="19" y="189"/>
                    <a:pt x="0" y="283"/>
                    <a:pt x="0" y="378"/>
                  </a:cubicBezTo>
                  <a:lnTo>
                    <a:pt x="0" y="3058"/>
                  </a:lnTo>
                  <a:cubicBezTo>
                    <a:pt x="0" y="3153"/>
                    <a:pt x="19" y="3247"/>
                    <a:pt x="76" y="3322"/>
                  </a:cubicBezTo>
                  <a:cubicBezTo>
                    <a:pt x="122" y="3369"/>
                    <a:pt x="182" y="3403"/>
                    <a:pt x="243" y="3403"/>
                  </a:cubicBezTo>
                  <a:cubicBezTo>
                    <a:pt x="257" y="3403"/>
                    <a:pt x="270" y="3401"/>
                    <a:pt x="283" y="3398"/>
                  </a:cubicBezTo>
                  <a:cubicBezTo>
                    <a:pt x="300" y="3401"/>
                    <a:pt x="316" y="3403"/>
                    <a:pt x="332" y="3403"/>
                  </a:cubicBezTo>
                  <a:cubicBezTo>
                    <a:pt x="403" y="3403"/>
                    <a:pt x="460" y="3369"/>
                    <a:pt x="491" y="3322"/>
                  </a:cubicBezTo>
                  <a:cubicBezTo>
                    <a:pt x="566" y="3247"/>
                    <a:pt x="585" y="3153"/>
                    <a:pt x="585" y="3058"/>
                  </a:cubicBezTo>
                  <a:lnTo>
                    <a:pt x="585" y="3002"/>
                  </a:lnTo>
                  <a:cubicBezTo>
                    <a:pt x="661" y="3077"/>
                    <a:pt x="699" y="3134"/>
                    <a:pt x="755" y="3171"/>
                  </a:cubicBezTo>
                  <a:cubicBezTo>
                    <a:pt x="793" y="3209"/>
                    <a:pt x="850" y="3247"/>
                    <a:pt x="887" y="3285"/>
                  </a:cubicBezTo>
                  <a:cubicBezTo>
                    <a:pt x="963" y="3322"/>
                    <a:pt x="1038" y="3360"/>
                    <a:pt x="1114" y="3379"/>
                  </a:cubicBezTo>
                  <a:cubicBezTo>
                    <a:pt x="1189" y="3398"/>
                    <a:pt x="1284" y="3398"/>
                    <a:pt x="1378" y="3398"/>
                  </a:cubicBezTo>
                  <a:cubicBezTo>
                    <a:pt x="1510" y="3398"/>
                    <a:pt x="1661" y="3379"/>
                    <a:pt x="1793" y="3304"/>
                  </a:cubicBezTo>
                  <a:cubicBezTo>
                    <a:pt x="1926" y="3247"/>
                    <a:pt x="2039" y="3153"/>
                    <a:pt x="2114" y="3039"/>
                  </a:cubicBezTo>
                  <a:cubicBezTo>
                    <a:pt x="2209" y="2926"/>
                    <a:pt x="2284" y="2794"/>
                    <a:pt x="2322" y="2643"/>
                  </a:cubicBezTo>
                  <a:cubicBezTo>
                    <a:pt x="2379" y="2473"/>
                    <a:pt x="2397" y="2303"/>
                    <a:pt x="2397" y="2133"/>
                  </a:cubicBezTo>
                  <a:cubicBezTo>
                    <a:pt x="2397" y="1907"/>
                    <a:pt x="2360" y="1680"/>
                    <a:pt x="2265" y="1491"/>
                  </a:cubicBezTo>
                  <a:cubicBezTo>
                    <a:pt x="2190" y="1303"/>
                    <a:pt x="2077" y="1171"/>
                    <a:pt x="1907" y="1057"/>
                  </a:cubicBezTo>
                  <a:cubicBezTo>
                    <a:pt x="1756" y="963"/>
                    <a:pt x="1567" y="925"/>
                    <a:pt x="1378" y="925"/>
                  </a:cubicBezTo>
                  <a:cubicBezTo>
                    <a:pt x="1352" y="922"/>
                    <a:pt x="1326" y="920"/>
                    <a:pt x="1300" y="920"/>
                  </a:cubicBezTo>
                  <a:cubicBezTo>
                    <a:pt x="1176" y="920"/>
                    <a:pt x="1053" y="957"/>
                    <a:pt x="944" y="1019"/>
                  </a:cubicBezTo>
                  <a:cubicBezTo>
                    <a:pt x="812" y="1095"/>
                    <a:pt x="680" y="1171"/>
                    <a:pt x="585" y="1284"/>
                  </a:cubicBezTo>
                  <a:lnTo>
                    <a:pt x="585" y="340"/>
                  </a:lnTo>
                  <a:cubicBezTo>
                    <a:pt x="585" y="264"/>
                    <a:pt x="566" y="170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722475" y="4880841"/>
              <a:ext cx="58075" cy="84975"/>
            </a:xfrm>
            <a:custGeom>
              <a:avLst/>
              <a:gdLst/>
              <a:ahLst/>
              <a:cxnLst/>
              <a:rect l="l" t="t" r="r" b="b"/>
              <a:pathLst>
                <a:path w="2323" h="3399" extrusionOk="0">
                  <a:moveTo>
                    <a:pt x="359" y="0"/>
                  </a:moveTo>
                  <a:cubicBezTo>
                    <a:pt x="322" y="0"/>
                    <a:pt x="265" y="19"/>
                    <a:pt x="227" y="57"/>
                  </a:cubicBezTo>
                  <a:cubicBezTo>
                    <a:pt x="171" y="76"/>
                    <a:pt x="133" y="113"/>
                    <a:pt x="114" y="151"/>
                  </a:cubicBezTo>
                  <a:cubicBezTo>
                    <a:pt x="76" y="208"/>
                    <a:pt x="57" y="246"/>
                    <a:pt x="76" y="302"/>
                  </a:cubicBezTo>
                  <a:cubicBezTo>
                    <a:pt x="76" y="378"/>
                    <a:pt x="95" y="472"/>
                    <a:pt x="133" y="548"/>
                  </a:cubicBezTo>
                  <a:lnTo>
                    <a:pt x="888" y="2435"/>
                  </a:lnTo>
                  <a:lnTo>
                    <a:pt x="831" y="2567"/>
                  </a:lnTo>
                  <a:cubicBezTo>
                    <a:pt x="794" y="2643"/>
                    <a:pt x="756" y="2718"/>
                    <a:pt x="718" y="2794"/>
                  </a:cubicBezTo>
                  <a:cubicBezTo>
                    <a:pt x="699" y="2832"/>
                    <a:pt x="661" y="2869"/>
                    <a:pt x="605" y="2888"/>
                  </a:cubicBezTo>
                  <a:cubicBezTo>
                    <a:pt x="567" y="2926"/>
                    <a:pt x="510" y="2926"/>
                    <a:pt x="454" y="2926"/>
                  </a:cubicBezTo>
                  <a:cubicBezTo>
                    <a:pt x="416" y="2926"/>
                    <a:pt x="378" y="2926"/>
                    <a:pt x="340" y="2907"/>
                  </a:cubicBezTo>
                  <a:lnTo>
                    <a:pt x="246" y="2907"/>
                  </a:lnTo>
                  <a:cubicBezTo>
                    <a:pt x="232" y="2903"/>
                    <a:pt x="217" y="2900"/>
                    <a:pt x="201" y="2900"/>
                  </a:cubicBezTo>
                  <a:cubicBezTo>
                    <a:pt x="153" y="2900"/>
                    <a:pt x="100" y="2921"/>
                    <a:pt x="57" y="2964"/>
                  </a:cubicBezTo>
                  <a:cubicBezTo>
                    <a:pt x="20" y="3002"/>
                    <a:pt x="1" y="3058"/>
                    <a:pt x="1" y="3115"/>
                  </a:cubicBezTo>
                  <a:cubicBezTo>
                    <a:pt x="1" y="3209"/>
                    <a:pt x="38" y="3304"/>
                    <a:pt x="133" y="3341"/>
                  </a:cubicBezTo>
                  <a:cubicBezTo>
                    <a:pt x="265" y="3379"/>
                    <a:pt x="397" y="3398"/>
                    <a:pt x="529" y="3398"/>
                  </a:cubicBezTo>
                  <a:cubicBezTo>
                    <a:pt x="680" y="3398"/>
                    <a:pt x="831" y="3360"/>
                    <a:pt x="982" y="3304"/>
                  </a:cubicBezTo>
                  <a:cubicBezTo>
                    <a:pt x="1077" y="3247"/>
                    <a:pt x="1171" y="3172"/>
                    <a:pt x="1247" y="3077"/>
                  </a:cubicBezTo>
                  <a:cubicBezTo>
                    <a:pt x="1322" y="2926"/>
                    <a:pt x="1379" y="2794"/>
                    <a:pt x="1435" y="2643"/>
                  </a:cubicBezTo>
                  <a:lnTo>
                    <a:pt x="2247" y="548"/>
                  </a:lnTo>
                  <a:cubicBezTo>
                    <a:pt x="2266" y="510"/>
                    <a:pt x="2285" y="453"/>
                    <a:pt x="2285" y="397"/>
                  </a:cubicBezTo>
                  <a:cubicBezTo>
                    <a:pt x="2304" y="340"/>
                    <a:pt x="2323" y="302"/>
                    <a:pt x="2323" y="283"/>
                  </a:cubicBezTo>
                  <a:cubicBezTo>
                    <a:pt x="2323" y="227"/>
                    <a:pt x="2304" y="189"/>
                    <a:pt x="2285" y="151"/>
                  </a:cubicBezTo>
                  <a:cubicBezTo>
                    <a:pt x="2228" y="57"/>
                    <a:pt x="2153" y="0"/>
                    <a:pt x="2058" y="0"/>
                  </a:cubicBezTo>
                  <a:cubicBezTo>
                    <a:pt x="2002" y="0"/>
                    <a:pt x="1945" y="19"/>
                    <a:pt x="1907" y="38"/>
                  </a:cubicBezTo>
                  <a:cubicBezTo>
                    <a:pt x="1851" y="76"/>
                    <a:pt x="1813" y="113"/>
                    <a:pt x="1794" y="170"/>
                  </a:cubicBezTo>
                  <a:cubicBezTo>
                    <a:pt x="1756" y="246"/>
                    <a:pt x="1718" y="340"/>
                    <a:pt x="1700" y="434"/>
                  </a:cubicBezTo>
                  <a:lnTo>
                    <a:pt x="1209" y="1831"/>
                  </a:lnTo>
                  <a:lnTo>
                    <a:pt x="680" y="321"/>
                  </a:lnTo>
                  <a:cubicBezTo>
                    <a:pt x="661" y="246"/>
                    <a:pt x="624" y="170"/>
                    <a:pt x="567" y="95"/>
                  </a:cubicBezTo>
                  <a:cubicBezTo>
                    <a:pt x="510" y="38"/>
                    <a:pt x="435" y="0"/>
                    <a:pt x="35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957025" y="4858191"/>
              <a:ext cx="44375" cy="85075"/>
            </a:xfrm>
            <a:custGeom>
              <a:avLst/>
              <a:gdLst/>
              <a:ahLst/>
              <a:cxnLst/>
              <a:rect l="l" t="t" r="r" b="b"/>
              <a:pathLst>
                <a:path w="1775" h="3403" extrusionOk="0">
                  <a:moveTo>
                    <a:pt x="1246" y="0"/>
                  </a:moveTo>
                  <a:cubicBezTo>
                    <a:pt x="1076" y="0"/>
                    <a:pt x="925" y="19"/>
                    <a:pt x="774" y="76"/>
                  </a:cubicBezTo>
                  <a:cubicBezTo>
                    <a:pt x="661" y="132"/>
                    <a:pt x="586" y="208"/>
                    <a:pt x="529" y="321"/>
                  </a:cubicBezTo>
                  <a:cubicBezTo>
                    <a:pt x="472" y="453"/>
                    <a:pt x="453" y="623"/>
                    <a:pt x="472" y="774"/>
                  </a:cubicBezTo>
                  <a:lnTo>
                    <a:pt x="472" y="963"/>
                  </a:lnTo>
                  <a:lnTo>
                    <a:pt x="302" y="963"/>
                  </a:lnTo>
                  <a:cubicBezTo>
                    <a:pt x="95" y="963"/>
                    <a:pt x="0" y="1038"/>
                    <a:pt x="0" y="1189"/>
                  </a:cubicBezTo>
                  <a:cubicBezTo>
                    <a:pt x="0" y="1246"/>
                    <a:pt x="19" y="1303"/>
                    <a:pt x="76" y="1340"/>
                  </a:cubicBezTo>
                  <a:cubicBezTo>
                    <a:pt x="133" y="1397"/>
                    <a:pt x="208" y="1416"/>
                    <a:pt x="284" y="1416"/>
                  </a:cubicBezTo>
                  <a:lnTo>
                    <a:pt x="453" y="1416"/>
                  </a:lnTo>
                  <a:lnTo>
                    <a:pt x="453" y="3020"/>
                  </a:lnTo>
                  <a:cubicBezTo>
                    <a:pt x="435" y="3134"/>
                    <a:pt x="472" y="3228"/>
                    <a:pt x="529" y="3304"/>
                  </a:cubicBezTo>
                  <a:cubicBezTo>
                    <a:pt x="586" y="3370"/>
                    <a:pt x="666" y="3403"/>
                    <a:pt x="746" y="3403"/>
                  </a:cubicBezTo>
                  <a:cubicBezTo>
                    <a:pt x="826" y="3403"/>
                    <a:pt x="906" y="3370"/>
                    <a:pt x="963" y="3304"/>
                  </a:cubicBezTo>
                  <a:cubicBezTo>
                    <a:pt x="1039" y="3228"/>
                    <a:pt x="1057" y="3134"/>
                    <a:pt x="1057" y="3020"/>
                  </a:cubicBezTo>
                  <a:lnTo>
                    <a:pt x="1057" y="1416"/>
                  </a:lnTo>
                  <a:lnTo>
                    <a:pt x="1208" y="1416"/>
                  </a:lnTo>
                  <a:cubicBezTo>
                    <a:pt x="1303" y="1416"/>
                    <a:pt x="1378" y="1397"/>
                    <a:pt x="1473" y="1359"/>
                  </a:cubicBezTo>
                  <a:cubicBezTo>
                    <a:pt x="1529" y="1340"/>
                    <a:pt x="1548" y="1284"/>
                    <a:pt x="1548" y="1171"/>
                  </a:cubicBezTo>
                  <a:cubicBezTo>
                    <a:pt x="1548" y="1038"/>
                    <a:pt x="1435" y="963"/>
                    <a:pt x="1208" y="963"/>
                  </a:cubicBezTo>
                  <a:lnTo>
                    <a:pt x="1057" y="963"/>
                  </a:lnTo>
                  <a:lnTo>
                    <a:pt x="1057" y="812"/>
                  </a:lnTo>
                  <a:cubicBezTo>
                    <a:pt x="1057" y="717"/>
                    <a:pt x="1076" y="623"/>
                    <a:pt x="1114" y="548"/>
                  </a:cubicBezTo>
                  <a:cubicBezTo>
                    <a:pt x="1145" y="485"/>
                    <a:pt x="1203" y="448"/>
                    <a:pt x="1275" y="448"/>
                  </a:cubicBezTo>
                  <a:cubicBezTo>
                    <a:pt x="1290" y="448"/>
                    <a:pt x="1306" y="450"/>
                    <a:pt x="1322" y="453"/>
                  </a:cubicBezTo>
                  <a:lnTo>
                    <a:pt x="1473" y="453"/>
                  </a:lnTo>
                  <a:cubicBezTo>
                    <a:pt x="1510" y="472"/>
                    <a:pt x="1548" y="472"/>
                    <a:pt x="1586" y="472"/>
                  </a:cubicBezTo>
                  <a:cubicBezTo>
                    <a:pt x="1643" y="472"/>
                    <a:pt x="1699" y="453"/>
                    <a:pt x="1718" y="415"/>
                  </a:cubicBezTo>
                  <a:cubicBezTo>
                    <a:pt x="1756" y="378"/>
                    <a:pt x="1775" y="321"/>
                    <a:pt x="1775" y="264"/>
                  </a:cubicBezTo>
                  <a:cubicBezTo>
                    <a:pt x="1775" y="95"/>
                    <a:pt x="1605" y="0"/>
                    <a:pt x="124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6999500" y="4880841"/>
              <a:ext cx="42025" cy="61950"/>
            </a:xfrm>
            <a:custGeom>
              <a:avLst/>
              <a:gdLst/>
              <a:ahLst/>
              <a:cxnLst/>
              <a:rect l="l" t="t" r="r" b="b"/>
              <a:pathLst>
                <a:path w="1681" h="2478" extrusionOk="0">
                  <a:moveTo>
                    <a:pt x="302" y="0"/>
                  </a:moveTo>
                  <a:cubicBezTo>
                    <a:pt x="95" y="0"/>
                    <a:pt x="0" y="151"/>
                    <a:pt x="0" y="416"/>
                  </a:cubicBezTo>
                  <a:lnTo>
                    <a:pt x="0" y="2114"/>
                  </a:lnTo>
                  <a:cubicBezTo>
                    <a:pt x="0" y="2209"/>
                    <a:pt x="19" y="2303"/>
                    <a:pt x="95" y="2398"/>
                  </a:cubicBezTo>
                  <a:cubicBezTo>
                    <a:pt x="141" y="2444"/>
                    <a:pt x="201" y="2478"/>
                    <a:pt x="262" y="2478"/>
                  </a:cubicBezTo>
                  <a:cubicBezTo>
                    <a:pt x="276" y="2478"/>
                    <a:pt x="289" y="2476"/>
                    <a:pt x="302" y="2473"/>
                  </a:cubicBezTo>
                  <a:cubicBezTo>
                    <a:pt x="319" y="2476"/>
                    <a:pt x="335" y="2478"/>
                    <a:pt x="351" y="2478"/>
                  </a:cubicBezTo>
                  <a:cubicBezTo>
                    <a:pt x="423" y="2478"/>
                    <a:pt x="482" y="2444"/>
                    <a:pt x="529" y="2398"/>
                  </a:cubicBezTo>
                  <a:cubicBezTo>
                    <a:pt x="585" y="2303"/>
                    <a:pt x="623" y="2209"/>
                    <a:pt x="623" y="2114"/>
                  </a:cubicBezTo>
                  <a:lnTo>
                    <a:pt x="623" y="1605"/>
                  </a:lnTo>
                  <a:lnTo>
                    <a:pt x="604" y="1624"/>
                  </a:lnTo>
                  <a:cubicBezTo>
                    <a:pt x="604" y="1435"/>
                    <a:pt x="623" y="1265"/>
                    <a:pt x="623" y="1152"/>
                  </a:cubicBezTo>
                  <a:cubicBezTo>
                    <a:pt x="642" y="1038"/>
                    <a:pt x="661" y="925"/>
                    <a:pt x="680" y="812"/>
                  </a:cubicBezTo>
                  <a:cubicBezTo>
                    <a:pt x="718" y="736"/>
                    <a:pt x="755" y="661"/>
                    <a:pt x="831" y="604"/>
                  </a:cubicBezTo>
                  <a:cubicBezTo>
                    <a:pt x="887" y="548"/>
                    <a:pt x="963" y="529"/>
                    <a:pt x="1038" y="529"/>
                  </a:cubicBezTo>
                  <a:cubicBezTo>
                    <a:pt x="1114" y="529"/>
                    <a:pt x="1208" y="548"/>
                    <a:pt x="1284" y="567"/>
                  </a:cubicBezTo>
                  <a:cubicBezTo>
                    <a:pt x="1322" y="585"/>
                    <a:pt x="1378" y="604"/>
                    <a:pt x="1435" y="623"/>
                  </a:cubicBezTo>
                  <a:cubicBezTo>
                    <a:pt x="1510" y="623"/>
                    <a:pt x="1567" y="585"/>
                    <a:pt x="1605" y="548"/>
                  </a:cubicBezTo>
                  <a:cubicBezTo>
                    <a:pt x="1661" y="491"/>
                    <a:pt x="1680" y="434"/>
                    <a:pt x="1680" y="359"/>
                  </a:cubicBezTo>
                  <a:cubicBezTo>
                    <a:pt x="1680" y="246"/>
                    <a:pt x="1605" y="151"/>
                    <a:pt x="1510" y="113"/>
                  </a:cubicBezTo>
                  <a:cubicBezTo>
                    <a:pt x="1397" y="38"/>
                    <a:pt x="1265" y="0"/>
                    <a:pt x="1133" y="0"/>
                  </a:cubicBezTo>
                  <a:cubicBezTo>
                    <a:pt x="1020" y="0"/>
                    <a:pt x="906" y="38"/>
                    <a:pt x="812" y="113"/>
                  </a:cubicBezTo>
                  <a:cubicBezTo>
                    <a:pt x="736" y="189"/>
                    <a:pt x="661" y="283"/>
                    <a:pt x="604" y="397"/>
                  </a:cubicBezTo>
                  <a:cubicBezTo>
                    <a:pt x="604" y="283"/>
                    <a:pt x="567" y="189"/>
                    <a:pt x="529" y="113"/>
                  </a:cubicBezTo>
                  <a:cubicBezTo>
                    <a:pt x="472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7039125" y="4880716"/>
              <a:ext cx="59025" cy="62475"/>
            </a:xfrm>
            <a:custGeom>
              <a:avLst/>
              <a:gdLst/>
              <a:ahLst/>
              <a:cxnLst/>
              <a:rect l="l" t="t" r="r" b="b"/>
              <a:pathLst>
                <a:path w="2361" h="2499" extrusionOk="0">
                  <a:moveTo>
                    <a:pt x="1190" y="421"/>
                  </a:moveTo>
                  <a:cubicBezTo>
                    <a:pt x="1341" y="421"/>
                    <a:pt x="1492" y="477"/>
                    <a:pt x="1587" y="572"/>
                  </a:cubicBezTo>
                  <a:cubicBezTo>
                    <a:pt x="1700" y="704"/>
                    <a:pt x="1756" y="874"/>
                    <a:pt x="1756" y="1043"/>
                  </a:cubicBezTo>
                  <a:lnTo>
                    <a:pt x="643" y="1043"/>
                  </a:lnTo>
                  <a:cubicBezTo>
                    <a:pt x="643" y="874"/>
                    <a:pt x="718" y="723"/>
                    <a:pt x="831" y="572"/>
                  </a:cubicBezTo>
                  <a:cubicBezTo>
                    <a:pt x="926" y="477"/>
                    <a:pt x="1058" y="421"/>
                    <a:pt x="1190" y="421"/>
                  </a:cubicBezTo>
                  <a:close/>
                  <a:moveTo>
                    <a:pt x="1129" y="0"/>
                  </a:moveTo>
                  <a:cubicBezTo>
                    <a:pt x="980" y="0"/>
                    <a:pt x="842" y="34"/>
                    <a:pt x="718" y="81"/>
                  </a:cubicBezTo>
                  <a:cubicBezTo>
                    <a:pt x="567" y="137"/>
                    <a:pt x="435" y="232"/>
                    <a:pt x="341" y="345"/>
                  </a:cubicBezTo>
                  <a:cubicBezTo>
                    <a:pt x="227" y="458"/>
                    <a:pt x="152" y="590"/>
                    <a:pt x="95" y="741"/>
                  </a:cubicBezTo>
                  <a:cubicBezTo>
                    <a:pt x="39" y="892"/>
                    <a:pt x="20" y="1062"/>
                    <a:pt x="20" y="1251"/>
                  </a:cubicBezTo>
                  <a:cubicBezTo>
                    <a:pt x="1" y="1572"/>
                    <a:pt x="114" y="1912"/>
                    <a:pt x="341" y="2157"/>
                  </a:cubicBezTo>
                  <a:cubicBezTo>
                    <a:pt x="571" y="2369"/>
                    <a:pt x="883" y="2499"/>
                    <a:pt x="1201" y="2499"/>
                  </a:cubicBezTo>
                  <a:cubicBezTo>
                    <a:pt x="1223" y="2499"/>
                    <a:pt x="1244" y="2498"/>
                    <a:pt x="1266" y="2497"/>
                  </a:cubicBezTo>
                  <a:cubicBezTo>
                    <a:pt x="1417" y="2497"/>
                    <a:pt x="1568" y="2478"/>
                    <a:pt x="1719" y="2421"/>
                  </a:cubicBezTo>
                  <a:cubicBezTo>
                    <a:pt x="1832" y="2384"/>
                    <a:pt x="1945" y="2327"/>
                    <a:pt x="2058" y="2252"/>
                  </a:cubicBezTo>
                  <a:cubicBezTo>
                    <a:pt x="2134" y="2195"/>
                    <a:pt x="2191" y="2119"/>
                    <a:pt x="2247" y="2044"/>
                  </a:cubicBezTo>
                  <a:cubicBezTo>
                    <a:pt x="2285" y="1987"/>
                    <a:pt x="2304" y="1912"/>
                    <a:pt x="2304" y="1855"/>
                  </a:cubicBezTo>
                  <a:cubicBezTo>
                    <a:pt x="2323" y="1799"/>
                    <a:pt x="2285" y="1742"/>
                    <a:pt x="2247" y="1704"/>
                  </a:cubicBezTo>
                  <a:cubicBezTo>
                    <a:pt x="2209" y="1666"/>
                    <a:pt x="2153" y="1648"/>
                    <a:pt x="2096" y="1648"/>
                  </a:cubicBezTo>
                  <a:cubicBezTo>
                    <a:pt x="2058" y="1648"/>
                    <a:pt x="2002" y="1666"/>
                    <a:pt x="1964" y="1685"/>
                  </a:cubicBezTo>
                  <a:lnTo>
                    <a:pt x="1775" y="1855"/>
                  </a:lnTo>
                  <a:cubicBezTo>
                    <a:pt x="1738" y="1893"/>
                    <a:pt x="1681" y="1950"/>
                    <a:pt x="1624" y="1968"/>
                  </a:cubicBezTo>
                  <a:cubicBezTo>
                    <a:pt x="1568" y="2006"/>
                    <a:pt x="1511" y="2044"/>
                    <a:pt x="1454" y="2063"/>
                  </a:cubicBezTo>
                  <a:cubicBezTo>
                    <a:pt x="1379" y="2082"/>
                    <a:pt x="1322" y="2082"/>
                    <a:pt x="1247" y="2082"/>
                  </a:cubicBezTo>
                  <a:cubicBezTo>
                    <a:pt x="1133" y="2082"/>
                    <a:pt x="1039" y="2063"/>
                    <a:pt x="945" y="2006"/>
                  </a:cubicBezTo>
                  <a:cubicBezTo>
                    <a:pt x="850" y="1950"/>
                    <a:pt x="775" y="1855"/>
                    <a:pt x="737" y="1761"/>
                  </a:cubicBezTo>
                  <a:cubicBezTo>
                    <a:pt x="680" y="1648"/>
                    <a:pt x="643" y="1534"/>
                    <a:pt x="643" y="1402"/>
                  </a:cubicBezTo>
                  <a:lnTo>
                    <a:pt x="1851" y="1402"/>
                  </a:lnTo>
                  <a:cubicBezTo>
                    <a:pt x="1964" y="1402"/>
                    <a:pt x="2096" y="1383"/>
                    <a:pt x="2209" y="1327"/>
                  </a:cubicBezTo>
                  <a:cubicBezTo>
                    <a:pt x="2304" y="1270"/>
                    <a:pt x="2360" y="1138"/>
                    <a:pt x="2342" y="1025"/>
                  </a:cubicBezTo>
                  <a:cubicBezTo>
                    <a:pt x="2342" y="855"/>
                    <a:pt x="2304" y="685"/>
                    <a:pt x="2228" y="534"/>
                  </a:cubicBezTo>
                  <a:cubicBezTo>
                    <a:pt x="2134" y="383"/>
                    <a:pt x="2002" y="251"/>
                    <a:pt x="1832" y="156"/>
                  </a:cubicBezTo>
                  <a:cubicBezTo>
                    <a:pt x="1667" y="57"/>
                    <a:pt x="1488" y="2"/>
                    <a:pt x="1307" y="2"/>
                  </a:cubicBezTo>
                  <a:cubicBezTo>
                    <a:pt x="1281" y="2"/>
                    <a:pt x="1254" y="3"/>
                    <a:pt x="1228" y="5"/>
                  </a:cubicBezTo>
                  <a:cubicBezTo>
                    <a:pt x="1194" y="2"/>
                    <a:pt x="1162" y="0"/>
                    <a:pt x="112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7102850" y="4880716"/>
              <a:ext cx="59000" cy="62475"/>
            </a:xfrm>
            <a:custGeom>
              <a:avLst/>
              <a:gdLst/>
              <a:ahLst/>
              <a:cxnLst/>
              <a:rect l="l" t="t" r="r" b="b"/>
              <a:pathLst>
                <a:path w="2360" h="2499" extrusionOk="0">
                  <a:moveTo>
                    <a:pt x="1189" y="421"/>
                  </a:moveTo>
                  <a:cubicBezTo>
                    <a:pt x="1340" y="421"/>
                    <a:pt x="1473" y="477"/>
                    <a:pt x="1586" y="572"/>
                  </a:cubicBezTo>
                  <a:cubicBezTo>
                    <a:pt x="1680" y="704"/>
                    <a:pt x="1756" y="874"/>
                    <a:pt x="1756" y="1043"/>
                  </a:cubicBezTo>
                  <a:lnTo>
                    <a:pt x="642" y="1043"/>
                  </a:lnTo>
                  <a:cubicBezTo>
                    <a:pt x="642" y="874"/>
                    <a:pt x="699" y="723"/>
                    <a:pt x="812" y="572"/>
                  </a:cubicBezTo>
                  <a:cubicBezTo>
                    <a:pt x="906" y="477"/>
                    <a:pt x="1057" y="421"/>
                    <a:pt x="1189" y="421"/>
                  </a:cubicBezTo>
                  <a:close/>
                  <a:moveTo>
                    <a:pt x="1118" y="0"/>
                  </a:moveTo>
                  <a:cubicBezTo>
                    <a:pt x="979" y="0"/>
                    <a:pt x="842" y="34"/>
                    <a:pt x="718" y="81"/>
                  </a:cubicBezTo>
                  <a:cubicBezTo>
                    <a:pt x="567" y="137"/>
                    <a:pt x="434" y="232"/>
                    <a:pt x="340" y="345"/>
                  </a:cubicBezTo>
                  <a:cubicBezTo>
                    <a:pt x="227" y="458"/>
                    <a:pt x="151" y="590"/>
                    <a:pt x="95" y="741"/>
                  </a:cubicBezTo>
                  <a:cubicBezTo>
                    <a:pt x="38" y="892"/>
                    <a:pt x="19" y="1062"/>
                    <a:pt x="19" y="1251"/>
                  </a:cubicBezTo>
                  <a:cubicBezTo>
                    <a:pt x="0" y="1572"/>
                    <a:pt x="114" y="1912"/>
                    <a:pt x="340" y="2157"/>
                  </a:cubicBezTo>
                  <a:cubicBezTo>
                    <a:pt x="570" y="2369"/>
                    <a:pt x="883" y="2499"/>
                    <a:pt x="1201" y="2499"/>
                  </a:cubicBezTo>
                  <a:cubicBezTo>
                    <a:pt x="1222" y="2499"/>
                    <a:pt x="1243" y="2498"/>
                    <a:pt x="1265" y="2497"/>
                  </a:cubicBezTo>
                  <a:cubicBezTo>
                    <a:pt x="1416" y="2497"/>
                    <a:pt x="1567" y="2478"/>
                    <a:pt x="1718" y="2421"/>
                  </a:cubicBezTo>
                  <a:cubicBezTo>
                    <a:pt x="1831" y="2384"/>
                    <a:pt x="1945" y="2327"/>
                    <a:pt x="2039" y="2252"/>
                  </a:cubicBezTo>
                  <a:cubicBezTo>
                    <a:pt x="2114" y="2195"/>
                    <a:pt x="2190" y="2119"/>
                    <a:pt x="2247" y="2044"/>
                  </a:cubicBezTo>
                  <a:cubicBezTo>
                    <a:pt x="2284" y="1987"/>
                    <a:pt x="2303" y="1912"/>
                    <a:pt x="2303" y="1855"/>
                  </a:cubicBezTo>
                  <a:cubicBezTo>
                    <a:pt x="2303" y="1799"/>
                    <a:pt x="2284" y="1742"/>
                    <a:pt x="2247" y="1704"/>
                  </a:cubicBezTo>
                  <a:cubicBezTo>
                    <a:pt x="2209" y="1666"/>
                    <a:pt x="2152" y="1648"/>
                    <a:pt x="2096" y="1648"/>
                  </a:cubicBezTo>
                  <a:cubicBezTo>
                    <a:pt x="2039" y="1648"/>
                    <a:pt x="2001" y="1666"/>
                    <a:pt x="1963" y="1685"/>
                  </a:cubicBezTo>
                  <a:lnTo>
                    <a:pt x="1775" y="1855"/>
                  </a:lnTo>
                  <a:cubicBezTo>
                    <a:pt x="1718" y="1893"/>
                    <a:pt x="1680" y="1950"/>
                    <a:pt x="1624" y="1968"/>
                  </a:cubicBezTo>
                  <a:cubicBezTo>
                    <a:pt x="1567" y="2006"/>
                    <a:pt x="1510" y="2044"/>
                    <a:pt x="1435" y="2063"/>
                  </a:cubicBezTo>
                  <a:cubicBezTo>
                    <a:pt x="1378" y="2082"/>
                    <a:pt x="1303" y="2082"/>
                    <a:pt x="1246" y="2082"/>
                  </a:cubicBezTo>
                  <a:cubicBezTo>
                    <a:pt x="1133" y="2082"/>
                    <a:pt x="1038" y="2063"/>
                    <a:pt x="944" y="2006"/>
                  </a:cubicBezTo>
                  <a:cubicBezTo>
                    <a:pt x="850" y="1950"/>
                    <a:pt x="774" y="1855"/>
                    <a:pt x="718" y="1761"/>
                  </a:cubicBezTo>
                  <a:cubicBezTo>
                    <a:pt x="661" y="1648"/>
                    <a:pt x="642" y="1534"/>
                    <a:pt x="642" y="1402"/>
                  </a:cubicBezTo>
                  <a:lnTo>
                    <a:pt x="1831" y="1402"/>
                  </a:lnTo>
                  <a:cubicBezTo>
                    <a:pt x="1963" y="1402"/>
                    <a:pt x="2096" y="1383"/>
                    <a:pt x="2209" y="1327"/>
                  </a:cubicBezTo>
                  <a:cubicBezTo>
                    <a:pt x="2303" y="1270"/>
                    <a:pt x="2360" y="1138"/>
                    <a:pt x="2341" y="1025"/>
                  </a:cubicBezTo>
                  <a:cubicBezTo>
                    <a:pt x="2341" y="855"/>
                    <a:pt x="2284" y="685"/>
                    <a:pt x="2209" y="534"/>
                  </a:cubicBezTo>
                  <a:cubicBezTo>
                    <a:pt x="2114" y="383"/>
                    <a:pt x="1982" y="251"/>
                    <a:pt x="1831" y="156"/>
                  </a:cubicBezTo>
                  <a:cubicBezTo>
                    <a:pt x="1666" y="57"/>
                    <a:pt x="1487" y="2"/>
                    <a:pt x="1294" y="2"/>
                  </a:cubicBezTo>
                  <a:cubicBezTo>
                    <a:pt x="1266" y="2"/>
                    <a:pt x="1237" y="3"/>
                    <a:pt x="1208" y="5"/>
                  </a:cubicBezTo>
                  <a:cubicBezTo>
                    <a:pt x="1178" y="2"/>
                    <a:pt x="1148" y="0"/>
                    <a:pt x="1118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167500" y="4880841"/>
              <a:ext cx="60425" cy="84600"/>
            </a:xfrm>
            <a:custGeom>
              <a:avLst/>
              <a:gdLst/>
              <a:ahLst/>
              <a:cxnLst/>
              <a:rect l="l" t="t" r="r" b="b"/>
              <a:pathLst>
                <a:path w="2417" h="3384" extrusionOk="0">
                  <a:moveTo>
                    <a:pt x="1208" y="453"/>
                  </a:moveTo>
                  <a:cubicBezTo>
                    <a:pt x="1322" y="453"/>
                    <a:pt x="1416" y="491"/>
                    <a:pt x="1510" y="548"/>
                  </a:cubicBezTo>
                  <a:cubicBezTo>
                    <a:pt x="1605" y="623"/>
                    <a:pt x="1680" y="718"/>
                    <a:pt x="1718" y="812"/>
                  </a:cubicBezTo>
                  <a:cubicBezTo>
                    <a:pt x="1756" y="944"/>
                    <a:pt x="1794" y="1095"/>
                    <a:pt x="1794" y="1227"/>
                  </a:cubicBezTo>
                  <a:cubicBezTo>
                    <a:pt x="1794" y="1378"/>
                    <a:pt x="1756" y="1529"/>
                    <a:pt x="1699" y="1661"/>
                  </a:cubicBezTo>
                  <a:cubicBezTo>
                    <a:pt x="1661" y="1775"/>
                    <a:pt x="1586" y="1850"/>
                    <a:pt x="1492" y="1926"/>
                  </a:cubicBezTo>
                  <a:cubicBezTo>
                    <a:pt x="1416" y="1982"/>
                    <a:pt x="1322" y="2020"/>
                    <a:pt x="1208" y="2020"/>
                  </a:cubicBezTo>
                  <a:cubicBezTo>
                    <a:pt x="1057" y="2020"/>
                    <a:pt x="888" y="1945"/>
                    <a:pt x="793" y="1812"/>
                  </a:cubicBezTo>
                  <a:cubicBezTo>
                    <a:pt x="661" y="1643"/>
                    <a:pt x="604" y="1454"/>
                    <a:pt x="623" y="1246"/>
                  </a:cubicBezTo>
                  <a:cubicBezTo>
                    <a:pt x="604" y="1038"/>
                    <a:pt x="661" y="831"/>
                    <a:pt x="793" y="661"/>
                  </a:cubicBezTo>
                  <a:cubicBezTo>
                    <a:pt x="888" y="529"/>
                    <a:pt x="1057" y="453"/>
                    <a:pt x="1208" y="453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19"/>
                    <a:pt x="76" y="95"/>
                  </a:cubicBezTo>
                  <a:cubicBezTo>
                    <a:pt x="38" y="151"/>
                    <a:pt x="0" y="246"/>
                    <a:pt x="0" y="340"/>
                  </a:cubicBezTo>
                  <a:lnTo>
                    <a:pt x="0" y="2983"/>
                  </a:lnTo>
                  <a:cubicBezTo>
                    <a:pt x="0" y="3077"/>
                    <a:pt x="19" y="3190"/>
                    <a:pt x="57" y="3285"/>
                  </a:cubicBezTo>
                  <a:cubicBezTo>
                    <a:pt x="104" y="3347"/>
                    <a:pt x="177" y="3384"/>
                    <a:pt x="254" y="3384"/>
                  </a:cubicBezTo>
                  <a:cubicBezTo>
                    <a:pt x="270" y="3384"/>
                    <a:pt x="286" y="3382"/>
                    <a:pt x="302" y="3379"/>
                  </a:cubicBezTo>
                  <a:cubicBezTo>
                    <a:pt x="491" y="3379"/>
                    <a:pt x="586" y="3247"/>
                    <a:pt x="586" y="2983"/>
                  </a:cubicBezTo>
                  <a:lnTo>
                    <a:pt x="586" y="2058"/>
                  </a:lnTo>
                  <a:cubicBezTo>
                    <a:pt x="680" y="2190"/>
                    <a:pt x="793" y="2284"/>
                    <a:pt x="925" y="2379"/>
                  </a:cubicBezTo>
                  <a:cubicBezTo>
                    <a:pt x="1050" y="2441"/>
                    <a:pt x="1176" y="2478"/>
                    <a:pt x="1301" y="2478"/>
                  </a:cubicBezTo>
                  <a:cubicBezTo>
                    <a:pt x="1327" y="2478"/>
                    <a:pt x="1352" y="2476"/>
                    <a:pt x="1378" y="2473"/>
                  </a:cubicBezTo>
                  <a:cubicBezTo>
                    <a:pt x="1510" y="2473"/>
                    <a:pt x="1661" y="2454"/>
                    <a:pt x="1775" y="2398"/>
                  </a:cubicBezTo>
                  <a:cubicBezTo>
                    <a:pt x="1907" y="2341"/>
                    <a:pt x="2020" y="2265"/>
                    <a:pt x="2115" y="2152"/>
                  </a:cubicBezTo>
                  <a:cubicBezTo>
                    <a:pt x="2209" y="2039"/>
                    <a:pt x="2284" y="1907"/>
                    <a:pt x="2322" y="1756"/>
                  </a:cubicBezTo>
                  <a:cubicBezTo>
                    <a:pt x="2379" y="1586"/>
                    <a:pt x="2417" y="1416"/>
                    <a:pt x="2417" y="1246"/>
                  </a:cubicBezTo>
                  <a:cubicBezTo>
                    <a:pt x="2417" y="1020"/>
                    <a:pt x="2360" y="793"/>
                    <a:pt x="2266" y="585"/>
                  </a:cubicBezTo>
                  <a:cubicBezTo>
                    <a:pt x="2190" y="397"/>
                    <a:pt x="2058" y="265"/>
                    <a:pt x="1888" y="151"/>
                  </a:cubicBezTo>
                  <a:cubicBezTo>
                    <a:pt x="1737" y="57"/>
                    <a:pt x="1567" y="0"/>
                    <a:pt x="1378" y="0"/>
                  </a:cubicBezTo>
                  <a:cubicBezTo>
                    <a:pt x="1227" y="0"/>
                    <a:pt x="1076" y="38"/>
                    <a:pt x="963" y="113"/>
                  </a:cubicBezTo>
                  <a:cubicBezTo>
                    <a:pt x="812" y="189"/>
                    <a:pt x="699" y="302"/>
                    <a:pt x="604" y="416"/>
                  </a:cubicBezTo>
                  <a:lnTo>
                    <a:pt x="604" y="340"/>
                  </a:lnTo>
                  <a:lnTo>
                    <a:pt x="586" y="340"/>
                  </a:lnTo>
                  <a:cubicBezTo>
                    <a:pt x="586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7234500" y="4858666"/>
              <a:ext cx="16075" cy="84475"/>
            </a:xfrm>
            <a:custGeom>
              <a:avLst/>
              <a:gdLst/>
              <a:ahLst/>
              <a:cxnLst/>
              <a:rect l="l" t="t" r="r" b="b"/>
              <a:pathLst>
                <a:path w="643" h="3379" extrusionOk="0">
                  <a:moveTo>
                    <a:pt x="341" y="0"/>
                  </a:moveTo>
                  <a:cubicBezTo>
                    <a:pt x="265" y="0"/>
                    <a:pt x="190" y="38"/>
                    <a:pt x="133" y="94"/>
                  </a:cubicBezTo>
                  <a:cubicBezTo>
                    <a:pt x="1" y="208"/>
                    <a:pt x="1" y="396"/>
                    <a:pt x="133" y="529"/>
                  </a:cubicBezTo>
                  <a:cubicBezTo>
                    <a:pt x="190" y="566"/>
                    <a:pt x="265" y="604"/>
                    <a:pt x="341" y="604"/>
                  </a:cubicBezTo>
                  <a:cubicBezTo>
                    <a:pt x="416" y="604"/>
                    <a:pt x="492" y="566"/>
                    <a:pt x="548" y="529"/>
                  </a:cubicBezTo>
                  <a:cubicBezTo>
                    <a:pt x="624" y="472"/>
                    <a:pt x="643" y="378"/>
                    <a:pt x="643" y="302"/>
                  </a:cubicBezTo>
                  <a:cubicBezTo>
                    <a:pt x="643" y="208"/>
                    <a:pt x="624" y="132"/>
                    <a:pt x="548" y="76"/>
                  </a:cubicBezTo>
                  <a:cubicBezTo>
                    <a:pt x="492" y="19"/>
                    <a:pt x="416" y="0"/>
                    <a:pt x="341" y="0"/>
                  </a:cubicBezTo>
                  <a:close/>
                  <a:moveTo>
                    <a:pt x="341" y="887"/>
                  </a:moveTo>
                  <a:cubicBezTo>
                    <a:pt x="246" y="887"/>
                    <a:pt x="171" y="906"/>
                    <a:pt x="114" y="982"/>
                  </a:cubicBezTo>
                  <a:cubicBezTo>
                    <a:pt x="57" y="1057"/>
                    <a:pt x="20" y="1152"/>
                    <a:pt x="20" y="1246"/>
                  </a:cubicBezTo>
                  <a:lnTo>
                    <a:pt x="20" y="3001"/>
                  </a:lnTo>
                  <a:cubicBezTo>
                    <a:pt x="20" y="3096"/>
                    <a:pt x="57" y="3190"/>
                    <a:pt x="114" y="3285"/>
                  </a:cubicBezTo>
                  <a:cubicBezTo>
                    <a:pt x="171" y="3341"/>
                    <a:pt x="246" y="3379"/>
                    <a:pt x="341" y="3379"/>
                  </a:cubicBezTo>
                  <a:cubicBezTo>
                    <a:pt x="416" y="3379"/>
                    <a:pt x="492" y="3341"/>
                    <a:pt x="548" y="3285"/>
                  </a:cubicBezTo>
                  <a:cubicBezTo>
                    <a:pt x="624" y="3209"/>
                    <a:pt x="643" y="3096"/>
                    <a:pt x="643" y="3001"/>
                  </a:cubicBezTo>
                  <a:lnTo>
                    <a:pt x="643" y="1227"/>
                  </a:lnTo>
                  <a:cubicBezTo>
                    <a:pt x="643" y="1133"/>
                    <a:pt x="624" y="1038"/>
                    <a:pt x="548" y="982"/>
                  </a:cubicBezTo>
                  <a:cubicBezTo>
                    <a:pt x="492" y="925"/>
                    <a:pt x="416" y="887"/>
                    <a:pt x="341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262825" y="4858066"/>
              <a:ext cx="52875" cy="85075"/>
            </a:xfrm>
            <a:custGeom>
              <a:avLst/>
              <a:gdLst/>
              <a:ahLst/>
              <a:cxnLst/>
              <a:rect l="l" t="t" r="r" b="b"/>
              <a:pathLst>
                <a:path w="2115" h="3403" extrusionOk="0">
                  <a:moveTo>
                    <a:pt x="273" y="0"/>
                  </a:moveTo>
                  <a:cubicBezTo>
                    <a:pt x="196" y="0"/>
                    <a:pt x="123" y="37"/>
                    <a:pt x="76" y="100"/>
                  </a:cubicBezTo>
                  <a:cubicBezTo>
                    <a:pt x="19" y="194"/>
                    <a:pt x="0" y="307"/>
                    <a:pt x="0" y="420"/>
                  </a:cubicBezTo>
                  <a:lnTo>
                    <a:pt x="0" y="3025"/>
                  </a:lnTo>
                  <a:cubicBezTo>
                    <a:pt x="0" y="3120"/>
                    <a:pt x="19" y="3233"/>
                    <a:pt x="95" y="3309"/>
                  </a:cubicBezTo>
                  <a:cubicBezTo>
                    <a:pt x="133" y="3365"/>
                    <a:pt x="227" y="3403"/>
                    <a:pt x="302" y="3403"/>
                  </a:cubicBezTo>
                  <a:cubicBezTo>
                    <a:pt x="397" y="3403"/>
                    <a:pt x="472" y="3365"/>
                    <a:pt x="529" y="3309"/>
                  </a:cubicBezTo>
                  <a:cubicBezTo>
                    <a:pt x="586" y="3233"/>
                    <a:pt x="623" y="3139"/>
                    <a:pt x="623" y="3025"/>
                  </a:cubicBezTo>
                  <a:lnTo>
                    <a:pt x="623" y="2554"/>
                  </a:lnTo>
                  <a:lnTo>
                    <a:pt x="944" y="2233"/>
                  </a:lnTo>
                  <a:lnTo>
                    <a:pt x="1492" y="3120"/>
                  </a:lnTo>
                  <a:cubicBezTo>
                    <a:pt x="1529" y="3195"/>
                    <a:pt x="1586" y="3271"/>
                    <a:pt x="1643" y="3346"/>
                  </a:cubicBezTo>
                  <a:cubicBezTo>
                    <a:pt x="1699" y="3384"/>
                    <a:pt x="1756" y="3403"/>
                    <a:pt x="1813" y="3403"/>
                  </a:cubicBezTo>
                  <a:cubicBezTo>
                    <a:pt x="1907" y="3403"/>
                    <a:pt x="1982" y="3365"/>
                    <a:pt x="2039" y="3327"/>
                  </a:cubicBezTo>
                  <a:cubicBezTo>
                    <a:pt x="2096" y="3252"/>
                    <a:pt x="2115" y="3176"/>
                    <a:pt x="2115" y="3082"/>
                  </a:cubicBezTo>
                  <a:cubicBezTo>
                    <a:pt x="2115" y="3044"/>
                    <a:pt x="2096" y="3007"/>
                    <a:pt x="2077" y="2969"/>
                  </a:cubicBezTo>
                  <a:cubicBezTo>
                    <a:pt x="2058" y="2931"/>
                    <a:pt x="2020" y="2874"/>
                    <a:pt x="1982" y="2799"/>
                  </a:cubicBezTo>
                  <a:lnTo>
                    <a:pt x="1360" y="1817"/>
                  </a:lnTo>
                  <a:lnTo>
                    <a:pt x="1680" y="1515"/>
                  </a:lnTo>
                  <a:cubicBezTo>
                    <a:pt x="1850" y="1383"/>
                    <a:pt x="1926" y="1251"/>
                    <a:pt x="1926" y="1157"/>
                  </a:cubicBezTo>
                  <a:cubicBezTo>
                    <a:pt x="1926" y="1100"/>
                    <a:pt x="1907" y="1024"/>
                    <a:pt x="1850" y="987"/>
                  </a:cubicBezTo>
                  <a:cubicBezTo>
                    <a:pt x="1794" y="930"/>
                    <a:pt x="1737" y="911"/>
                    <a:pt x="1662" y="911"/>
                  </a:cubicBezTo>
                  <a:cubicBezTo>
                    <a:pt x="1605" y="911"/>
                    <a:pt x="1548" y="930"/>
                    <a:pt x="1492" y="968"/>
                  </a:cubicBezTo>
                  <a:cubicBezTo>
                    <a:pt x="1416" y="1006"/>
                    <a:pt x="1360" y="1081"/>
                    <a:pt x="1303" y="1138"/>
                  </a:cubicBezTo>
                  <a:lnTo>
                    <a:pt x="623" y="1874"/>
                  </a:lnTo>
                  <a:lnTo>
                    <a:pt x="623" y="383"/>
                  </a:lnTo>
                  <a:cubicBezTo>
                    <a:pt x="642" y="288"/>
                    <a:pt x="604" y="175"/>
                    <a:pt x="548" y="100"/>
                  </a:cubicBezTo>
                  <a:cubicBezTo>
                    <a:pt x="491" y="24"/>
                    <a:pt x="397" y="5"/>
                    <a:pt x="321" y="5"/>
                  </a:cubicBezTo>
                  <a:cubicBezTo>
                    <a:pt x="305" y="2"/>
                    <a:pt x="289" y="0"/>
                    <a:pt x="27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324650" y="4926141"/>
              <a:ext cx="17950" cy="17000"/>
            </a:xfrm>
            <a:custGeom>
              <a:avLst/>
              <a:gdLst/>
              <a:ahLst/>
              <a:cxnLst/>
              <a:rect l="l" t="t" r="r" b="b"/>
              <a:pathLst>
                <a:path w="718" h="680" extrusionOk="0">
                  <a:moveTo>
                    <a:pt x="340" y="0"/>
                  </a:moveTo>
                  <a:cubicBezTo>
                    <a:pt x="246" y="0"/>
                    <a:pt x="170" y="38"/>
                    <a:pt x="114" y="95"/>
                  </a:cubicBezTo>
                  <a:cubicBezTo>
                    <a:pt x="38" y="170"/>
                    <a:pt x="0" y="246"/>
                    <a:pt x="0" y="340"/>
                  </a:cubicBezTo>
                  <a:cubicBezTo>
                    <a:pt x="0" y="435"/>
                    <a:pt x="38" y="529"/>
                    <a:pt x="114" y="586"/>
                  </a:cubicBezTo>
                  <a:cubicBezTo>
                    <a:pt x="170" y="642"/>
                    <a:pt x="265" y="680"/>
                    <a:pt x="340" y="680"/>
                  </a:cubicBezTo>
                  <a:cubicBezTo>
                    <a:pt x="434" y="680"/>
                    <a:pt x="510" y="642"/>
                    <a:pt x="585" y="586"/>
                  </a:cubicBezTo>
                  <a:cubicBezTo>
                    <a:pt x="718" y="453"/>
                    <a:pt x="718" y="227"/>
                    <a:pt x="585" y="95"/>
                  </a:cubicBezTo>
                  <a:cubicBezTo>
                    <a:pt x="510" y="38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351075" y="4880166"/>
              <a:ext cx="58550" cy="62175"/>
            </a:xfrm>
            <a:custGeom>
              <a:avLst/>
              <a:gdLst/>
              <a:ahLst/>
              <a:cxnLst/>
              <a:rect l="l" t="t" r="r" b="b"/>
              <a:pathLst>
                <a:path w="2342" h="2487" extrusionOk="0">
                  <a:moveTo>
                    <a:pt x="1256" y="0"/>
                  </a:moveTo>
                  <a:cubicBezTo>
                    <a:pt x="1025" y="0"/>
                    <a:pt x="795" y="55"/>
                    <a:pt x="586" y="159"/>
                  </a:cubicBezTo>
                  <a:cubicBezTo>
                    <a:pt x="397" y="273"/>
                    <a:pt x="265" y="424"/>
                    <a:pt x="170" y="612"/>
                  </a:cubicBezTo>
                  <a:cubicBezTo>
                    <a:pt x="57" y="820"/>
                    <a:pt x="19" y="1047"/>
                    <a:pt x="19" y="1273"/>
                  </a:cubicBezTo>
                  <a:cubicBezTo>
                    <a:pt x="0" y="1594"/>
                    <a:pt x="114" y="1915"/>
                    <a:pt x="340" y="2160"/>
                  </a:cubicBezTo>
                  <a:cubicBezTo>
                    <a:pt x="550" y="2371"/>
                    <a:pt x="842" y="2483"/>
                    <a:pt x="1154" y="2483"/>
                  </a:cubicBezTo>
                  <a:cubicBezTo>
                    <a:pt x="1179" y="2483"/>
                    <a:pt x="1203" y="2483"/>
                    <a:pt x="1227" y="2481"/>
                  </a:cubicBezTo>
                  <a:cubicBezTo>
                    <a:pt x="1255" y="2485"/>
                    <a:pt x="1283" y="2486"/>
                    <a:pt x="1312" y="2486"/>
                  </a:cubicBezTo>
                  <a:cubicBezTo>
                    <a:pt x="1440" y="2486"/>
                    <a:pt x="1576" y="2455"/>
                    <a:pt x="1699" y="2425"/>
                  </a:cubicBezTo>
                  <a:cubicBezTo>
                    <a:pt x="1831" y="2387"/>
                    <a:pt x="1945" y="2311"/>
                    <a:pt x="2058" y="2236"/>
                  </a:cubicBezTo>
                  <a:cubicBezTo>
                    <a:pt x="2133" y="2160"/>
                    <a:pt x="2209" y="2085"/>
                    <a:pt x="2266" y="1990"/>
                  </a:cubicBezTo>
                  <a:cubicBezTo>
                    <a:pt x="2303" y="1915"/>
                    <a:pt x="2322" y="1839"/>
                    <a:pt x="2322" y="1764"/>
                  </a:cubicBezTo>
                  <a:lnTo>
                    <a:pt x="2341" y="1745"/>
                  </a:lnTo>
                  <a:cubicBezTo>
                    <a:pt x="2341" y="1670"/>
                    <a:pt x="2303" y="1594"/>
                    <a:pt x="2266" y="1556"/>
                  </a:cubicBezTo>
                  <a:cubicBezTo>
                    <a:pt x="2228" y="1500"/>
                    <a:pt x="2152" y="1462"/>
                    <a:pt x="2077" y="1462"/>
                  </a:cubicBezTo>
                  <a:cubicBezTo>
                    <a:pt x="2020" y="1462"/>
                    <a:pt x="1964" y="1481"/>
                    <a:pt x="1926" y="1537"/>
                  </a:cubicBezTo>
                  <a:cubicBezTo>
                    <a:pt x="1869" y="1575"/>
                    <a:pt x="1831" y="1632"/>
                    <a:pt x="1794" y="1688"/>
                  </a:cubicBezTo>
                  <a:cubicBezTo>
                    <a:pt x="1737" y="1802"/>
                    <a:pt x="1661" y="1877"/>
                    <a:pt x="1567" y="1953"/>
                  </a:cubicBezTo>
                  <a:cubicBezTo>
                    <a:pt x="1473" y="2009"/>
                    <a:pt x="1359" y="2028"/>
                    <a:pt x="1246" y="2028"/>
                  </a:cubicBezTo>
                  <a:cubicBezTo>
                    <a:pt x="1152" y="2028"/>
                    <a:pt x="1076" y="2009"/>
                    <a:pt x="1001" y="1972"/>
                  </a:cubicBezTo>
                  <a:cubicBezTo>
                    <a:pt x="925" y="1953"/>
                    <a:pt x="850" y="1896"/>
                    <a:pt x="793" y="1821"/>
                  </a:cubicBezTo>
                  <a:cubicBezTo>
                    <a:pt x="737" y="1764"/>
                    <a:pt x="699" y="1670"/>
                    <a:pt x="680" y="1594"/>
                  </a:cubicBezTo>
                  <a:cubicBezTo>
                    <a:pt x="642" y="1481"/>
                    <a:pt x="642" y="1386"/>
                    <a:pt x="642" y="1273"/>
                  </a:cubicBezTo>
                  <a:cubicBezTo>
                    <a:pt x="623" y="1065"/>
                    <a:pt x="680" y="858"/>
                    <a:pt x="793" y="688"/>
                  </a:cubicBezTo>
                  <a:cubicBezTo>
                    <a:pt x="906" y="556"/>
                    <a:pt x="1057" y="480"/>
                    <a:pt x="1246" y="480"/>
                  </a:cubicBezTo>
                  <a:cubicBezTo>
                    <a:pt x="1341" y="480"/>
                    <a:pt x="1454" y="499"/>
                    <a:pt x="1548" y="556"/>
                  </a:cubicBezTo>
                  <a:cubicBezTo>
                    <a:pt x="1643" y="631"/>
                    <a:pt x="1718" y="726"/>
                    <a:pt x="1775" y="820"/>
                  </a:cubicBezTo>
                  <a:cubicBezTo>
                    <a:pt x="1813" y="877"/>
                    <a:pt x="1850" y="914"/>
                    <a:pt x="1888" y="952"/>
                  </a:cubicBezTo>
                  <a:cubicBezTo>
                    <a:pt x="1926" y="971"/>
                    <a:pt x="1982" y="990"/>
                    <a:pt x="2020" y="990"/>
                  </a:cubicBezTo>
                  <a:cubicBezTo>
                    <a:pt x="2096" y="990"/>
                    <a:pt x="2171" y="971"/>
                    <a:pt x="2228" y="914"/>
                  </a:cubicBezTo>
                  <a:cubicBezTo>
                    <a:pt x="2266" y="858"/>
                    <a:pt x="2303" y="801"/>
                    <a:pt x="2303" y="726"/>
                  </a:cubicBezTo>
                  <a:cubicBezTo>
                    <a:pt x="2303" y="650"/>
                    <a:pt x="2266" y="556"/>
                    <a:pt x="2228" y="480"/>
                  </a:cubicBezTo>
                  <a:cubicBezTo>
                    <a:pt x="2171" y="405"/>
                    <a:pt x="2096" y="310"/>
                    <a:pt x="2020" y="254"/>
                  </a:cubicBezTo>
                  <a:cubicBezTo>
                    <a:pt x="1926" y="178"/>
                    <a:pt x="1813" y="122"/>
                    <a:pt x="1680" y="65"/>
                  </a:cubicBezTo>
                  <a:cubicBezTo>
                    <a:pt x="1543" y="21"/>
                    <a:pt x="1399" y="0"/>
                    <a:pt x="125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413825" y="4880841"/>
              <a:ext cx="61375" cy="62300"/>
            </a:xfrm>
            <a:custGeom>
              <a:avLst/>
              <a:gdLst/>
              <a:ahLst/>
              <a:cxnLst/>
              <a:rect l="l" t="t" r="r" b="b"/>
              <a:pathLst>
                <a:path w="2455" h="2492" extrusionOk="0">
                  <a:moveTo>
                    <a:pt x="1247" y="453"/>
                  </a:moveTo>
                  <a:cubicBezTo>
                    <a:pt x="1417" y="453"/>
                    <a:pt x="1568" y="529"/>
                    <a:pt x="1681" y="661"/>
                  </a:cubicBezTo>
                  <a:cubicBezTo>
                    <a:pt x="1794" y="831"/>
                    <a:pt x="1851" y="1038"/>
                    <a:pt x="1851" y="1246"/>
                  </a:cubicBezTo>
                  <a:cubicBezTo>
                    <a:pt x="1851" y="1454"/>
                    <a:pt x="1794" y="1661"/>
                    <a:pt x="1681" y="1812"/>
                  </a:cubicBezTo>
                  <a:cubicBezTo>
                    <a:pt x="1568" y="1963"/>
                    <a:pt x="1417" y="2039"/>
                    <a:pt x="1247" y="2039"/>
                  </a:cubicBezTo>
                  <a:cubicBezTo>
                    <a:pt x="1115" y="2039"/>
                    <a:pt x="1020" y="2001"/>
                    <a:pt x="926" y="1945"/>
                  </a:cubicBezTo>
                  <a:cubicBezTo>
                    <a:pt x="832" y="1869"/>
                    <a:pt x="756" y="1775"/>
                    <a:pt x="718" y="1661"/>
                  </a:cubicBezTo>
                  <a:cubicBezTo>
                    <a:pt x="662" y="1529"/>
                    <a:pt x="624" y="1378"/>
                    <a:pt x="643" y="1246"/>
                  </a:cubicBezTo>
                  <a:cubicBezTo>
                    <a:pt x="624" y="1095"/>
                    <a:pt x="662" y="963"/>
                    <a:pt x="718" y="812"/>
                  </a:cubicBezTo>
                  <a:cubicBezTo>
                    <a:pt x="756" y="718"/>
                    <a:pt x="832" y="604"/>
                    <a:pt x="926" y="548"/>
                  </a:cubicBezTo>
                  <a:cubicBezTo>
                    <a:pt x="1020" y="491"/>
                    <a:pt x="1134" y="453"/>
                    <a:pt x="1247" y="453"/>
                  </a:cubicBezTo>
                  <a:close/>
                  <a:moveTo>
                    <a:pt x="1247" y="0"/>
                  </a:moveTo>
                  <a:cubicBezTo>
                    <a:pt x="1058" y="0"/>
                    <a:pt x="888" y="38"/>
                    <a:pt x="737" y="95"/>
                  </a:cubicBezTo>
                  <a:cubicBezTo>
                    <a:pt x="586" y="151"/>
                    <a:pt x="454" y="227"/>
                    <a:pt x="360" y="340"/>
                  </a:cubicBezTo>
                  <a:cubicBezTo>
                    <a:pt x="246" y="453"/>
                    <a:pt x="171" y="585"/>
                    <a:pt x="114" y="736"/>
                  </a:cubicBezTo>
                  <a:cubicBezTo>
                    <a:pt x="1" y="1057"/>
                    <a:pt x="1" y="1416"/>
                    <a:pt x="114" y="1756"/>
                  </a:cubicBezTo>
                  <a:cubicBezTo>
                    <a:pt x="171" y="1888"/>
                    <a:pt x="246" y="2039"/>
                    <a:pt x="360" y="2152"/>
                  </a:cubicBezTo>
                  <a:cubicBezTo>
                    <a:pt x="473" y="2265"/>
                    <a:pt x="605" y="2341"/>
                    <a:pt x="756" y="2398"/>
                  </a:cubicBezTo>
                  <a:cubicBezTo>
                    <a:pt x="907" y="2454"/>
                    <a:pt x="1077" y="2492"/>
                    <a:pt x="1247" y="2492"/>
                  </a:cubicBezTo>
                  <a:cubicBezTo>
                    <a:pt x="1417" y="2492"/>
                    <a:pt x="1587" y="2454"/>
                    <a:pt x="1756" y="2398"/>
                  </a:cubicBezTo>
                  <a:cubicBezTo>
                    <a:pt x="1907" y="2341"/>
                    <a:pt x="2021" y="2265"/>
                    <a:pt x="2134" y="2152"/>
                  </a:cubicBezTo>
                  <a:cubicBezTo>
                    <a:pt x="2247" y="2039"/>
                    <a:pt x="2323" y="1888"/>
                    <a:pt x="2379" y="1756"/>
                  </a:cubicBezTo>
                  <a:cubicBezTo>
                    <a:pt x="2436" y="1586"/>
                    <a:pt x="2455" y="1416"/>
                    <a:pt x="2455" y="1246"/>
                  </a:cubicBezTo>
                  <a:cubicBezTo>
                    <a:pt x="2455" y="1076"/>
                    <a:pt x="2436" y="906"/>
                    <a:pt x="2379" y="736"/>
                  </a:cubicBezTo>
                  <a:cubicBezTo>
                    <a:pt x="2266" y="434"/>
                    <a:pt x="2040" y="208"/>
                    <a:pt x="1738" y="95"/>
                  </a:cubicBezTo>
                  <a:cubicBezTo>
                    <a:pt x="1587" y="38"/>
                    <a:pt x="1417" y="0"/>
                    <a:pt x="124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7481325" y="4880841"/>
              <a:ext cx="87800" cy="62425"/>
            </a:xfrm>
            <a:custGeom>
              <a:avLst/>
              <a:gdLst/>
              <a:ahLst/>
              <a:cxnLst/>
              <a:rect l="l" t="t" r="r" b="b"/>
              <a:pathLst>
                <a:path w="3512" h="2497" extrusionOk="0">
                  <a:moveTo>
                    <a:pt x="302" y="0"/>
                  </a:moveTo>
                  <a:cubicBezTo>
                    <a:pt x="227" y="0"/>
                    <a:pt x="132" y="38"/>
                    <a:pt x="95" y="95"/>
                  </a:cubicBezTo>
                  <a:cubicBezTo>
                    <a:pt x="38" y="170"/>
                    <a:pt x="0" y="265"/>
                    <a:pt x="0" y="359"/>
                  </a:cubicBezTo>
                  <a:lnTo>
                    <a:pt x="0" y="2114"/>
                  </a:lnTo>
                  <a:cubicBezTo>
                    <a:pt x="0" y="2209"/>
                    <a:pt x="38" y="2303"/>
                    <a:pt x="95" y="2398"/>
                  </a:cubicBezTo>
                  <a:cubicBezTo>
                    <a:pt x="161" y="2464"/>
                    <a:pt x="246" y="2497"/>
                    <a:pt x="328" y="2497"/>
                  </a:cubicBezTo>
                  <a:cubicBezTo>
                    <a:pt x="411" y="2497"/>
                    <a:pt x="491" y="2464"/>
                    <a:pt x="548" y="2398"/>
                  </a:cubicBezTo>
                  <a:cubicBezTo>
                    <a:pt x="623" y="2303"/>
                    <a:pt x="642" y="2209"/>
                    <a:pt x="642" y="2114"/>
                  </a:cubicBezTo>
                  <a:lnTo>
                    <a:pt x="642" y="1284"/>
                  </a:lnTo>
                  <a:cubicBezTo>
                    <a:pt x="623" y="1076"/>
                    <a:pt x="661" y="869"/>
                    <a:pt x="736" y="680"/>
                  </a:cubicBezTo>
                  <a:cubicBezTo>
                    <a:pt x="806" y="559"/>
                    <a:pt x="938" y="470"/>
                    <a:pt x="1090" y="470"/>
                  </a:cubicBezTo>
                  <a:cubicBezTo>
                    <a:pt x="1104" y="470"/>
                    <a:pt x="1118" y="471"/>
                    <a:pt x="1133" y="472"/>
                  </a:cubicBezTo>
                  <a:cubicBezTo>
                    <a:pt x="1208" y="472"/>
                    <a:pt x="1284" y="510"/>
                    <a:pt x="1359" y="567"/>
                  </a:cubicBezTo>
                  <a:cubicBezTo>
                    <a:pt x="1397" y="623"/>
                    <a:pt x="1435" y="699"/>
                    <a:pt x="1435" y="774"/>
                  </a:cubicBezTo>
                  <a:cubicBezTo>
                    <a:pt x="1454" y="887"/>
                    <a:pt x="1454" y="1001"/>
                    <a:pt x="1454" y="1133"/>
                  </a:cubicBezTo>
                  <a:lnTo>
                    <a:pt x="1454" y="2096"/>
                  </a:lnTo>
                  <a:cubicBezTo>
                    <a:pt x="1435" y="2209"/>
                    <a:pt x="1473" y="2303"/>
                    <a:pt x="1529" y="2398"/>
                  </a:cubicBezTo>
                  <a:cubicBezTo>
                    <a:pt x="1586" y="2454"/>
                    <a:pt x="1680" y="2492"/>
                    <a:pt x="1775" y="2492"/>
                  </a:cubicBezTo>
                  <a:cubicBezTo>
                    <a:pt x="1869" y="2492"/>
                    <a:pt x="1945" y="2454"/>
                    <a:pt x="2001" y="2398"/>
                  </a:cubicBezTo>
                  <a:cubicBezTo>
                    <a:pt x="2077" y="2303"/>
                    <a:pt x="2096" y="2209"/>
                    <a:pt x="2096" y="2096"/>
                  </a:cubicBezTo>
                  <a:lnTo>
                    <a:pt x="2096" y="1284"/>
                  </a:lnTo>
                  <a:lnTo>
                    <a:pt x="2058" y="1303"/>
                  </a:lnTo>
                  <a:cubicBezTo>
                    <a:pt x="2058" y="1114"/>
                    <a:pt x="2077" y="925"/>
                    <a:pt x="2133" y="755"/>
                  </a:cubicBezTo>
                  <a:cubicBezTo>
                    <a:pt x="2171" y="680"/>
                    <a:pt x="2228" y="604"/>
                    <a:pt x="2303" y="567"/>
                  </a:cubicBezTo>
                  <a:cubicBezTo>
                    <a:pt x="2360" y="510"/>
                    <a:pt x="2454" y="491"/>
                    <a:pt x="2530" y="491"/>
                  </a:cubicBezTo>
                  <a:cubicBezTo>
                    <a:pt x="2546" y="488"/>
                    <a:pt x="2563" y="486"/>
                    <a:pt x="2578" y="486"/>
                  </a:cubicBezTo>
                  <a:cubicBezTo>
                    <a:pt x="2651" y="486"/>
                    <a:pt x="2713" y="520"/>
                    <a:pt x="2775" y="567"/>
                  </a:cubicBezTo>
                  <a:cubicBezTo>
                    <a:pt x="2813" y="623"/>
                    <a:pt x="2851" y="699"/>
                    <a:pt x="2851" y="774"/>
                  </a:cubicBezTo>
                  <a:cubicBezTo>
                    <a:pt x="2870" y="869"/>
                    <a:pt x="2870" y="982"/>
                    <a:pt x="2870" y="1095"/>
                  </a:cubicBezTo>
                  <a:lnTo>
                    <a:pt x="2870" y="2114"/>
                  </a:lnTo>
                  <a:cubicBezTo>
                    <a:pt x="2870" y="2209"/>
                    <a:pt x="2907" y="2322"/>
                    <a:pt x="2964" y="2398"/>
                  </a:cubicBezTo>
                  <a:cubicBezTo>
                    <a:pt x="3030" y="2464"/>
                    <a:pt x="3115" y="2497"/>
                    <a:pt x="3198" y="2497"/>
                  </a:cubicBezTo>
                  <a:cubicBezTo>
                    <a:pt x="3280" y="2497"/>
                    <a:pt x="3360" y="2464"/>
                    <a:pt x="3417" y="2398"/>
                  </a:cubicBezTo>
                  <a:cubicBezTo>
                    <a:pt x="3492" y="2322"/>
                    <a:pt x="3511" y="2209"/>
                    <a:pt x="3511" y="2114"/>
                  </a:cubicBezTo>
                  <a:lnTo>
                    <a:pt x="3511" y="925"/>
                  </a:lnTo>
                  <a:cubicBezTo>
                    <a:pt x="3511" y="736"/>
                    <a:pt x="3492" y="567"/>
                    <a:pt x="3436" y="397"/>
                  </a:cubicBezTo>
                  <a:cubicBezTo>
                    <a:pt x="3379" y="265"/>
                    <a:pt x="3285" y="170"/>
                    <a:pt x="3153" y="113"/>
                  </a:cubicBezTo>
                  <a:cubicBezTo>
                    <a:pt x="3043" y="51"/>
                    <a:pt x="2921" y="14"/>
                    <a:pt x="2796" y="14"/>
                  </a:cubicBezTo>
                  <a:cubicBezTo>
                    <a:pt x="2770" y="14"/>
                    <a:pt x="2744" y="16"/>
                    <a:pt x="2719" y="19"/>
                  </a:cubicBezTo>
                  <a:cubicBezTo>
                    <a:pt x="2586" y="19"/>
                    <a:pt x="2454" y="38"/>
                    <a:pt x="2341" y="113"/>
                  </a:cubicBezTo>
                  <a:cubicBezTo>
                    <a:pt x="2209" y="170"/>
                    <a:pt x="2096" y="265"/>
                    <a:pt x="2001" y="378"/>
                  </a:cubicBezTo>
                  <a:cubicBezTo>
                    <a:pt x="1945" y="265"/>
                    <a:pt x="1850" y="170"/>
                    <a:pt x="1737" y="113"/>
                  </a:cubicBezTo>
                  <a:cubicBezTo>
                    <a:pt x="1627" y="51"/>
                    <a:pt x="1518" y="14"/>
                    <a:pt x="1409" y="14"/>
                  </a:cubicBezTo>
                  <a:cubicBezTo>
                    <a:pt x="1386" y="14"/>
                    <a:pt x="1363" y="16"/>
                    <a:pt x="1341" y="19"/>
                  </a:cubicBezTo>
                  <a:cubicBezTo>
                    <a:pt x="1190" y="19"/>
                    <a:pt x="1057" y="38"/>
                    <a:pt x="925" y="113"/>
                  </a:cubicBezTo>
                  <a:cubicBezTo>
                    <a:pt x="793" y="170"/>
                    <a:pt x="680" y="265"/>
                    <a:pt x="585" y="378"/>
                  </a:cubicBezTo>
                  <a:lnTo>
                    <a:pt x="585" y="321"/>
                  </a:lnTo>
                  <a:cubicBezTo>
                    <a:pt x="604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21575" y="490821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821575" y="4909141"/>
              <a:ext cx="975" cy="3800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1" y="1"/>
                  </a:moveTo>
                  <a:cubicBezTo>
                    <a:pt x="20" y="58"/>
                    <a:pt x="20" y="114"/>
                    <a:pt x="39" y="152"/>
                  </a:cubicBezTo>
                  <a:cubicBezTo>
                    <a:pt x="39" y="95"/>
                    <a:pt x="20" y="57"/>
                    <a:pt x="1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6827725" y="49275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826775" y="4925666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23950" y="4918591"/>
              <a:ext cx="2375" cy="7100"/>
            </a:xfrm>
            <a:custGeom>
              <a:avLst/>
              <a:gdLst/>
              <a:ahLst/>
              <a:cxnLst/>
              <a:rect l="l" t="t" r="r" b="b"/>
              <a:pathLst>
                <a:path w="95" h="284" extrusionOk="0">
                  <a:moveTo>
                    <a:pt x="0" y="0"/>
                  </a:moveTo>
                  <a:cubicBezTo>
                    <a:pt x="19" y="95"/>
                    <a:pt x="57" y="189"/>
                    <a:pt x="95" y="284"/>
                  </a:cubicBezTo>
                  <a:cubicBezTo>
                    <a:pt x="57" y="189"/>
                    <a:pt x="19" y="95"/>
                    <a:pt x="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853200" y="4829391"/>
              <a:ext cx="35900" cy="24575"/>
            </a:xfrm>
            <a:custGeom>
              <a:avLst/>
              <a:gdLst/>
              <a:ahLst/>
              <a:cxnLst/>
              <a:rect l="l" t="t" r="r" b="b"/>
              <a:pathLst>
                <a:path w="1436" h="983" extrusionOk="0">
                  <a:moveTo>
                    <a:pt x="718" y="1"/>
                  </a:moveTo>
                  <a:cubicBezTo>
                    <a:pt x="416" y="1"/>
                    <a:pt x="359" y="435"/>
                    <a:pt x="661" y="491"/>
                  </a:cubicBezTo>
                  <a:lnTo>
                    <a:pt x="680" y="605"/>
                  </a:lnTo>
                  <a:cubicBezTo>
                    <a:pt x="454" y="642"/>
                    <a:pt x="208" y="699"/>
                    <a:pt x="1" y="812"/>
                  </a:cubicBezTo>
                  <a:lnTo>
                    <a:pt x="57" y="982"/>
                  </a:lnTo>
                  <a:cubicBezTo>
                    <a:pt x="246" y="907"/>
                    <a:pt x="454" y="850"/>
                    <a:pt x="661" y="831"/>
                  </a:cubicBezTo>
                  <a:cubicBezTo>
                    <a:pt x="812" y="812"/>
                    <a:pt x="963" y="812"/>
                    <a:pt x="1114" y="812"/>
                  </a:cubicBezTo>
                  <a:cubicBezTo>
                    <a:pt x="1209" y="812"/>
                    <a:pt x="1303" y="812"/>
                    <a:pt x="1397" y="831"/>
                  </a:cubicBezTo>
                  <a:lnTo>
                    <a:pt x="1435" y="642"/>
                  </a:lnTo>
                  <a:cubicBezTo>
                    <a:pt x="1279" y="600"/>
                    <a:pt x="1113" y="579"/>
                    <a:pt x="952" y="579"/>
                  </a:cubicBezTo>
                  <a:cubicBezTo>
                    <a:pt x="898" y="579"/>
                    <a:pt x="845" y="581"/>
                    <a:pt x="793" y="586"/>
                  </a:cubicBezTo>
                  <a:lnTo>
                    <a:pt x="756" y="491"/>
                  </a:lnTo>
                  <a:cubicBezTo>
                    <a:pt x="1058" y="435"/>
                    <a:pt x="1020" y="1"/>
                    <a:pt x="718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798925" y="4868091"/>
              <a:ext cx="29300" cy="31175"/>
            </a:xfrm>
            <a:custGeom>
              <a:avLst/>
              <a:gdLst/>
              <a:ahLst/>
              <a:cxnLst/>
              <a:rect l="l" t="t" r="r" b="b"/>
              <a:pathLst>
                <a:path w="1172" h="1247" extrusionOk="0">
                  <a:moveTo>
                    <a:pt x="982" y="1"/>
                  </a:moveTo>
                  <a:cubicBezTo>
                    <a:pt x="831" y="133"/>
                    <a:pt x="737" y="303"/>
                    <a:pt x="643" y="472"/>
                  </a:cubicBezTo>
                  <a:lnTo>
                    <a:pt x="624" y="435"/>
                  </a:lnTo>
                  <a:cubicBezTo>
                    <a:pt x="567" y="397"/>
                    <a:pt x="510" y="378"/>
                    <a:pt x="454" y="378"/>
                  </a:cubicBezTo>
                  <a:cubicBezTo>
                    <a:pt x="416" y="378"/>
                    <a:pt x="378" y="359"/>
                    <a:pt x="340" y="340"/>
                  </a:cubicBezTo>
                  <a:cubicBezTo>
                    <a:pt x="359" y="303"/>
                    <a:pt x="378" y="284"/>
                    <a:pt x="378" y="246"/>
                  </a:cubicBezTo>
                  <a:cubicBezTo>
                    <a:pt x="378" y="145"/>
                    <a:pt x="303" y="87"/>
                    <a:pt x="224" y="87"/>
                  </a:cubicBezTo>
                  <a:cubicBezTo>
                    <a:pt x="185" y="87"/>
                    <a:pt x="145" y="101"/>
                    <a:pt x="114" y="133"/>
                  </a:cubicBezTo>
                  <a:cubicBezTo>
                    <a:pt x="1" y="227"/>
                    <a:pt x="76" y="397"/>
                    <a:pt x="227" y="397"/>
                  </a:cubicBezTo>
                  <a:lnTo>
                    <a:pt x="265" y="397"/>
                  </a:lnTo>
                  <a:cubicBezTo>
                    <a:pt x="296" y="444"/>
                    <a:pt x="353" y="477"/>
                    <a:pt x="414" y="477"/>
                  </a:cubicBezTo>
                  <a:cubicBezTo>
                    <a:pt x="427" y="477"/>
                    <a:pt x="440" y="476"/>
                    <a:pt x="454" y="472"/>
                  </a:cubicBezTo>
                  <a:cubicBezTo>
                    <a:pt x="491" y="472"/>
                    <a:pt x="529" y="491"/>
                    <a:pt x="548" y="510"/>
                  </a:cubicBezTo>
                  <a:cubicBezTo>
                    <a:pt x="567" y="548"/>
                    <a:pt x="586" y="586"/>
                    <a:pt x="586" y="623"/>
                  </a:cubicBezTo>
                  <a:cubicBezTo>
                    <a:pt x="529" y="812"/>
                    <a:pt x="510" y="1039"/>
                    <a:pt x="510" y="1246"/>
                  </a:cubicBezTo>
                  <a:lnTo>
                    <a:pt x="775" y="1246"/>
                  </a:lnTo>
                  <a:cubicBezTo>
                    <a:pt x="775" y="1077"/>
                    <a:pt x="794" y="888"/>
                    <a:pt x="850" y="718"/>
                  </a:cubicBezTo>
                  <a:cubicBezTo>
                    <a:pt x="926" y="529"/>
                    <a:pt x="1020" y="340"/>
                    <a:pt x="1133" y="170"/>
                  </a:cubicBezTo>
                  <a:lnTo>
                    <a:pt x="1171" y="133"/>
                  </a:lnTo>
                  <a:lnTo>
                    <a:pt x="1096" y="7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911725" y="4854891"/>
              <a:ext cx="28325" cy="31150"/>
            </a:xfrm>
            <a:custGeom>
              <a:avLst/>
              <a:gdLst/>
              <a:ahLst/>
              <a:cxnLst/>
              <a:rect l="l" t="t" r="r" b="b"/>
              <a:pathLst>
                <a:path w="1133" h="1246" extrusionOk="0">
                  <a:moveTo>
                    <a:pt x="925" y="0"/>
                  </a:moveTo>
                  <a:cubicBezTo>
                    <a:pt x="929" y="0"/>
                    <a:pt x="932" y="0"/>
                    <a:pt x="935" y="0"/>
                  </a:cubicBezTo>
                  <a:lnTo>
                    <a:pt x="935" y="0"/>
                  </a:lnTo>
                  <a:cubicBezTo>
                    <a:pt x="938" y="0"/>
                    <a:pt x="941" y="0"/>
                    <a:pt x="944" y="0"/>
                  </a:cubicBezTo>
                  <a:close/>
                  <a:moveTo>
                    <a:pt x="935" y="0"/>
                  </a:moveTo>
                  <a:cubicBezTo>
                    <a:pt x="845" y="5"/>
                    <a:pt x="774" y="78"/>
                    <a:pt x="774" y="151"/>
                  </a:cubicBezTo>
                  <a:cubicBezTo>
                    <a:pt x="774" y="170"/>
                    <a:pt x="774" y="189"/>
                    <a:pt x="774" y="189"/>
                  </a:cubicBezTo>
                  <a:cubicBezTo>
                    <a:pt x="718" y="245"/>
                    <a:pt x="699" y="321"/>
                    <a:pt x="699" y="378"/>
                  </a:cubicBezTo>
                  <a:cubicBezTo>
                    <a:pt x="699" y="434"/>
                    <a:pt x="699" y="472"/>
                    <a:pt x="661" y="491"/>
                  </a:cubicBezTo>
                  <a:cubicBezTo>
                    <a:pt x="642" y="510"/>
                    <a:pt x="623" y="510"/>
                    <a:pt x="585" y="529"/>
                  </a:cubicBezTo>
                  <a:cubicBezTo>
                    <a:pt x="472" y="359"/>
                    <a:pt x="340" y="227"/>
                    <a:pt x="170" y="94"/>
                  </a:cubicBezTo>
                  <a:lnTo>
                    <a:pt x="0" y="302"/>
                  </a:lnTo>
                  <a:cubicBezTo>
                    <a:pt x="151" y="434"/>
                    <a:pt x="283" y="604"/>
                    <a:pt x="415" y="774"/>
                  </a:cubicBezTo>
                  <a:cubicBezTo>
                    <a:pt x="510" y="925"/>
                    <a:pt x="604" y="1076"/>
                    <a:pt x="680" y="1246"/>
                  </a:cubicBezTo>
                  <a:lnTo>
                    <a:pt x="906" y="1114"/>
                  </a:lnTo>
                  <a:cubicBezTo>
                    <a:pt x="831" y="944"/>
                    <a:pt x="755" y="774"/>
                    <a:pt x="642" y="604"/>
                  </a:cubicBezTo>
                  <a:cubicBezTo>
                    <a:pt x="680" y="604"/>
                    <a:pt x="699" y="585"/>
                    <a:pt x="718" y="566"/>
                  </a:cubicBezTo>
                  <a:cubicBezTo>
                    <a:pt x="774" y="510"/>
                    <a:pt x="793" y="453"/>
                    <a:pt x="793" y="378"/>
                  </a:cubicBezTo>
                  <a:cubicBezTo>
                    <a:pt x="793" y="340"/>
                    <a:pt x="793" y="302"/>
                    <a:pt x="831" y="283"/>
                  </a:cubicBezTo>
                  <a:cubicBezTo>
                    <a:pt x="850" y="302"/>
                    <a:pt x="887" y="302"/>
                    <a:pt x="925" y="302"/>
                  </a:cubicBezTo>
                  <a:cubicBezTo>
                    <a:pt x="1129" y="302"/>
                    <a:pt x="1133" y="10"/>
                    <a:pt x="935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823950" y="4902066"/>
              <a:ext cx="106200" cy="47225"/>
            </a:xfrm>
            <a:custGeom>
              <a:avLst/>
              <a:gdLst/>
              <a:ahLst/>
              <a:cxnLst/>
              <a:rect l="l" t="t" r="r" b="b"/>
              <a:pathLst>
                <a:path w="4248" h="1889" extrusionOk="0">
                  <a:moveTo>
                    <a:pt x="4229" y="1"/>
                  </a:moveTo>
                  <a:lnTo>
                    <a:pt x="4229" y="1"/>
                  </a:lnTo>
                  <a:cubicBezTo>
                    <a:pt x="4096" y="114"/>
                    <a:pt x="3964" y="189"/>
                    <a:pt x="3813" y="284"/>
                  </a:cubicBezTo>
                  <a:cubicBezTo>
                    <a:pt x="3322" y="510"/>
                    <a:pt x="2775" y="680"/>
                    <a:pt x="2228" y="756"/>
                  </a:cubicBezTo>
                  <a:cubicBezTo>
                    <a:pt x="1944" y="794"/>
                    <a:pt x="1680" y="812"/>
                    <a:pt x="1416" y="812"/>
                  </a:cubicBezTo>
                  <a:cubicBezTo>
                    <a:pt x="1133" y="812"/>
                    <a:pt x="850" y="794"/>
                    <a:pt x="566" y="756"/>
                  </a:cubicBezTo>
                  <a:cubicBezTo>
                    <a:pt x="321" y="718"/>
                    <a:pt x="113" y="680"/>
                    <a:pt x="0" y="661"/>
                  </a:cubicBezTo>
                  <a:lnTo>
                    <a:pt x="0" y="661"/>
                  </a:lnTo>
                  <a:cubicBezTo>
                    <a:pt x="19" y="756"/>
                    <a:pt x="57" y="831"/>
                    <a:pt x="113" y="926"/>
                  </a:cubicBezTo>
                  <a:lnTo>
                    <a:pt x="113" y="963"/>
                  </a:lnTo>
                  <a:lnTo>
                    <a:pt x="132" y="982"/>
                  </a:lnTo>
                  <a:cubicBezTo>
                    <a:pt x="208" y="1114"/>
                    <a:pt x="283" y="1247"/>
                    <a:pt x="397" y="1360"/>
                  </a:cubicBezTo>
                  <a:cubicBezTo>
                    <a:pt x="566" y="1567"/>
                    <a:pt x="812" y="1718"/>
                    <a:pt x="1076" y="1794"/>
                  </a:cubicBezTo>
                  <a:cubicBezTo>
                    <a:pt x="1340" y="1851"/>
                    <a:pt x="1586" y="1888"/>
                    <a:pt x="1850" y="1888"/>
                  </a:cubicBezTo>
                  <a:cubicBezTo>
                    <a:pt x="2322" y="1888"/>
                    <a:pt x="2775" y="1794"/>
                    <a:pt x="3190" y="1605"/>
                  </a:cubicBezTo>
                  <a:cubicBezTo>
                    <a:pt x="3492" y="1454"/>
                    <a:pt x="3757" y="1247"/>
                    <a:pt x="3964" y="982"/>
                  </a:cubicBezTo>
                  <a:cubicBezTo>
                    <a:pt x="4059" y="812"/>
                    <a:pt x="4153" y="624"/>
                    <a:pt x="4191" y="435"/>
                  </a:cubicBezTo>
                  <a:cubicBezTo>
                    <a:pt x="4229" y="303"/>
                    <a:pt x="4247" y="152"/>
                    <a:pt x="4229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821100" y="4852791"/>
              <a:ext cx="108575" cy="64250"/>
            </a:xfrm>
            <a:custGeom>
              <a:avLst/>
              <a:gdLst/>
              <a:ahLst/>
              <a:cxnLst/>
              <a:rect l="l" t="t" r="r" b="b"/>
              <a:pathLst>
                <a:path w="4343" h="2570" extrusionOk="0">
                  <a:moveTo>
                    <a:pt x="3248" y="707"/>
                  </a:moveTo>
                  <a:cubicBezTo>
                    <a:pt x="3625" y="707"/>
                    <a:pt x="3795" y="1141"/>
                    <a:pt x="3550" y="1405"/>
                  </a:cubicBezTo>
                  <a:cubicBezTo>
                    <a:pt x="3464" y="1491"/>
                    <a:pt x="3360" y="1529"/>
                    <a:pt x="3259" y="1529"/>
                  </a:cubicBezTo>
                  <a:cubicBezTo>
                    <a:pt x="3049" y="1529"/>
                    <a:pt x="2851" y="1364"/>
                    <a:pt x="2851" y="1122"/>
                  </a:cubicBezTo>
                  <a:cubicBezTo>
                    <a:pt x="2851" y="896"/>
                    <a:pt x="3021" y="707"/>
                    <a:pt x="3248" y="707"/>
                  </a:cubicBezTo>
                  <a:close/>
                  <a:moveTo>
                    <a:pt x="1303" y="688"/>
                  </a:moveTo>
                  <a:cubicBezTo>
                    <a:pt x="1907" y="688"/>
                    <a:pt x="2191" y="1405"/>
                    <a:pt x="1775" y="1821"/>
                  </a:cubicBezTo>
                  <a:cubicBezTo>
                    <a:pt x="1640" y="1956"/>
                    <a:pt x="1472" y="2017"/>
                    <a:pt x="1308" y="2017"/>
                  </a:cubicBezTo>
                  <a:cubicBezTo>
                    <a:pt x="969" y="2017"/>
                    <a:pt x="643" y="1756"/>
                    <a:pt x="643" y="1349"/>
                  </a:cubicBezTo>
                  <a:cubicBezTo>
                    <a:pt x="643" y="990"/>
                    <a:pt x="945" y="688"/>
                    <a:pt x="1303" y="688"/>
                  </a:cubicBezTo>
                  <a:close/>
                  <a:moveTo>
                    <a:pt x="2474" y="1"/>
                  </a:moveTo>
                  <a:cubicBezTo>
                    <a:pt x="2444" y="1"/>
                    <a:pt x="2413" y="3"/>
                    <a:pt x="2379" y="9"/>
                  </a:cubicBezTo>
                  <a:cubicBezTo>
                    <a:pt x="2247" y="9"/>
                    <a:pt x="2115" y="9"/>
                    <a:pt x="1983" y="27"/>
                  </a:cubicBezTo>
                  <a:cubicBezTo>
                    <a:pt x="1775" y="46"/>
                    <a:pt x="1568" y="103"/>
                    <a:pt x="1379" y="160"/>
                  </a:cubicBezTo>
                  <a:cubicBezTo>
                    <a:pt x="1077" y="273"/>
                    <a:pt x="794" y="424"/>
                    <a:pt x="548" y="631"/>
                  </a:cubicBezTo>
                  <a:cubicBezTo>
                    <a:pt x="473" y="707"/>
                    <a:pt x="416" y="782"/>
                    <a:pt x="360" y="858"/>
                  </a:cubicBezTo>
                  <a:cubicBezTo>
                    <a:pt x="246" y="1028"/>
                    <a:pt x="152" y="1198"/>
                    <a:pt x="95" y="1387"/>
                  </a:cubicBezTo>
                  <a:cubicBezTo>
                    <a:pt x="39" y="1575"/>
                    <a:pt x="1" y="1783"/>
                    <a:pt x="1" y="1972"/>
                  </a:cubicBezTo>
                  <a:cubicBezTo>
                    <a:pt x="1" y="2047"/>
                    <a:pt x="20" y="2123"/>
                    <a:pt x="20" y="2217"/>
                  </a:cubicBezTo>
                  <a:lnTo>
                    <a:pt x="20" y="2236"/>
                  </a:lnTo>
                  <a:cubicBezTo>
                    <a:pt x="20" y="2293"/>
                    <a:pt x="39" y="2349"/>
                    <a:pt x="58" y="2406"/>
                  </a:cubicBezTo>
                  <a:cubicBezTo>
                    <a:pt x="531" y="2515"/>
                    <a:pt x="1012" y="2570"/>
                    <a:pt x="1496" y="2570"/>
                  </a:cubicBezTo>
                  <a:cubicBezTo>
                    <a:pt x="1765" y="2570"/>
                    <a:pt x="2034" y="2553"/>
                    <a:pt x="2304" y="2519"/>
                  </a:cubicBezTo>
                  <a:cubicBezTo>
                    <a:pt x="2832" y="2444"/>
                    <a:pt x="3342" y="2293"/>
                    <a:pt x="3833" y="2066"/>
                  </a:cubicBezTo>
                  <a:cubicBezTo>
                    <a:pt x="4003" y="1991"/>
                    <a:pt x="4173" y="1896"/>
                    <a:pt x="4343" y="1783"/>
                  </a:cubicBezTo>
                  <a:cubicBezTo>
                    <a:pt x="4248" y="1481"/>
                    <a:pt x="4097" y="1179"/>
                    <a:pt x="3927" y="915"/>
                  </a:cubicBezTo>
                  <a:cubicBezTo>
                    <a:pt x="3455" y="235"/>
                    <a:pt x="2946" y="65"/>
                    <a:pt x="2681" y="27"/>
                  </a:cubicBezTo>
                  <a:cubicBezTo>
                    <a:pt x="2615" y="14"/>
                    <a:pt x="2548" y="1"/>
                    <a:pt x="2474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rgbClr val="16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295425" y="4007316"/>
              <a:ext cx="5477550" cy="1461575"/>
            </a:xfrm>
            <a:custGeom>
              <a:avLst/>
              <a:gdLst/>
              <a:ahLst/>
              <a:cxnLst/>
              <a:rect l="l" t="t" r="r" b="b"/>
              <a:pathLst>
                <a:path w="219102" h="58463" extrusionOk="0">
                  <a:moveTo>
                    <a:pt x="103499" y="0"/>
                  </a:moveTo>
                  <a:cubicBezTo>
                    <a:pt x="103424" y="0"/>
                    <a:pt x="103349" y="0"/>
                    <a:pt x="103274" y="0"/>
                  </a:cubicBezTo>
                  <a:cubicBezTo>
                    <a:pt x="19084" y="38"/>
                    <a:pt x="2454" y="40925"/>
                    <a:pt x="113" y="45814"/>
                  </a:cubicBezTo>
                  <a:cubicBezTo>
                    <a:pt x="0" y="46060"/>
                    <a:pt x="189" y="46343"/>
                    <a:pt x="472" y="46343"/>
                  </a:cubicBezTo>
                  <a:lnTo>
                    <a:pt x="218667" y="58462"/>
                  </a:lnTo>
                  <a:cubicBezTo>
                    <a:pt x="218679" y="58463"/>
                    <a:pt x="218690" y="58463"/>
                    <a:pt x="218701" y="58463"/>
                  </a:cubicBezTo>
                  <a:cubicBezTo>
                    <a:pt x="218912" y="58463"/>
                    <a:pt x="219083" y="58299"/>
                    <a:pt x="219101" y="58084"/>
                  </a:cubicBezTo>
                  <a:cubicBezTo>
                    <a:pt x="219063" y="56102"/>
                    <a:pt x="218780" y="51421"/>
                    <a:pt x="212721" y="42247"/>
                  </a:cubicBezTo>
                  <a:cubicBezTo>
                    <a:pt x="205894" y="31874"/>
                    <a:pt x="187987" y="0"/>
                    <a:pt x="10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032550" y="5179091"/>
              <a:ext cx="390775" cy="23625"/>
            </a:xfrm>
            <a:custGeom>
              <a:avLst/>
              <a:gdLst/>
              <a:ahLst/>
              <a:cxnLst/>
              <a:rect l="l" t="t" r="r" b="b"/>
              <a:pathLst>
                <a:path w="15631" h="945" extrusionOk="0">
                  <a:moveTo>
                    <a:pt x="265" y="0"/>
                  </a:moveTo>
                  <a:cubicBezTo>
                    <a:pt x="170" y="246"/>
                    <a:pt x="95" y="510"/>
                    <a:pt x="0" y="755"/>
                  </a:cubicBezTo>
                  <a:lnTo>
                    <a:pt x="15630" y="9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039150" y="3854891"/>
              <a:ext cx="3595075" cy="1384625"/>
            </a:xfrm>
            <a:custGeom>
              <a:avLst/>
              <a:gdLst/>
              <a:ahLst/>
              <a:cxnLst/>
              <a:rect l="l" t="t" r="r" b="b"/>
              <a:pathLst>
                <a:path w="143803" h="55385" extrusionOk="0">
                  <a:moveTo>
                    <a:pt x="73785" y="0"/>
                  </a:moveTo>
                  <a:cubicBezTo>
                    <a:pt x="73698" y="0"/>
                    <a:pt x="73612" y="0"/>
                    <a:pt x="73525" y="0"/>
                  </a:cubicBezTo>
                  <a:cubicBezTo>
                    <a:pt x="52893" y="0"/>
                    <a:pt x="36338" y="2719"/>
                    <a:pt x="23030" y="6909"/>
                  </a:cubicBezTo>
                  <a:cubicBezTo>
                    <a:pt x="17858" y="14233"/>
                    <a:pt x="7891" y="30109"/>
                    <a:pt x="1" y="52968"/>
                  </a:cubicBezTo>
                  <a:lnTo>
                    <a:pt x="15366" y="53912"/>
                  </a:lnTo>
                  <a:lnTo>
                    <a:pt x="143803" y="55385"/>
                  </a:lnTo>
                  <a:cubicBezTo>
                    <a:pt x="143803" y="55385"/>
                    <a:pt x="140028" y="23011"/>
                    <a:pt x="127286" y="6154"/>
                  </a:cubicBezTo>
                  <a:cubicBezTo>
                    <a:pt x="113334" y="2394"/>
                    <a:pt x="95824" y="0"/>
                    <a:pt x="7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663500" y="3995991"/>
              <a:ext cx="199625" cy="437025"/>
            </a:xfrm>
            <a:custGeom>
              <a:avLst/>
              <a:gdLst/>
              <a:ahLst/>
              <a:cxnLst/>
              <a:rect l="l" t="t" r="r" b="b"/>
              <a:pathLst>
                <a:path w="7985" h="17481" extrusionOk="0">
                  <a:moveTo>
                    <a:pt x="5474" y="0"/>
                  </a:moveTo>
                  <a:lnTo>
                    <a:pt x="2397" y="718"/>
                  </a:lnTo>
                  <a:cubicBezTo>
                    <a:pt x="2397" y="718"/>
                    <a:pt x="1170" y="6928"/>
                    <a:pt x="0" y="17480"/>
                  </a:cubicBezTo>
                  <a:lnTo>
                    <a:pt x="7985" y="16933"/>
                  </a:lnTo>
                  <a:cubicBezTo>
                    <a:pt x="7985" y="16933"/>
                    <a:pt x="6928" y="4455"/>
                    <a:pt x="5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29975" y="4661866"/>
              <a:ext cx="247800" cy="488925"/>
            </a:xfrm>
            <a:custGeom>
              <a:avLst/>
              <a:gdLst/>
              <a:ahLst/>
              <a:cxnLst/>
              <a:rect l="l" t="t" r="r" b="b"/>
              <a:pathLst>
                <a:path w="9912" h="19557" extrusionOk="0">
                  <a:moveTo>
                    <a:pt x="1341" y="0"/>
                  </a:moveTo>
                  <a:cubicBezTo>
                    <a:pt x="1058" y="5437"/>
                    <a:pt x="1" y="19557"/>
                    <a:pt x="1" y="19557"/>
                  </a:cubicBezTo>
                  <a:lnTo>
                    <a:pt x="9911" y="19557"/>
                  </a:lnTo>
                  <a:cubicBezTo>
                    <a:pt x="9515" y="12478"/>
                    <a:pt x="9326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32550" y="4006841"/>
              <a:ext cx="590875" cy="1191150"/>
            </a:xfrm>
            <a:custGeom>
              <a:avLst/>
              <a:gdLst/>
              <a:ahLst/>
              <a:cxnLst/>
              <a:rect l="l" t="t" r="r" b="b"/>
              <a:pathLst>
                <a:path w="23635" h="47646" fill="none" extrusionOk="0">
                  <a:moveTo>
                    <a:pt x="23634" y="1"/>
                  </a:moveTo>
                  <a:cubicBezTo>
                    <a:pt x="23634" y="1"/>
                    <a:pt x="10477" y="16027"/>
                    <a:pt x="0" y="47645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221275" y="4008741"/>
              <a:ext cx="412950" cy="1230775"/>
            </a:xfrm>
            <a:custGeom>
              <a:avLst/>
              <a:gdLst/>
              <a:ahLst/>
              <a:cxnLst/>
              <a:rect l="l" t="t" r="r" b="b"/>
              <a:pathLst>
                <a:path w="16518" h="49231" fill="none" extrusionOk="0">
                  <a:moveTo>
                    <a:pt x="1" y="0"/>
                  </a:moveTo>
                  <a:cubicBezTo>
                    <a:pt x="1" y="0"/>
                    <a:pt x="12516" y="14781"/>
                    <a:pt x="16518" y="49231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669600" y="4135091"/>
              <a:ext cx="281300" cy="201325"/>
            </a:xfrm>
            <a:custGeom>
              <a:avLst/>
              <a:gdLst/>
              <a:ahLst/>
              <a:cxnLst/>
              <a:rect l="l" t="t" r="r" b="b"/>
              <a:pathLst>
                <a:path w="11252" h="8053" extrusionOk="0">
                  <a:moveTo>
                    <a:pt x="3565" y="1"/>
                  </a:moveTo>
                  <a:cubicBezTo>
                    <a:pt x="3529" y="1"/>
                    <a:pt x="3492" y="2"/>
                    <a:pt x="3455" y="5"/>
                  </a:cubicBezTo>
                  <a:cubicBezTo>
                    <a:pt x="2908" y="62"/>
                    <a:pt x="2455" y="420"/>
                    <a:pt x="2058" y="817"/>
                  </a:cubicBezTo>
                  <a:cubicBezTo>
                    <a:pt x="1152" y="1723"/>
                    <a:pt x="435" y="2837"/>
                    <a:pt x="1" y="4064"/>
                  </a:cubicBezTo>
                  <a:lnTo>
                    <a:pt x="7325" y="8047"/>
                  </a:lnTo>
                  <a:cubicBezTo>
                    <a:pt x="7390" y="8051"/>
                    <a:pt x="7454" y="8053"/>
                    <a:pt x="7517" y="8053"/>
                  </a:cubicBezTo>
                  <a:cubicBezTo>
                    <a:pt x="9839" y="8053"/>
                    <a:pt x="11251" y="5408"/>
                    <a:pt x="9873" y="3478"/>
                  </a:cubicBezTo>
                  <a:cubicBezTo>
                    <a:pt x="9284" y="2653"/>
                    <a:pt x="8403" y="2266"/>
                    <a:pt x="7529" y="2266"/>
                  </a:cubicBezTo>
                  <a:cubicBezTo>
                    <a:pt x="6489" y="2266"/>
                    <a:pt x="5460" y="2814"/>
                    <a:pt x="4943" y="3823"/>
                  </a:cubicBezTo>
                  <a:lnTo>
                    <a:pt x="4943" y="3823"/>
                  </a:lnTo>
                  <a:cubicBezTo>
                    <a:pt x="5188" y="3147"/>
                    <a:pt x="5370" y="2444"/>
                    <a:pt x="5267" y="1742"/>
                  </a:cubicBezTo>
                  <a:cubicBezTo>
                    <a:pt x="5140" y="854"/>
                    <a:pt x="4439" y="1"/>
                    <a:pt x="3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8982475" y="4349866"/>
              <a:ext cx="137350" cy="102500"/>
            </a:xfrm>
            <a:custGeom>
              <a:avLst/>
              <a:gdLst/>
              <a:ahLst/>
              <a:cxnLst/>
              <a:rect l="l" t="t" r="r" b="b"/>
              <a:pathLst>
                <a:path w="5494" h="4100" extrusionOk="0">
                  <a:moveTo>
                    <a:pt x="2647" y="1"/>
                  </a:moveTo>
                  <a:cubicBezTo>
                    <a:pt x="1667" y="1"/>
                    <a:pt x="729" y="481"/>
                    <a:pt x="1" y="1154"/>
                  </a:cubicBezTo>
                  <a:lnTo>
                    <a:pt x="3984" y="4099"/>
                  </a:lnTo>
                  <a:cubicBezTo>
                    <a:pt x="4965" y="3816"/>
                    <a:pt x="5494" y="2589"/>
                    <a:pt x="5154" y="1626"/>
                  </a:cubicBezTo>
                  <a:cubicBezTo>
                    <a:pt x="4814" y="664"/>
                    <a:pt x="3776" y="41"/>
                    <a:pt x="2757" y="3"/>
                  </a:cubicBezTo>
                  <a:cubicBezTo>
                    <a:pt x="2720" y="2"/>
                    <a:pt x="2683" y="1"/>
                    <a:pt x="2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761675" y="4262091"/>
              <a:ext cx="244000" cy="215600"/>
            </a:xfrm>
            <a:custGeom>
              <a:avLst/>
              <a:gdLst/>
              <a:ahLst/>
              <a:cxnLst/>
              <a:rect l="l" t="t" r="r" b="b"/>
              <a:pathLst>
                <a:path w="9760" h="8624" extrusionOk="0">
                  <a:moveTo>
                    <a:pt x="5645" y="0"/>
                  </a:moveTo>
                  <a:cubicBezTo>
                    <a:pt x="5218" y="0"/>
                    <a:pt x="4838" y="157"/>
                    <a:pt x="4550" y="531"/>
                  </a:cubicBezTo>
                  <a:cubicBezTo>
                    <a:pt x="3549" y="1815"/>
                    <a:pt x="5380" y="3722"/>
                    <a:pt x="6248" y="5118"/>
                  </a:cubicBezTo>
                  <a:cubicBezTo>
                    <a:pt x="6161" y="5125"/>
                    <a:pt x="6074" y="5128"/>
                    <a:pt x="5988" y="5128"/>
                  </a:cubicBezTo>
                  <a:cubicBezTo>
                    <a:pt x="5020" y="5128"/>
                    <a:pt x="4066" y="4769"/>
                    <a:pt x="3096" y="4665"/>
                  </a:cubicBezTo>
                  <a:cubicBezTo>
                    <a:pt x="2947" y="4647"/>
                    <a:pt x="2794" y="4637"/>
                    <a:pt x="2639" y="4637"/>
                  </a:cubicBezTo>
                  <a:cubicBezTo>
                    <a:pt x="1695" y="4637"/>
                    <a:pt x="702" y="4995"/>
                    <a:pt x="378" y="5855"/>
                  </a:cubicBezTo>
                  <a:cubicBezTo>
                    <a:pt x="0" y="6799"/>
                    <a:pt x="699" y="7893"/>
                    <a:pt x="1624" y="8309"/>
                  </a:cubicBezTo>
                  <a:cubicBezTo>
                    <a:pt x="2115" y="8544"/>
                    <a:pt x="2655" y="8624"/>
                    <a:pt x="3207" y="8624"/>
                  </a:cubicBezTo>
                  <a:cubicBezTo>
                    <a:pt x="3673" y="8624"/>
                    <a:pt x="4148" y="8567"/>
                    <a:pt x="4606" y="8497"/>
                  </a:cubicBezTo>
                  <a:lnTo>
                    <a:pt x="9760" y="2778"/>
                  </a:lnTo>
                  <a:cubicBezTo>
                    <a:pt x="8840" y="1586"/>
                    <a:pt x="7003" y="0"/>
                    <a:pt x="5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436625" y="4066566"/>
              <a:ext cx="143625" cy="222625"/>
            </a:xfrm>
            <a:custGeom>
              <a:avLst/>
              <a:gdLst/>
              <a:ahLst/>
              <a:cxnLst/>
              <a:rect l="l" t="t" r="r" b="b"/>
              <a:pathLst>
                <a:path w="5745" h="8905" extrusionOk="0">
                  <a:moveTo>
                    <a:pt x="5360" y="0"/>
                  </a:moveTo>
                  <a:cubicBezTo>
                    <a:pt x="5279" y="0"/>
                    <a:pt x="5197" y="32"/>
                    <a:pt x="5130" y="103"/>
                  </a:cubicBezTo>
                  <a:cubicBezTo>
                    <a:pt x="3979" y="1142"/>
                    <a:pt x="3243" y="2708"/>
                    <a:pt x="2431" y="4011"/>
                  </a:cubicBezTo>
                  <a:cubicBezTo>
                    <a:pt x="1563" y="5389"/>
                    <a:pt x="298" y="6993"/>
                    <a:pt x="15" y="8617"/>
                  </a:cubicBezTo>
                  <a:cubicBezTo>
                    <a:pt x="0" y="8749"/>
                    <a:pt x="100" y="8904"/>
                    <a:pt x="225" y="8904"/>
                  </a:cubicBezTo>
                  <a:cubicBezTo>
                    <a:pt x="260" y="8904"/>
                    <a:pt x="298" y="8891"/>
                    <a:pt x="336" y="8862"/>
                  </a:cubicBezTo>
                  <a:cubicBezTo>
                    <a:pt x="1582" y="7937"/>
                    <a:pt x="2355" y="6295"/>
                    <a:pt x="3167" y="4992"/>
                  </a:cubicBezTo>
                  <a:cubicBezTo>
                    <a:pt x="4054" y="3577"/>
                    <a:pt x="5225" y="2029"/>
                    <a:pt x="5678" y="424"/>
                  </a:cubicBezTo>
                  <a:cubicBezTo>
                    <a:pt x="5745" y="184"/>
                    <a:pt x="5556" y="0"/>
                    <a:pt x="5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5355350" y="4335341"/>
              <a:ext cx="62150" cy="75125"/>
            </a:xfrm>
            <a:custGeom>
              <a:avLst/>
              <a:gdLst/>
              <a:ahLst/>
              <a:cxnLst/>
              <a:rect l="l" t="t" r="r" b="b"/>
              <a:pathLst>
                <a:path w="2486" h="3005" extrusionOk="0">
                  <a:moveTo>
                    <a:pt x="1925" y="1"/>
                  </a:moveTo>
                  <a:cubicBezTo>
                    <a:pt x="1802" y="1"/>
                    <a:pt x="1677" y="56"/>
                    <a:pt x="1586" y="188"/>
                  </a:cubicBezTo>
                  <a:lnTo>
                    <a:pt x="642" y="1641"/>
                  </a:lnTo>
                  <a:cubicBezTo>
                    <a:pt x="415" y="1962"/>
                    <a:pt x="0" y="2642"/>
                    <a:pt x="491" y="2944"/>
                  </a:cubicBezTo>
                  <a:cubicBezTo>
                    <a:pt x="570" y="2986"/>
                    <a:pt x="646" y="3005"/>
                    <a:pt x="719" y="3005"/>
                  </a:cubicBezTo>
                  <a:cubicBezTo>
                    <a:pt x="1063" y="3005"/>
                    <a:pt x="1332" y="2586"/>
                    <a:pt x="1472" y="2321"/>
                  </a:cubicBezTo>
                  <a:cubicBezTo>
                    <a:pt x="1793" y="1773"/>
                    <a:pt x="2058" y="1188"/>
                    <a:pt x="2341" y="622"/>
                  </a:cubicBezTo>
                  <a:cubicBezTo>
                    <a:pt x="2486" y="293"/>
                    <a:pt x="2209" y="1"/>
                    <a:pt x="1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8248550" y="4048816"/>
              <a:ext cx="97450" cy="155700"/>
            </a:xfrm>
            <a:custGeom>
              <a:avLst/>
              <a:gdLst/>
              <a:ahLst/>
              <a:cxnLst/>
              <a:rect l="l" t="t" r="r" b="b"/>
              <a:pathLst>
                <a:path w="3898" h="6228" extrusionOk="0">
                  <a:moveTo>
                    <a:pt x="371" y="1"/>
                  </a:moveTo>
                  <a:cubicBezTo>
                    <a:pt x="180" y="1"/>
                    <a:pt x="1" y="195"/>
                    <a:pt x="118" y="417"/>
                  </a:cubicBezTo>
                  <a:cubicBezTo>
                    <a:pt x="590" y="1474"/>
                    <a:pt x="1081" y="2512"/>
                    <a:pt x="1628" y="3550"/>
                  </a:cubicBezTo>
                  <a:cubicBezTo>
                    <a:pt x="2100" y="4457"/>
                    <a:pt x="2572" y="5476"/>
                    <a:pt x="3346" y="6155"/>
                  </a:cubicBezTo>
                  <a:cubicBezTo>
                    <a:pt x="3406" y="6206"/>
                    <a:pt x="3475" y="6228"/>
                    <a:pt x="3542" y="6228"/>
                  </a:cubicBezTo>
                  <a:cubicBezTo>
                    <a:pt x="3726" y="6228"/>
                    <a:pt x="3897" y="6061"/>
                    <a:pt x="3856" y="5853"/>
                  </a:cubicBezTo>
                  <a:cubicBezTo>
                    <a:pt x="3686" y="4834"/>
                    <a:pt x="3044" y="3909"/>
                    <a:pt x="2515" y="3022"/>
                  </a:cubicBezTo>
                  <a:cubicBezTo>
                    <a:pt x="1911" y="2040"/>
                    <a:pt x="1269" y="1078"/>
                    <a:pt x="609" y="134"/>
                  </a:cubicBezTo>
                  <a:cubicBezTo>
                    <a:pt x="544" y="40"/>
                    <a:pt x="45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8345300" y="4217966"/>
              <a:ext cx="61475" cy="94500"/>
            </a:xfrm>
            <a:custGeom>
              <a:avLst/>
              <a:gdLst/>
              <a:ahLst/>
              <a:cxnLst/>
              <a:rect l="l" t="t" r="r" b="b"/>
              <a:pathLst>
                <a:path w="2459" h="3780" extrusionOk="0">
                  <a:moveTo>
                    <a:pt x="481" y="0"/>
                  </a:moveTo>
                  <a:cubicBezTo>
                    <a:pt x="236" y="0"/>
                    <a:pt x="1" y="191"/>
                    <a:pt x="99" y="484"/>
                  </a:cubicBezTo>
                  <a:cubicBezTo>
                    <a:pt x="306" y="1069"/>
                    <a:pt x="533" y="1636"/>
                    <a:pt x="778" y="2202"/>
                  </a:cubicBezTo>
                  <a:cubicBezTo>
                    <a:pt x="1024" y="2768"/>
                    <a:pt x="1288" y="3467"/>
                    <a:pt x="1854" y="3731"/>
                  </a:cubicBezTo>
                  <a:cubicBezTo>
                    <a:pt x="1909" y="3764"/>
                    <a:pt x="1969" y="3780"/>
                    <a:pt x="2028" y="3780"/>
                  </a:cubicBezTo>
                  <a:cubicBezTo>
                    <a:pt x="2170" y="3780"/>
                    <a:pt x="2305" y="3689"/>
                    <a:pt x="2345" y="3542"/>
                  </a:cubicBezTo>
                  <a:cubicBezTo>
                    <a:pt x="2458" y="3014"/>
                    <a:pt x="2232" y="2523"/>
                    <a:pt x="1986" y="2051"/>
                  </a:cubicBezTo>
                  <a:cubicBezTo>
                    <a:pt x="1647" y="1409"/>
                    <a:pt x="1250" y="786"/>
                    <a:pt x="835" y="182"/>
                  </a:cubicBezTo>
                  <a:cubicBezTo>
                    <a:pt x="749" y="56"/>
                    <a:pt x="613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8643650" y="4414041"/>
              <a:ext cx="287425" cy="229450"/>
            </a:xfrm>
            <a:custGeom>
              <a:avLst/>
              <a:gdLst/>
              <a:ahLst/>
              <a:cxnLst/>
              <a:rect l="l" t="t" r="r" b="b"/>
              <a:pathLst>
                <a:path w="11497" h="9178" extrusionOk="0">
                  <a:moveTo>
                    <a:pt x="0" y="1853"/>
                  </a:moveTo>
                  <a:lnTo>
                    <a:pt x="0" y="1853"/>
                  </a:lnTo>
                  <a:cubicBezTo>
                    <a:pt x="0" y="1853"/>
                    <a:pt x="0" y="1853"/>
                    <a:pt x="0" y="1853"/>
                  </a:cubicBezTo>
                  <a:cubicBezTo>
                    <a:pt x="0" y="1910"/>
                    <a:pt x="0" y="1966"/>
                    <a:pt x="0" y="2023"/>
                  </a:cubicBezTo>
                  <a:lnTo>
                    <a:pt x="19" y="2080"/>
                  </a:lnTo>
                  <a:lnTo>
                    <a:pt x="19" y="2023"/>
                  </a:lnTo>
                  <a:cubicBezTo>
                    <a:pt x="2" y="1971"/>
                    <a:pt x="1" y="1919"/>
                    <a:pt x="0" y="1853"/>
                  </a:cubicBezTo>
                  <a:close/>
                  <a:moveTo>
                    <a:pt x="2004" y="1"/>
                  </a:moveTo>
                  <a:cubicBezTo>
                    <a:pt x="1860" y="1"/>
                    <a:pt x="1718" y="19"/>
                    <a:pt x="1586" y="60"/>
                  </a:cubicBezTo>
                  <a:cubicBezTo>
                    <a:pt x="1341" y="116"/>
                    <a:pt x="1133" y="192"/>
                    <a:pt x="925" y="324"/>
                  </a:cubicBezTo>
                  <a:cubicBezTo>
                    <a:pt x="586" y="513"/>
                    <a:pt x="321" y="796"/>
                    <a:pt x="151" y="1155"/>
                  </a:cubicBezTo>
                  <a:cubicBezTo>
                    <a:pt x="38" y="1362"/>
                    <a:pt x="0" y="1589"/>
                    <a:pt x="0" y="1834"/>
                  </a:cubicBezTo>
                  <a:cubicBezTo>
                    <a:pt x="0" y="1841"/>
                    <a:pt x="0" y="1847"/>
                    <a:pt x="0" y="1853"/>
                  </a:cubicBezTo>
                  <a:lnTo>
                    <a:pt x="0" y="1853"/>
                  </a:lnTo>
                  <a:cubicBezTo>
                    <a:pt x="38" y="1627"/>
                    <a:pt x="114" y="1400"/>
                    <a:pt x="246" y="1211"/>
                  </a:cubicBezTo>
                  <a:cubicBezTo>
                    <a:pt x="435" y="928"/>
                    <a:pt x="699" y="702"/>
                    <a:pt x="1020" y="551"/>
                  </a:cubicBezTo>
                  <a:cubicBezTo>
                    <a:pt x="1266" y="427"/>
                    <a:pt x="1545" y="360"/>
                    <a:pt x="1825" y="360"/>
                  </a:cubicBezTo>
                  <a:cubicBezTo>
                    <a:pt x="1973" y="360"/>
                    <a:pt x="2122" y="379"/>
                    <a:pt x="2266" y="418"/>
                  </a:cubicBezTo>
                  <a:cubicBezTo>
                    <a:pt x="2756" y="551"/>
                    <a:pt x="3209" y="834"/>
                    <a:pt x="3530" y="1230"/>
                  </a:cubicBezTo>
                  <a:cubicBezTo>
                    <a:pt x="3889" y="1683"/>
                    <a:pt x="4153" y="2193"/>
                    <a:pt x="4285" y="2759"/>
                  </a:cubicBezTo>
                  <a:cubicBezTo>
                    <a:pt x="4323" y="2910"/>
                    <a:pt x="4361" y="3061"/>
                    <a:pt x="4380" y="3212"/>
                  </a:cubicBezTo>
                  <a:cubicBezTo>
                    <a:pt x="4399" y="3363"/>
                    <a:pt x="4418" y="3533"/>
                    <a:pt x="4436" y="3684"/>
                  </a:cubicBezTo>
                  <a:cubicBezTo>
                    <a:pt x="4436" y="3835"/>
                    <a:pt x="4455" y="3986"/>
                    <a:pt x="4455" y="4156"/>
                  </a:cubicBezTo>
                  <a:lnTo>
                    <a:pt x="4455" y="4401"/>
                  </a:lnTo>
                  <a:lnTo>
                    <a:pt x="4455" y="4873"/>
                  </a:lnTo>
                  <a:cubicBezTo>
                    <a:pt x="4455" y="5308"/>
                    <a:pt x="4418" y="5798"/>
                    <a:pt x="4418" y="6251"/>
                  </a:cubicBezTo>
                  <a:lnTo>
                    <a:pt x="4361" y="7459"/>
                  </a:lnTo>
                  <a:lnTo>
                    <a:pt x="4361" y="7459"/>
                  </a:lnTo>
                  <a:lnTo>
                    <a:pt x="4927" y="6138"/>
                  </a:lnTo>
                  <a:lnTo>
                    <a:pt x="5003" y="5949"/>
                  </a:lnTo>
                  <a:cubicBezTo>
                    <a:pt x="5022" y="5912"/>
                    <a:pt x="5059" y="5855"/>
                    <a:pt x="5078" y="5798"/>
                  </a:cubicBezTo>
                  <a:lnTo>
                    <a:pt x="5191" y="5610"/>
                  </a:lnTo>
                  <a:lnTo>
                    <a:pt x="5418" y="5194"/>
                  </a:lnTo>
                  <a:cubicBezTo>
                    <a:pt x="5475" y="5100"/>
                    <a:pt x="5531" y="5024"/>
                    <a:pt x="5588" y="4930"/>
                  </a:cubicBezTo>
                  <a:lnTo>
                    <a:pt x="5701" y="4817"/>
                  </a:lnTo>
                  <a:cubicBezTo>
                    <a:pt x="5758" y="4741"/>
                    <a:pt x="5814" y="4703"/>
                    <a:pt x="5871" y="4647"/>
                  </a:cubicBezTo>
                  <a:cubicBezTo>
                    <a:pt x="5984" y="4534"/>
                    <a:pt x="6098" y="4439"/>
                    <a:pt x="6230" y="4364"/>
                  </a:cubicBezTo>
                  <a:cubicBezTo>
                    <a:pt x="6818" y="3976"/>
                    <a:pt x="7494" y="3774"/>
                    <a:pt x="8173" y="3774"/>
                  </a:cubicBezTo>
                  <a:cubicBezTo>
                    <a:pt x="8388" y="3774"/>
                    <a:pt x="8603" y="3794"/>
                    <a:pt x="8816" y="3835"/>
                  </a:cubicBezTo>
                  <a:cubicBezTo>
                    <a:pt x="9382" y="3948"/>
                    <a:pt x="9873" y="4232"/>
                    <a:pt x="10250" y="4666"/>
                  </a:cubicBezTo>
                  <a:cubicBezTo>
                    <a:pt x="10609" y="5043"/>
                    <a:pt x="10854" y="5496"/>
                    <a:pt x="11005" y="6006"/>
                  </a:cubicBezTo>
                  <a:cubicBezTo>
                    <a:pt x="11232" y="6780"/>
                    <a:pt x="11194" y="7610"/>
                    <a:pt x="10892" y="8366"/>
                  </a:cubicBezTo>
                  <a:cubicBezTo>
                    <a:pt x="10873" y="8422"/>
                    <a:pt x="10854" y="8498"/>
                    <a:pt x="10817" y="8554"/>
                  </a:cubicBezTo>
                  <a:lnTo>
                    <a:pt x="10722" y="8724"/>
                  </a:lnTo>
                  <a:lnTo>
                    <a:pt x="10647" y="8856"/>
                  </a:lnTo>
                  <a:lnTo>
                    <a:pt x="10571" y="8970"/>
                  </a:lnTo>
                  <a:lnTo>
                    <a:pt x="10439" y="9177"/>
                  </a:lnTo>
                  <a:lnTo>
                    <a:pt x="10609" y="8988"/>
                  </a:lnTo>
                  <a:lnTo>
                    <a:pt x="10703" y="8894"/>
                  </a:lnTo>
                  <a:lnTo>
                    <a:pt x="10798" y="8762"/>
                  </a:lnTo>
                  <a:lnTo>
                    <a:pt x="10911" y="8611"/>
                  </a:lnTo>
                  <a:cubicBezTo>
                    <a:pt x="10949" y="8554"/>
                    <a:pt x="10987" y="8498"/>
                    <a:pt x="11024" y="8422"/>
                  </a:cubicBezTo>
                  <a:cubicBezTo>
                    <a:pt x="11213" y="8101"/>
                    <a:pt x="11345" y="7743"/>
                    <a:pt x="11402" y="7384"/>
                  </a:cubicBezTo>
                  <a:cubicBezTo>
                    <a:pt x="11496" y="6893"/>
                    <a:pt x="11496" y="6402"/>
                    <a:pt x="11383" y="5912"/>
                  </a:cubicBezTo>
                  <a:cubicBezTo>
                    <a:pt x="11270" y="5345"/>
                    <a:pt x="11024" y="4798"/>
                    <a:pt x="10647" y="4326"/>
                  </a:cubicBezTo>
                  <a:cubicBezTo>
                    <a:pt x="10232" y="3797"/>
                    <a:pt x="9627" y="3420"/>
                    <a:pt x="8967" y="3250"/>
                  </a:cubicBezTo>
                  <a:cubicBezTo>
                    <a:pt x="8666" y="3177"/>
                    <a:pt x="8357" y="3139"/>
                    <a:pt x="8048" y="3139"/>
                  </a:cubicBezTo>
                  <a:cubicBezTo>
                    <a:pt x="7640" y="3139"/>
                    <a:pt x="7231" y="3205"/>
                    <a:pt x="6834" y="3344"/>
                  </a:cubicBezTo>
                  <a:cubicBezTo>
                    <a:pt x="6494" y="3439"/>
                    <a:pt x="6154" y="3609"/>
                    <a:pt x="5852" y="3816"/>
                  </a:cubicBezTo>
                  <a:cubicBezTo>
                    <a:pt x="5682" y="3911"/>
                    <a:pt x="5550" y="4024"/>
                    <a:pt x="5399" y="4156"/>
                  </a:cubicBezTo>
                  <a:cubicBezTo>
                    <a:pt x="5301" y="4240"/>
                    <a:pt x="5172" y="4376"/>
                    <a:pt x="5135" y="4418"/>
                  </a:cubicBezTo>
                  <a:lnTo>
                    <a:pt x="5135" y="4418"/>
                  </a:lnTo>
                  <a:lnTo>
                    <a:pt x="5135" y="4383"/>
                  </a:lnTo>
                  <a:lnTo>
                    <a:pt x="5116" y="4137"/>
                  </a:lnTo>
                  <a:cubicBezTo>
                    <a:pt x="5116" y="3967"/>
                    <a:pt x="5097" y="3779"/>
                    <a:pt x="5078" y="3609"/>
                  </a:cubicBezTo>
                  <a:cubicBezTo>
                    <a:pt x="5059" y="3439"/>
                    <a:pt x="5059" y="3269"/>
                    <a:pt x="5003" y="3099"/>
                  </a:cubicBezTo>
                  <a:cubicBezTo>
                    <a:pt x="4965" y="2929"/>
                    <a:pt x="4946" y="2759"/>
                    <a:pt x="4889" y="2608"/>
                  </a:cubicBezTo>
                  <a:cubicBezTo>
                    <a:pt x="4720" y="1966"/>
                    <a:pt x="4380" y="1362"/>
                    <a:pt x="3927" y="890"/>
                  </a:cubicBezTo>
                  <a:cubicBezTo>
                    <a:pt x="3511" y="437"/>
                    <a:pt x="2964" y="135"/>
                    <a:pt x="2379" y="41"/>
                  </a:cubicBezTo>
                  <a:cubicBezTo>
                    <a:pt x="2256" y="15"/>
                    <a:pt x="2130" y="1"/>
                    <a:pt x="2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9011750" y="4714566"/>
              <a:ext cx="266175" cy="125225"/>
            </a:xfrm>
            <a:custGeom>
              <a:avLst/>
              <a:gdLst/>
              <a:ahLst/>
              <a:cxnLst/>
              <a:rect l="l" t="t" r="r" b="b"/>
              <a:pathLst>
                <a:path w="10647" h="5009" extrusionOk="0">
                  <a:moveTo>
                    <a:pt x="2613" y="0"/>
                  </a:moveTo>
                  <a:cubicBezTo>
                    <a:pt x="2554" y="0"/>
                    <a:pt x="2494" y="2"/>
                    <a:pt x="2435" y="7"/>
                  </a:cubicBezTo>
                  <a:cubicBezTo>
                    <a:pt x="1982" y="44"/>
                    <a:pt x="1529" y="214"/>
                    <a:pt x="1152" y="479"/>
                  </a:cubicBezTo>
                  <a:cubicBezTo>
                    <a:pt x="604" y="856"/>
                    <a:pt x="208" y="1441"/>
                    <a:pt x="57" y="2102"/>
                  </a:cubicBezTo>
                  <a:cubicBezTo>
                    <a:pt x="19" y="2272"/>
                    <a:pt x="0" y="2461"/>
                    <a:pt x="0" y="2630"/>
                  </a:cubicBezTo>
                  <a:lnTo>
                    <a:pt x="19" y="2819"/>
                  </a:lnTo>
                  <a:lnTo>
                    <a:pt x="57" y="2630"/>
                  </a:lnTo>
                  <a:cubicBezTo>
                    <a:pt x="76" y="2442"/>
                    <a:pt x="132" y="2272"/>
                    <a:pt x="189" y="2121"/>
                  </a:cubicBezTo>
                  <a:cubicBezTo>
                    <a:pt x="415" y="1555"/>
                    <a:pt x="831" y="1083"/>
                    <a:pt x="1359" y="781"/>
                  </a:cubicBezTo>
                  <a:cubicBezTo>
                    <a:pt x="1699" y="592"/>
                    <a:pt x="2077" y="497"/>
                    <a:pt x="2473" y="497"/>
                  </a:cubicBezTo>
                  <a:cubicBezTo>
                    <a:pt x="2888" y="497"/>
                    <a:pt x="3304" y="630"/>
                    <a:pt x="3643" y="875"/>
                  </a:cubicBezTo>
                  <a:cubicBezTo>
                    <a:pt x="4021" y="1120"/>
                    <a:pt x="4323" y="1479"/>
                    <a:pt x="4493" y="1894"/>
                  </a:cubicBezTo>
                  <a:cubicBezTo>
                    <a:pt x="4531" y="1970"/>
                    <a:pt x="4568" y="2064"/>
                    <a:pt x="4606" y="2159"/>
                  </a:cubicBezTo>
                  <a:cubicBezTo>
                    <a:pt x="4625" y="2215"/>
                    <a:pt x="4625" y="2253"/>
                    <a:pt x="4644" y="2310"/>
                  </a:cubicBezTo>
                  <a:lnTo>
                    <a:pt x="4663" y="2385"/>
                  </a:lnTo>
                  <a:lnTo>
                    <a:pt x="4663" y="2404"/>
                  </a:lnTo>
                  <a:lnTo>
                    <a:pt x="4663" y="2498"/>
                  </a:lnTo>
                  <a:cubicBezTo>
                    <a:pt x="4719" y="2876"/>
                    <a:pt x="4606" y="3631"/>
                    <a:pt x="4568" y="4122"/>
                  </a:cubicBezTo>
                  <a:lnTo>
                    <a:pt x="4851" y="3801"/>
                  </a:lnTo>
                  <a:lnTo>
                    <a:pt x="5437" y="3140"/>
                  </a:lnTo>
                  <a:cubicBezTo>
                    <a:pt x="5607" y="2989"/>
                    <a:pt x="5833" y="2744"/>
                    <a:pt x="5890" y="2725"/>
                  </a:cubicBezTo>
                  <a:cubicBezTo>
                    <a:pt x="6078" y="2555"/>
                    <a:pt x="6267" y="2423"/>
                    <a:pt x="6475" y="2310"/>
                  </a:cubicBezTo>
                  <a:cubicBezTo>
                    <a:pt x="6871" y="2064"/>
                    <a:pt x="7324" y="1913"/>
                    <a:pt x="7777" y="1838"/>
                  </a:cubicBezTo>
                  <a:cubicBezTo>
                    <a:pt x="7881" y="1819"/>
                    <a:pt x="7990" y="1809"/>
                    <a:pt x="8098" y="1809"/>
                  </a:cubicBezTo>
                  <a:cubicBezTo>
                    <a:pt x="8207" y="1809"/>
                    <a:pt x="8315" y="1819"/>
                    <a:pt x="8419" y="1838"/>
                  </a:cubicBezTo>
                  <a:cubicBezTo>
                    <a:pt x="8532" y="1838"/>
                    <a:pt x="8627" y="1875"/>
                    <a:pt x="8740" y="1875"/>
                  </a:cubicBezTo>
                  <a:cubicBezTo>
                    <a:pt x="8834" y="1913"/>
                    <a:pt x="8910" y="1951"/>
                    <a:pt x="9004" y="1989"/>
                  </a:cubicBezTo>
                  <a:cubicBezTo>
                    <a:pt x="9363" y="2140"/>
                    <a:pt x="9665" y="2385"/>
                    <a:pt x="9910" y="2687"/>
                  </a:cubicBezTo>
                  <a:cubicBezTo>
                    <a:pt x="10118" y="2933"/>
                    <a:pt x="10269" y="3235"/>
                    <a:pt x="10345" y="3574"/>
                  </a:cubicBezTo>
                  <a:cubicBezTo>
                    <a:pt x="10420" y="3820"/>
                    <a:pt x="10439" y="4084"/>
                    <a:pt x="10401" y="4348"/>
                  </a:cubicBezTo>
                  <a:cubicBezTo>
                    <a:pt x="10382" y="4443"/>
                    <a:pt x="10363" y="4537"/>
                    <a:pt x="10326" y="4631"/>
                  </a:cubicBezTo>
                  <a:cubicBezTo>
                    <a:pt x="10307" y="4707"/>
                    <a:pt x="10269" y="4782"/>
                    <a:pt x="10231" y="4839"/>
                  </a:cubicBezTo>
                  <a:lnTo>
                    <a:pt x="10137" y="5009"/>
                  </a:lnTo>
                  <a:cubicBezTo>
                    <a:pt x="10307" y="4820"/>
                    <a:pt x="10439" y="4613"/>
                    <a:pt x="10533" y="4386"/>
                  </a:cubicBezTo>
                  <a:cubicBezTo>
                    <a:pt x="10628" y="4103"/>
                    <a:pt x="10647" y="3801"/>
                    <a:pt x="10628" y="3518"/>
                  </a:cubicBezTo>
                  <a:cubicBezTo>
                    <a:pt x="10514" y="2668"/>
                    <a:pt x="9986" y="1913"/>
                    <a:pt x="9231" y="1517"/>
                  </a:cubicBezTo>
                  <a:cubicBezTo>
                    <a:pt x="9099" y="1441"/>
                    <a:pt x="8985" y="1404"/>
                    <a:pt x="8872" y="1366"/>
                  </a:cubicBezTo>
                  <a:cubicBezTo>
                    <a:pt x="8740" y="1328"/>
                    <a:pt x="8608" y="1290"/>
                    <a:pt x="8495" y="1271"/>
                  </a:cubicBezTo>
                  <a:cubicBezTo>
                    <a:pt x="8301" y="1244"/>
                    <a:pt x="8098" y="1226"/>
                    <a:pt x="7899" y="1226"/>
                  </a:cubicBezTo>
                  <a:cubicBezTo>
                    <a:pt x="7826" y="1226"/>
                    <a:pt x="7754" y="1229"/>
                    <a:pt x="7683" y="1234"/>
                  </a:cubicBezTo>
                  <a:cubicBezTo>
                    <a:pt x="7136" y="1290"/>
                    <a:pt x="6607" y="1460"/>
                    <a:pt x="6135" y="1743"/>
                  </a:cubicBezTo>
                  <a:cubicBezTo>
                    <a:pt x="5890" y="1875"/>
                    <a:pt x="5663" y="2026"/>
                    <a:pt x="5437" y="2215"/>
                  </a:cubicBezTo>
                  <a:lnTo>
                    <a:pt x="5305" y="2328"/>
                  </a:lnTo>
                  <a:lnTo>
                    <a:pt x="5305" y="2310"/>
                  </a:lnTo>
                  <a:lnTo>
                    <a:pt x="5267" y="2159"/>
                  </a:lnTo>
                  <a:cubicBezTo>
                    <a:pt x="5267" y="2102"/>
                    <a:pt x="5248" y="2045"/>
                    <a:pt x="5229" y="1970"/>
                  </a:cubicBezTo>
                  <a:cubicBezTo>
                    <a:pt x="5172" y="1857"/>
                    <a:pt x="5135" y="1743"/>
                    <a:pt x="5078" y="1630"/>
                  </a:cubicBezTo>
                  <a:cubicBezTo>
                    <a:pt x="4833" y="1120"/>
                    <a:pt x="4436" y="686"/>
                    <a:pt x="3964" y="384"/>
                  </a:cubicBezTo>
                  <a:cubicBezTo>
                    <a:pt x="3562" y="133"/>
                    <a:pt x="3085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30100" y="4507666"/>
              <a:ext cx="262400" cy="175000"/>
            </a:xfrm>
            <a:custGeom>
              <a:avLst/>
              <a:gdLst/>
              <a:ahLst/>
              <a:cxnLst/>
              <a:rect l="l" t="t" r="r" b="b"/>
              <a:pathLst>
                <a:path w="10496" h="7000" extrusionOk="0">
                  <a:moveTo>
                    <a:pt x="7721" y="0"/>
                  </a:moveTo>
                  <a:cubicBezTo>
                    <a:pt x="7499" y="0"/>
                    <a:pt x="7277" y="24"/>
                    <a:pt x="7060" y="71"/>
                  </a:cubicBezTo>
                  <a:cubicBezTo>
                    <a:pt x="6551" y="185"/>
                    <a:pt x="6079" y="411"/>
                    <a:pt x="5701" y="751"/>
                  </a:cubicBezTo>
                  <a:cubicBezTo>
                    <a:pt x="5286" y="1110"/>
                    <a:pt x="4965" y="1563"/>
                    <a:pt x="4757" y="2053"/>
                  </a:cubicBezTo>
                  <a:cubicBezTo>
                    <a:pt x="4531" y="2582"/>
                    <a:pt x="4436" y="3148"/>
                    <a:pt x="4474" y="3714"/>
                  </a:cubicBezTo>
                  <a:lnTo>
                    <a:pt x="4493" y="3828"/>
                  </a:lnTo>
                  <a:lnTo>
                    <a:pt x="4493" y="3884"/>
                  </a:lnTo>
                  <a:lnTo>
                    <a:pt x="4323" y="3809"/>
                  </a:lnTo>
                  <a:cubicBezTo>
                    <a:pt x="4267" y="3790"/>
                    <a:pt x="4210" y="3771"/>
                    <a:pt x="4134" y="3752"/>
                  </a:cubicBezTo>
                  <a:cubicBezTo>
                    <a:pt x="4021" y="3696"/>
                    <a:pt x="3889" y="3658"/>
                    <a:pt x="3757" y="3639"/>
                  </a:cubicBezTo>
                  <a:cubicBezTo>
                    <a:pt x="3511" y="3563"/>
                    <a:pt x="3247" y="3507"/>
                    <a:pt x="2983" y="3488"/>
                  </a:cubicBezTo>
                  <a:cubicBezTo>
                    <a:pt x="2876" y="3476"/>
                    <a:pt x="2768" y="3470"/>
                    <a:pt x="2660" y="3470"/>
                  </a:cubicBezTo>
                  <a:cubicBezTo>
                    <a:pt x="2272" y="3470"/>
                    <a:pt x="1880" y="3548"/>
                    <a:pt x="1511" y="3696"/>
                  </a:cubicBezTo>
                  <a:cubicBezTo>
                    <a:pt x="1284" y="3771"/>
                    <a:pt x="1076" y="3903"/>
                    <a:pt x="888" y="4054"/>
                  </a:cubicBezTo>
                  <a:cubicBezTo>
                    <a:pt x="718" y="4205"/>
                    <a:pt x="586" y="4375"/>
                    <a:pt x="472" y="4564"/>
                  </a:cubicBezTo>
                  <a:cubicBezTo>
                    <a:pt x="76" y="5130"/>
                    <a:pt x="0" y="5848"/>
                    <a:pt x="265" y="6470"/>
                  </a:cubicBezTo>
                  <a:cubicBezTo>
                    <a:pt x="359" y="6640"/>
                    <a:pt x="472" y="6773"/>
                    <a:pt x="604" y="6886"/>
                  </a:cubicBezTo>
                  <a:lnTo>
                    <a:pt x="755" y="6999"/>
                  </a:lnTo>
                  <a:cubicBezTo>
                    <a:pt x="586" y="6848"/>
                    <a:pt x="453" y="6640"/>
                    <a:pt x="397" y="6414"/>
                  </a:cubicBezTo>
                  <a:cubicBezTo>
                    <a:pt x="265" y="5848"/>
                    <a:pt x="416" y="5243"/>
                    <a:pt x="793" y="4790"/>
                  </a:cubicBezTo>
                  <a:cubicBezTo>
                    <a:pt x="907" y="4658"/>
                    <a:pt x="1039" y="4526"/>
                    <a:pt x="1171" y="4432"/>
                  </a:cubicBezTo>
                  <a:cubicBezTo>
                    <a:pt x="1322" y="4319"/>
                    <a:pt x="1492" y="4243"/>
                    <a:pt x="1680" y="4186"/>
                  </a:cubicBezTo>
                  <a:cubicBezTo>
                    <a:pt x="1935" y="4114"/>
                    <a:pt x="2204" y="4080"/>
                    <a:pt x="2474" y="4080"/>
                  </a:cubicBezTo>
                  <a:cubicBezTo>
                    <a:pt x="2626" y="4080"/>
                    <a:pt x="2777" y="4091"/>
                    <a:pt x="2926" y="4111"/>
                  </a:cubicBezTo>
                  <a:cubicBezTo>
                    <a:pt x="3134" y="4149"/>
                    <a:pt x="3360" y="4205"/>
                    <a:pt x="3587" y="4262"/>
                  </a:cubicBezTo>
                  <a:cubicBezTo>
                    <a:pt x="3700" y="4300"/>
                    <a:pt x="3795" y="4337"/>
                    <a:pt x="3908" y="4375"/>
                  </a:cubicBezTo>
                  <a:cubicBezTo>
                    <a:pt x="3965" y="4394"/>
                    <a:pt x="4021" y="4413"/>
                    <a:pt x="4078" y="4451"/>
                  </a:cubicBezTo>
                  <a:lnTo>
                    <a:pt x="4153" y="4470"/>
                  </a:lnTo>
                  <a:lnTo>
                    <a:pt x="4210" y="4488"/>
                  </a:lnTo>
                  <a:lnTo>
                    <a:pt x="4229" y="4488"/>
                  </a:lnTo>
                  <a:lnTo>
                    <a:pt x="4267" y="4507"/>
                  </a:lnTo>
                  <a:cubicBezTo>
                    <a:pt x="4682" y="4696"/>
                    <a:pt x="5154" y="4960"/>
                    <a:pt x="5569" y="5168"/>
                  </a:cubicBezTo>
                  <a:cubicBezTo>
                    <a:pt x="5475" y="4885"/>
                    <a:pt x="5380" y="4621"/>
                    <a:pt x="5305" y="4319"/>
                  </a:cubicBezTo>
                  <a:cubicBezTo>
                    <a:pt x="5248" y="4168"/>
                    <a:pt x="5210" y="4017"/>
                    <a:pt x="5173" y="3884"/>
                  </a:cubicBezTo>
                  <a:lnTo>
                    <a:pt x="5154" y="3639"/>
                  </a:lnTo>
                  <a:cubicBezTo>
                    <a:pt x="5116" y="3186"/>
                    <a:pt x="5191" y="2714"/>
                    <a:pt x="5361" y="2299"/>
                  </a:cubicBezTo>
                  <a:cubicBezTo>
                    <a:pt x="5512" y="1883"/>
                    <a:pt x="5777" y="1506"/>
                    <a:pt x="6098" y="1185"/>
                  </a:cubicBezTo>
                  <a:cubicBezTo>
                    <a:pt x="6400" y="902"/>
                    <a:pt x="6758" y="694"/>
                    <a:pt x="7174" y="562"/>
                  </a:cubicBezTo>
                  <a:cubicBezTo>
                    <a:pt x="7443" y="477"/>
                    <a:pt x="7733" y="435"/>
                    <a:pt x="8020" y="435"/>
                  </a:cubicBezTo>
                  <a:cubicBezTo>
                    <a:pt x="8116" y="435"/>
                    <a:pt x="8212" y="439"/>
                    <a:pt x="8306" y="449"/>
                  </a:cubicBezTo>
                  <a:cubicBezTo>
                    <a:pt x="8910" y="487"/>
                    <a:pt x="9476" y="694"/>
                    <a:pt x="9967" y="1034"/>
                  </a:cubicBezTo>
                  <a:cubicBezTo>
                    <a:pt x="10062" y="1091"/>
                    <a:pt x="10137" y="1147"/>
                    <a:pt x="10213" y="1223"/>
                  </a:cubicBezTo>
                  <a:cubicBezTo>
                    <a:pt x="10269" y="1261"/>
                    <a:pt x="10326" y="1317"/>
                    <a:pt x="10383" y="1355"/>
                  </a:cubicBezTo>
                  <a:lnTo>
                    <a:pt x="10496" y="1487"/>
                  </a:lnTo>
                  <a:lnTo>
                    <a:pt x="10420" y="1355"/>
                  </a:lnTo>
                  <a:cubicBezTo>
                    <a:pt x="10383" y="1279"/>
                    <a:pt x="10326" y="1223"/>
                    <a:pt x="10288" y="1166"/>
                  </a:cubicBezTo>
                  <a:cubicBezTo>
                    <a:pt x="10213" y="1091"/>
                    <a:pt x="10156" y="996"/>
                    <a:pt x="10081" y="940"/>
                  </a:cubicBezTo>
                  <a:cubicBezTo>
                    <a:pt x="9609" y="487"/>
                    <a:pt x="9023" y="185"/>
                    <a:pt x="8382" y="71"/>
                  </a:cubicBezTo>
                  <a:cubicBezTo>
                    <a:pt x="8165" y="24"/>
                    <a:pt x="7943" y="0"/>
                    <a:pt x="7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597925" y="4892316"/>
              <a:ext cx="267600" cy="125400"/>
            </a:xfrm>
            <a:custGeom>
              <a:avLst/>
              <a:gdLst/>
              <a:ahLst/>
              <a:cxnLst/>
              <a:rect l="l" t="t" r="r" b="b"/>
              <a:pathLst>
                <a:path w="10704" h="5016" extrusionOk="0">
                  <a:moveTo>
                    <a:pt x="8831" y="1"/>
                  </a:moveTo>
                  <a:cubicBezTo>
                    <a:pt x="8530" y="1"/>
                    <a:pt x="8229" y="64"/>
                    <a:pt x="7947" y="183"/>
                  </a:cubicBezTo>
                  <a:cubicBezTo>
                    <a:pt x="7381" y="391"/>
                    <a:pt x="6928" y="806"/>
                    <a:pt x="6626" y="1335"/>
                  </a:cubicBezTo>
                  <a:cubicBezTo>
                    <a:pt x="6588" y="1410"/>
                    <a:pt x="6531" y="1504"/>
                    <a:pt x="6494" y="1599"/>
                  </a:cubicBezTo>
                  <a:lnTo>
                    <a:pt x="6380" y="1863"/>
                  </a:lnTo>
                  <a:lnTo>
                    <a:pt x="6343" y="1939"/>
                  </a:lnTo>
                  <a:lnTo>
                    <a:pt x="6343" y="1920"/>
                  </a:lnTo>
                  <a:lnTo>
                    <a:pt x="6324" y="1882"/>
                  </a:lnTo>
                  <a:cubicBezTo>
                    <a:pt x="6324" y="1863"/>
                    <a:pt x="6305" y="1844"/>
                    <a:pt x="6286" y="1825"/>
                  </a:cubicBezTo>
                  <a:lnTo>
                    <a:pt x="6173" y="1674"/>
                  </a:lnTo>
                  <a:cubicBezTo>
                    <a:pt x="5776" y="1146"/>
                    <a:pt x="5267" y="749"/>
                    <a:pt x="4682" y="485"/>
                  </a:cubicBezTo>
                  <a:cubicBezTo>
                    <a:pt x="4241" y="280"/>
                    <a:pt x="3755" y="177"/>
                    <a:pt x="3268" y="177"/>
                  </a:cubicBezTo>
                  <a:cubicBezTo>
                    <a:pt x="3128" y="177"/>
                    <a:pt x="2989" y="185"/>
                    <a:pt x="2850" y="202"/>
                  </a:cubicBezTo>
                  <a:cubicBezTo>
                    <a:pt x="2699" y="221"/>
                    <a:pt x="2548" y="240"/>
                    <a:pt x="2416" y="296"/>
                  </a:cubicBezTo>
                  <a:cubicBezTo>
                    <a:pt x="2265" y="334"/>
                    <a:pt x="2114" y="372"/>
                    <a:pt x="1982" y="447"/>
                  </a:cubicBezTo>
                  <a:cubicBezTo>
                    <a:pt x="1869" y="504"/>
                    <a:pt x="1737" y="579"/>
                    <a:pt x="1605" y="655"/>
                  </a:cubicBezTo>
                  <a:cubicBezTo>
                    <a:pt x="1491" y="712"/>
                    <a:pt x="1378" y="806"/>
                    <a:pt x="1265" y="881"/>
                  </a:cubicBezTo>
                  <a:cubicBezTo>
                    <a:pt x="887" y="1221"/>
                    <a:pt x="566" y="1618"/>
                    <a:pt x="359" y="2090"/>
                  </a:cubicBezTo>
                  <a:cubicBezTo>
                    <a:pt x="170" y="2467"/>
                    <a:pt x="57" y="2864"/>
                    <a:pt x="19" y="3298"/>
                  </a:cubicBezTo>
                  <a:cubicBezTo>
                    <a:pt x="0" y="3619"/>
                    <a:pt x="19" y="3939"/>
                    <a:pt x="76" y="4242"/>
                  </a:cubicBezTo>
                  <a:cubicBezTo>
                    <a:pt x="95" y="4355"/>
                    <a:pt x="132" y="4468"/>
                    <a:pt x="170" y="4581"/>
                  </a:cubicBezTo>
                  <a:cubicBezTo>
                    <a:pt x="208" y="4657"/>
                    <a:pt x="227" y="4751"/>
                    <a:pt x="283" y="4827"/>
                  </a:cubicBezTo>
                  <a:lnTo>
                    <a:pt x="378" y="5015"/>
                  </a:lnTo>
                  <a:lnTo>
                    <a:pt x="321" y="4808"/>
                  </a:lnTo>
                  <a:cubicBezTo>
                    <a:pt x="283" y="4732"/>
                    <a:pt x="264" y="4638"/>
                    <a:pt x="264" y="4562"/>
                  </a:cubicBezTo>
                  <a:cubicBezTo>
                    <a:pt x="246" y="4449"/>
                    <a:pt x="227" y="4336"/>
                    <a:pt x="227" y="4223"/>
                  </a:cubicBezTo>
                  <a:cubicBezTo>
                    <a:pt x="189" y="3921"/>
                    <a:pt x="227" y="3619"/>
                    <a:pt x="283" y="3335"/>
                  </a:cubicBezTo>
                  <a:cubicBezTo>
                    <a:pt x="359" y="2958"/>
                    <a:pt x="510" y="2599"/>
                    <a:pt x="699" y="2259"/>
                  </a:cubicBezTo>
                  <a:cubicBezTo>
                    <a:pt x="925" y="1882"/>
                    <a:pt x="1227" y="1542"/>
                    <a:pt x="1586" y="1278"/>
                  </a:cubicBezTo>
                  <a:cubicBezTo>
                    <a:pt x="1680" y="1202"/>
                    <a:pt x="1793" y="1146"/>
                    <a:pt x="1888" y="1089"/>
                  </a:cubicBezTo>
                  <a:cubicBezTo>
                    <a:pt x="1982" y="1032"/>
                    <a:pt x="2095" y="995"/>
                    <a:pt x="2209" y="938"/>
                  </a:cubicBezTo>
                  <a:cubicBezTo>
                    <a:pt x="2435" y="863"/>
                    <a:pt x="2681" y="806"/>
                    <a:pt x="2926" y="787"/>
                  </a:cubicBezTo>
                  <a:cubicBezTo>
                    <a:pt x="2999" y="782"/>
                    <a:pt x="3072" y="779"/>
                    <a:pt x="3144" y="779"/>
                  </a:cubicBezTo>
                  <a:cubicBezTo>
                    <a:pt x="3581" y="779"/>
                    <a:pt x="4013" y="876"/>
                    <a:pt x="4417" y="1070"/>
                  </a:cubicBezTo>
                  <a:cubicBezTo>
                    <a:pt x="4889" y="1297"/>
                    <a:pt x="5304" y="1637"/>
                    <a:pt x="5625" y="2071"/>
                  </a:cubicBezTo>
                  <a:lnTo>
                    <a:pt x="5739" y="2203"/>
                  </a:lnTo>
                  <a:cubicBezTo>
                    <a:pt x="5776" y="2278"/>
                    <a:pt x="5833" y="2373"/>
                    <a:pt x="5871" y="2486"/>
                  </a:cubicBezTo>
                  <a:cubicBezTo>
                    <a:pt x="5927" y="2580"/>
                    <a:pt x="5984" y="2675"/>
                    <a:pt x="6022" y="2788"/>
                  </a:cubicBezTo>
                  <a:lnTo>
                    <a:pt x="6154" y="3298"/>
                  </a:lnTo>
                  <a:lnTo>
                    <a:pt x="6437" y="3279"/>
                  </a:lnTo>
                  <a:lnTo>
                    <a:pt x="6682" y="3279"/>
                  </a:lnTo>
                  <a:lnTo>
                    <a:pt x="6833" y="3260"/>
                  </a:lnTo>
                  <a:lnTo>
                    <a:pt x="6852" y="2864"/>
                  </a:lnTo>
                  <a:cubicBezTo>
                    <a:pt x="6852" y="2807"/>
                    <a:pt x="6852" y="2750"/>
                    <a:pt x="6852" y="2694"/>
                  </a:cubicBezTo>
                  <a:lnTo>
                    <a:pt x="6890" y="2561"/>
                  </a:lnTo>
                  <a:lnTo>
                    <a:pt x="6966" y="2297"/>
                  </a:lnTo>
                  <a:lnTo>
                    <a:pt x="6984" y="2165"/>
                  </a:lnTo>
                  <a:lnTo>
                    <a:pt x="7003" y="2108"/>
                  </a:lnTo>
                  <a:cubicBezTo>
                    <a:pt x="7003" y="2090"/>
                    <a:pt x="7003" y="2071"/>
                    <a:pt x="7003" y="2071"/>
                  </a:cubicBezTo>
                  <a:lnTo>
                    <a:pt x="7079" y="1825"/>
                  </a:lnTo>
                  <a:cubicBezTo>
                    <a:pt x="7117" y="1750"/>
                    <a:pt x="7154" y="1693"/>
                    <a:pt x="7192" y="1618"/>
                  </a:cubicBezTo>
                  <a:cubicBezTo>
                    <a:pt x="7400" y="1202"/>
                    <a:pt x="7740" y="863"/>
                    <a:pt x="8155" y="655"/>
                  </a:cubicBezTo>
                  <a:cubicBezTo>
                    <a:pt x="8412" y="526"/>
                    <a:pt x="8695" y="459"/>
                    <a:pt x="8981" y="459"/>
                  </a:cubicBezTo>
                  <a:cubicBezTo>
                    <a:pt x="9115" y="459"/>
                    <a:pt x="9249" y="474"/>
                    <a:pt x="9382" y="504"/>
                  </a:cubicBezTo>
                  <a:cubicBezTo>
                    <a:pt x="9740" y="579"/>
                    <a:pt x="10042" y="806"/>
                    <a:pt x="10250" y="1108"/>
                  </a:cubicBezTo>
                  <a:cubicBezTo>
                    <a:pt x="10401" y="1353"/>
                    <a:pt x="10496" y="1637"/>
                    <a:pt x="10514" y="1920"/>
                  </a:cubicBezTo>
                  <a:cubicBezTo>
                    <a:pt x="10514" y="2127"/>
                    <a:pt x="10496" y="2316"/>
                    <a:pt x="10420" y="2505"/>
                  </a:cubicBezTo>
                  <a:cubicBezTo>
                    <a:pt x="10382" y="2543"/>
                    <a:pt x="10363" y="2599"/>
                    <a:pt x="10345" y="2637"/>
                  </a:cubicBezTo>
                  <a:cubicBezTo>
                    <a:pt x="10382" y="2599"/>
                    <a:pt x="10420" y="2561"/>
                    <a:pt x="10439" y="2505"/>
                  </a:cubicBezTo>
                  <a:cubicBezTo>
                    <a:pt x="10552" y="2335"/>
                    <a:pt x="10628" y="2146"/>
                    <a:pt x="10665" y="1939"/>
                  </a:cubicBezTo>
                  <a:cubicBezTo>
                    <a:pt x="10703" y="1391"/>
                    <a:pt x="10514" y="844"/>
                    <a:pt x="10118" y="466"/>
                  </a:cubicBezTo>
                  <a:cubicBezTo>
                    <a:pt x="10024" y="391"/>
                    <a:pt x="9929" y="315"/>
                    <a:pt x="9835" y="259"/>
                  </a:cubicBezTo>
                  <a:cubicBezTo>
                    <a:pt x="9722" y="221"/>
                    <a:pt x="9608" y="164"/>
                    <a:pt x="9495" y="108"/>
                  </a:cubicBezTo>
                  <a:cubicBezTo>
                    <a:pt x="9278" y="35"/>
                    <a:pt x="9054" y="1"/>
                    <a:pt x="8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294200" y="2693466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895825" y="2985016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601675" y="2624591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301075" y="2650091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383175" y="2828941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026425" y="3082366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354875" y="2927091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428025" y="2782216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89800" y="2821391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774875" y="2355566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918825" y="2572091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375150" y="2596166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138725" y="2841691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173175" y="2738316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5069825" y="2863366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018875" y="2800616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127400" y="2665191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070425" y="2931891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273675" y="2676916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194425" y="2751541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281725" y="2796841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234525" y="2822816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221275" y="2997241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474700" y="3073866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474700" y="3073866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764000" y="2754566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818200" y="2689566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856025" y="2745416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940375" y="2816191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8093400" y="2921916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908975" y="2287916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271300" y="2407941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8128850" y="2851366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8039125" y="2439091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8091675" y="2610466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8122175" y="2633441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209025" y="2792591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235675" y="2844041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396375" y="2841216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396375" y="2841216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212100" y="2723716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420100" y="2923941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322750" y="2750241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77050" y="2844991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5475" y="2660116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526150" y="2765241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621950" y="3998291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817825" y="3988066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73500" y="4140391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919275" y="4136141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986775" y="4205041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6044325" y="4158341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6101450" y="4151716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929650" y="4218266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865925" y="4140866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855075" y="4207891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798450" y="4140391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757850" y="4194191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701700" y="4157866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73375" y="2354666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459625" y="2420716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479925" y="2625291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892825" y="2321641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054700" y="2399991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010800" y="2598166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641050" y="2092491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681900" y="2067041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840475" y="2189916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871625" y="2187591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463875" y="2472516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850375" y="2597691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951375" y="2714841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596475" y="2573641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6111825" y="2712841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231225" y="2740216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207625" y="2766366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378450" y="2726991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255275" y="2745891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947600" y="2236016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436500" y="2475466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466225" y="2496041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987700" y="2383441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6138250" y="2485391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315225" y="2443866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276050" y="2518766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6042925" y="2565141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439800" y="2479591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190150" y="2552991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49675" y="2516791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328425" y="2575691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328425" y="2572691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238775" y="2621291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266600" y="2687916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128800" y="2640591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436100" y="2574316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38725" y="2448841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315225" y="2414116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362875" y="2509916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372325" y="2519366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204325" y="2542491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212800" y="2555216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010825" y="2610816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985800" y="2701041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161350" y="2248291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7075725" y="2103741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042900" y="2333191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63675" y="2362691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43375" y="2286366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288300" y="2597366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2675" y="2529966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226475" y="2472166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251500" y="2472166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207600" y="24457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417600" y="24631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184475" y="2397416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417150" y="2410816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600250" y="2496891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030650" y="2416016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886700" y="2530091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897100" y="2572691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812150" y="2344266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907000" y="2478416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088225" y="2307991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675775" y="2067041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71625" y="1600816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625750" y="1592841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629525" y="1673841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246325" y="1718341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728625" y="1863591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998100" y="1932041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6008950" y="1952366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832925" y="2043416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843775" y="2049166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429400" y="1839491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515300" y="1916466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537000" y="1916516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717275" y="2024541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733800" y="2026091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841875" y="2695666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587525" y="2671416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6146750" y="2656216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672475" y="2775966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35025" y="2862916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370900" y="2887516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38850" y="2933666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325125" y="2970991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319475" y="3038466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314275" y="3105966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308600" y="3173441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302950" y="3240916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297275" y="3308416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324175" y="33754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324175" y="34292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539850" y="2853941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814500" y="2843566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7090575" y="2820441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261425" y="3604116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68275" y="3380966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797050" y="3408466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810750" y="3432241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669625" y="3371541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698400" y="3399041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720100" y="3429941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648875" y="3730841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6071225" y="3776066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772525" y="4123891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6975" y="1413166"/>
            <a:ext cx="4806550" cy="99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THANK YOU </a:t>
            </a:r>
            <a:br>
              <a:rPr lang="en-US" sz="4800" b="1">
                <a:latin typeface="Comic Sans MS" panose="030F0702030302020204" pitchFamily="66" charset="0"/>
              </a:rPr>
            </a:br>
            <a:r>
              <a:rPr lang="en-US" sz="4800" b="1">
                <a:latin typeface="Comic Sans MS" panose="030F0702030302020204" pitchFamily="66" charset="0"/>
              </a:rPr>
              <a:t>&amp; GOODBYE!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41" y="0"/>
            <a:ext cx="1615580" cy="8276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81</Words>
  <Application>Microsoft Office PowerPoint</Application>
  <PresentationFormat>On-screen Show (16:9)</PresentationFormat>
  <Paragraphs>17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Comic Sans MS</vt:lpstr>
      <vt:lpstr>Epilogue</vt:lpstr>
      <vt:lpstr>Montserrat Black</vt:lpstr>
      <vt:lpstr>Arial</vt:lpstr>
      <vt:lpstr>Catamaran</vt:lpstr>
      <vt:lpstr>BioRhyme</vt:lpstr>
      <vt:lpstr>Mouse Memoirs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Bus Drivers Day</dc:title>
  <dc:creator>pc</dc:creator>
  <cp:lastModifiedBy>Administrator</cp:lastModifiedBy>
  <cp:revision>53</cp:revision>
  <dcterms:modified xsi:type="dcterms:W3CDTF">2025-03-14T05:41:57Z</dcterms:modified>
</cp:coreProperties>
</file>