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10"/>
  </p:notesMasterIdLst>
  <p:sldIdLst>
    <p:sldId id="346" r:id="rId3"/>
    <p:sldId id="263" r:id="rId4"/>
    <p:sldId id="331" r:id="rId5"/>
    <p:sldId id="264" r:id="rId6"/>
    <p:sldId id="305" r:id="rId7"/>
    <p:sldId id="316" r:id="rId8"/>
    <p:sldId id="31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06" autoAdjust="0"/>
  </p:normalViewPr>
  <p:slideViewPr>
    <p:cSldViewPr snapToGrid="0">
      <p:cViewPr varScale="1">
        <p:scale>
          <a:sx n="67" d="100"/>
          <a:sy n="67" d="100"/>
        </p:scale>
        <p:origin x="114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E01BD6-6894-4B96-91F3-7E3A99A924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86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2/20/2025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6" r:id="rId10"/>
    <p:sldLayoutId id="2147483707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audio" Target="../media/media1.wav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microsoft.com/office/2007/relationships/media" Target="../media/media1.wav"/><Relationship Id="rId16" Type="http://schemas.openxmlformats.org/officeDocument/2006/relationships/audio" Target="../media/audio3.wav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8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3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audio" Target="../media/audio5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040" y="3557657"/>
            <a:ext cx="687324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307554" y="4200451"/>
            <a:ext cx="5942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7936988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118163" y="2598583"/>
            <a:ext cx="64860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2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666851" y="3706579"/>
            <a:ext cx="569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p:transition spd="slow">
    <p:push dir="u"/>
    <p:sndAc>
      <p:stSnd>
        <p:snd r:embed="rId3" name="cashreg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Đồ hoạ vector miễn phí của Màu nước">
            <a:extLst>
              <a:ext uri="{FF2B5EF4-FFF2-40B4-BE49-F238E27FC236}">
                <a16:creationId xmlns:a16="http://schemas.microsoft.com/office/drawing/2014/main" id="{A26D2932-5939-B057-8203-01AB5330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" y="0"/>
            <a:ext cx="13441680" cy="663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86" r="36190" b="17301"/>
          <a:stretch/>
        </p:blipFill>
        <p:spPr>
          <a:xfrm>
            <a:off x="-572333" y="3701946"/>
            <a:ext cx="2084033" cy="32836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875162" y="6156291"/>
            <a:ext cx="428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Use the projector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23980" y="3216482"/>
            <a:ext cx="4363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Change the password</a:t>
            </a:r>
            <a:endParaRPr lang="en-US" sz="6000" b="1" dirty="0">
              <a:solidFill>
                <a:schemeClr val="accent1">
                  <a:lumMod val="75000"/>
                </a:schemeClr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6751946" y="3184171"/>
            <a:ext cx="4570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chemeClr val="bg2"/>
                </a:solidFill>
                <a:latin typeface="Comic Sans MS" pitchFamily="66" charset="0"/>
              </a:rPr>
              <a:t>Use the computer lab</a:t>
            </a:r>
            <a:endParaRPr lang="en-US" sz="6000" b="1" dirty="0">
              <a:solidFill>
                <a:schemeClr val="bg2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34F5E6-B0C4-494A-B3DC-C56E47B12833}"/>
              </a:ext>
            </a:extLst>
          </p:cNvPr>
          <p:cNvSpPr txBox="1"/>
          <p:nvPr/>
        </p:nvSpPr>
        <p:spPr>
          <a:xfrm>
            <a:off x="7398194" y="6196722"/>
            <a:ext cx="345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70C0"/>
                </a:solidFill>
                <a:latin typeface="Comic Sans MS" pitchFamily="66" charset="0"/>
              </a:rPr>
              <a:t>Use the speaker</a:t>
            </a:r>
            <a:endParaRPr lang="en-US" sz="6000" b="1" dirty="0">
              <a:solidFill>
                <a:srgbClr val="0070C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" y="48236"/>
            <a:ext cx="756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1 Listen and point. Repeat.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00" y="185009"/>
            <a:ext cx="472440" cy="434340"/>
          </a:xfrm>
          <a:prstGeom prst="rect">
            <a:avLst/>
          </a:prstGeom>
        </p:spPr>
      </p:pic>
      <p:pic>
        <p:nvPicPr>
          <p:cNvPr id="5122" name="Picture 2" descr="Ảnh miễn phí của Techlan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05" y="3896315"/>
            <a:ext cx="3270415" cy="22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miễn phí của Mơ hồ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5" y="3905869"/>
            <a:ext cx="3034688" cy="22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Gọ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62" y="899706"/>
            <a:ext cx="3154721" cy="23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Ảnh miễn phí của Máy vi tín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95" y="817480"/>
            <a:ext cx="3294497" cy="236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8.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64267" y="1016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6" name="wind.wav"/>
          </p:stSnd>
        </p:sndAc>
      </p:transition>
    </mc:Choice>
    <mc:Fallback xmlns="">
      <p:transition spd="slow">
        <p:fade/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20" grpId="0"/>
      <p:bldP spid="2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223000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8396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write.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-912756"/>
            <a:ext cx="12329160" cy="782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16C4BB-F80C-D086-A853-7A6BBDEFF6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953" y="846733"/>
            <a:ext cx="8748246" cy="5824388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317707" y="2317576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94983" y="6033983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write.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249" y="251258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120968" y="781842"/>
            <a:ext cx="3229337" cy="2014000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412573" y="465005"/>
            <a:ext cx="3484813" cy="1611676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300766" y="4262907"/>
            <a:ext cx="3271234" cy="2595093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0968" y="781842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All teachers and students can.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33371" y="4653144"/>
            <a:ext cx="2913779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Yes, you can. And you can use the speaker, too.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89761" y="706282"/>
            <a:ext cx="3145808" cy="1105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Teacher Sam, who can use the computer lab?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7877518" y="3452438"/>
            <a:ext cx="3143167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77518" y="3555995"/>
            <a:ext cx="3143167" cy="1278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Can we use the projector there?</a:t>
            </a:r>
          </a:p>
        </p:txBody>
      </p:sp>
      <p:pic>
        <p:nvPicPr>
          <p:cNvPr id="3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58.95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28047" y="146262"/>
            <a:ext cx="609600" cy="609600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7174540" y="5357611"/>
            <a:ext cx="3143167" cy="1217638"/>
          </a:xfrm>
          <a:prstGeom prst="wedgeEllipseCallout">
            <a:avLst>
              <a:gd name="adj1" fmla="val 48340"/>
              <a:gd name="adj2" fmla="val 490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174540" y="5357611"/>
            <a:ext cx="3143167" cy="1217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great!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Thank you.</a:t>
            </a:r>
          </a:p>
        </p:txBody>
      </p:sp>
      <p:pic>
        <p:nvPicPr>
          <p:cNvPr id="25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97.852" end="14248.209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84471" y="143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0" grpId="0"/>
      <p:bldP spid="21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3 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ackground, Flower, Vintage, Flora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736" y="-507539"/>
            <a:ext cx="14830735" cy="9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5837" y="129896"/>
            <a:ext cx="854642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Click to the picture to get the dialogue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945" y="0"/>
            <a:ext cx="1564144" cy="7499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0" y="32600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itchFamily="66" charset="0"/>
              </a:rPr>
              <a:t>2</a:t>
            </a:r>
          </a:p>
        </p:txBody>
      </p:sp>
      <p:pic>
        <p:nvPicPr>
          <p:cNvPr id="11266" name="Picture 2" descr="Ảnh miễn phí của Trường đại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6" y="748382"/>
            <a:ext cx="4279167" cy="30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93541" y="3101622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1</a:t>
            </a:r>
          </a:p>
        </p:txBody>
      </p:sp>
      <p:pic>
        <p:nvPicPr>
          <p:cNvPr id="11" name="Picture 2" descr="Ảnh miễn phí của Gọi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01" y="707072"/>
            <a:ext cx="4216386" cy="30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67054" y="6004289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3</a:t>
            </a:r>
          </a:p>
        </p:txBody>
      </p:sp>
      <p:pic>
        <p:nvPicPr>
          <p:cNvPr id="11268" name="Picture 4" descr="Ảnh miễn phí của Bàn làm việ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5" y="4047761"/>
            <a:ext cx="4279167" cy="27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Ảnh miễn phí của Máy chiếu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01" y="4031124"/>
            <a:ext cx="4216386" cy="28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95999" y="603398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itchFamily="66" charset="0"/>
              </a:rPr>
              <a:t>4</a:t>
            </a:r>
          </a:p>
        </p:txBody>
      </p:sp>
      <p:pic>
        <p:nvPicPr>
          <p:cNvPr id="1028" name="Picture 4" descr="Màu Xanh Lá, Mũi Tên, Đú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175" y="5478766"/>
            <a:ext cx="602475" cy="9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5F44C-E410-48E7-9D69-0DB32134E1DB}:295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7414</TotalTime>
  <Words>126</Words>
  <Application>Microsoft Office PowerPoint</Application>
  <PresentationFormat>Widescreen</PresentationFormat>
  <Paragraphs>35</Paragraphs>
  <Slides>7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Quicksand</vt:lpstr>
      <vt:lpstr>Sriracha</vt:lpstr>
      <vt:lpstr>Science Subject for Elementary - 3rd Grade: Physical, Life, and Earth by Slidesgo</vt:lpstr>
      <vt:lpstr>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Administrator</cp:lastModifiedBy>
  <cp:revision>211</cp:revision>
  <dcterms:created xsi:type="dcterms:W3CDTF">2022-06-04T05:30:59Z</dcterms:created>
  <dcterms:modified xsi:type="dcterms:W3CDTF">2025-02-20T08:14:36Z</dcterms:modified>
</cp:coreProperties>
</file>