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0"/>
  </p:notesMasterIdLst>
  <p:sldIdLst>
    <p:sldId id="285" r:id="rId3"/>
    <p:sldId id="283" r:id="rId4"/>
    <p:sldId id="259" r:id="rId5"/>
    <p:sldId id="2645" r:id="rId6"/>
    <p:sldId id="289" r:id="rId7"/>
    <p:sldId id="268" r:id="rId8"/>
    <p:sldId id="258" r:id="rId9"/>
    <p:sldId id="266" r:id="rId10"/>
    <p:sldId id="286" r:id="rId11"/>
    <p:sldId id="267" r:id="rId12"/>
    <p:sldId id="264" r:id="rId13"/>
    <p:sldId id="269" r:id="rId14"/>
    <p:sldId id="270" r:id="rId15"/>
    <p:sldId id="271" r:id="rId16"/>
    <p:sldId id="272" r:id="rId17"/>
    <p:sldId id="273" r:id="rId18"/>
    <p:sldId id="263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138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13/09/2025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5C7E95F-8D29-44F6-9A11-3FC753C0199D}" type="datetimeFigureOut">
              <a:rPr lang="en-US" smtClean="0"/>
              <a:t>13/09/2025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641550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C7E95F-8D29-44F6-9A11-3FC753C0199D}" type="datetimeFigureOut">
              <a:rPr lang="en-US" smtClean="0"/>
              <a:t>13/09/2025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61857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5C7E95F-8D29-44F6-9A11-3FC753C0199D}" type="datetimeFigureOut">
              <a:rPr lang="en-US" smtClean="0"/>
              <a:t>13/09/2025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16264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5C7E95F-8D29-44F6-9A11-3FC753C0199D}" type="datetimeFigureOut">
              <a:rPr lang="en-US" smtClean="0"/>
              <a:t>13/09/2025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906149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5C7E95F-8D29-44F6-9A11-3FC753C0199D}" type="datetimeFigureOut">
              <a:rPr lang="en-US" smtClean="0"/>
              <a:t>13/09/2025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60929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5C7E95F-8D29-44F6-9A11-3FC753C0199D}" type="datetimeFigureOut">
              <a:rPr lang="en-US" smtClean="0"/>
              <a:t>13/09/2025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94601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7E95F-8D29-44F6-9A11-3FC753C0199D}" type="datetimeFigureOut">
              <a:rPr lang="en-US" smtClean="0"/>
              <a:t>13/09/2025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857719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C7E95F-8D29-44F6-9A11-3FC753C0199D}" type="datetimeFigureOut">
              <a:rPr lang="en-US" smtClean="0"/>
              <a:t>13/09/2025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65821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C7E95F-8D29-44F6-9A11-3FC753C0199D}" type="datetimeFigureOut">
              <a:rPr lang="en-US" smtClean="0"/>
              <a:t>13/09/2025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8990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C7E95F-8D29-44F6-9A11-3FC753C0199D}" type="datetimeFigureOut">
              <a:rPr lang="en-US" smtClean="0"/>
              <a:t>13/09/2025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054198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C7E95F-8D29-44F6-9A11-3FC753C0199D}" type="datetimeFigureOut">
              <a:rPr lang="en-US" smtClean="0"/>
              <a:t>13/09/2025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5150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13/09/2025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39904953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Layout" Target="../slideLayouts/slideLayout37.xml"/><Relationship Id="rId6" Type="http://schemas.openxmlformats.org/officeDocument/2006/relationships/image" Target="../media/image26.emf"/><Relationship Id="rId5" Type="http://schemas.openxmlformats.org/officeDocument/2006/relationships/image" Target="../media/image7.png"/><Relationship Id="rId10" Type="http://schemas.openxmlformats.org/officeDocument/2006/relationships/image" Target="../media/image41.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7.emf"/><Relationship Id="rId1" Type="http://schemas.openxmlformats.org/officeDocument/2006/relationships/slideLayout" Target="../slideLayouts/slideLayout37.xml"/><Relationship Id="rId5" Type="http://schemas.openxmlformats.org/officeDocument/2006/relationships/image" Target="../media/image3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 Id="rId6" Type="http://schemas.microsoft.com/office/2007/relationships/hdphoto" Target="../media/hdphoto5.wdp"/><Relationship Id="rId5" Type="http://schemas.openxmlformats.org/officeDocument/2006/relationships/image" Target="../media/image37.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5.png"/><Relationship Id="rId1" Type="http://schemas.openxmlformats.org/officeDocument/2006/relationships/slideLayout" Target="../slideLayouts/slideLayout37.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7.xml"/><Relationship Id="rId5" Type="http://schemas.openxmlformats.org/officeDocument/2006/relationships/image" Target="../media/image12.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3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3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37.xml"/><Relationship Id="rId5" Type="http://schemas.openxmlformats.org/officeDocument/2006/relationships/image" Target="../media/image1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3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3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2">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3">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2">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2">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4"/>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2123658"/>
          </a:xfrm>
          <a:prstGeom prst="rect">
            <a:avLst/>
          </a:prstGeom>
          <a:noFill/>
        </p:spPr>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2</a:t>
            </a:r>
          </a:p>
          <a:p>
            <a:pPr algn="ctr"/>
            <a:r>
              <a:rPr lang="en-US" sz="6600" b="1" dirty="0" err="1">
                <a:solidFill>
                  <a:srgbClr val="0070C0"/>
                </a:solidFill>
                <a:latin typeface="Times New Roman" panose="02020603050405020304" pitchFamily="18" charset="0"/>
                <a:cs typeface="Times New Roman" panose="02020603050405020304" pitchFamily="18" charset="0"/>
              </a:rPr>
              <a:t>Đọc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quê</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6"/>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7"/>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8">
              <a:extLst>
                <a:ext uri="{96DAC541-7B7A-43D3-8B79-37D633B846F1}">
                  <asvg:svgBlip xmlns=""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2400" b="1" dirty="0">
                <a:latin typeface="Times New Roman" panose="02020603050405020304" pitchFamily="18" charset="0"/>
                <a:ea typeface="Arial-Rounded" panose="020B0500000000000000" pitchFamily="34" charset="0"/>
                <a:cs typeface="Times New Roman" panose="02020603050405020304" pitchFamily="18" charset="0"/>
              </a:rPr>
            </a:b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 con</a:t>
            </a: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r>
            <a:b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b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240122" y="666046"/>
            <a:ext cx="8270254" cy="1665346"/>
            <a:chOff x="2180136" y="1048864"/>
            <a:chExt cx="7609072" cy="1649460"/>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493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Khi nghỉ hè, bạn nhỏ thích nhất được theo mẹ về quê.</a:t>
              </a:r>
              <a:br>
                <a:rPr lang="vi-VN" sz="3200" b="0" i="0" dirty="0">
                  <a:solidFill>
                    <a:srgbClr val="000000"/>
                  </a:solidFill>
                  <a:effectLst/>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4"/>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flipV="1">
            <a:off x="3767525" y="3234813"/>
            <a:ext cx="4226101" cy="23296"/>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8853" y="1887691"/>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3640869" y="2066201"/>
            <a:ext cx="4804912" cy="255454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2"/>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3"/>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5"/>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2">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3"/>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4"/>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Times New Roman" panose="02020603050405020304" pitchFamily="18" charset="0"/>
                  <a:cs typeface="Times New Roman" panose="02020603050405020304" pitchFamily="18" charset="0"/>
                </a:rPr>
                <a:t>Quê</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em</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có</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gì</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thú</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vị</a:t>
              </a:r>
              <a:r>
                <a:rPr lang="en-US" sz="3000" dirty="0">
                  <a:solidFill>
                    <a:srgbClr val="EF6856"/>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srgbClr val="EF6856"/>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5"/>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4">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5"/>
          <a:stretch>
            <a:fillRect/>
          </a:stretch>
        </p:blipFill>
        <p:spPr>
          <a:xfrm>
            <a:off x="997802" y="1378108"/>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Khi thấy em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vào</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err="1" smtClean="0">
                  <a:effectLst/>
                  <a:latin typeface="Times New Roman" panose="02020603050405020304" pitchFamily="18" charset="0"/>
                  <a:ea typeface="Arial-Rounded" panose="020B0500000000000000" pitchFamily="34" charset="0"/>
                  <a:cs typeface="Times New Roman" panose="02020603050405020304" pitchFamily="18" charset="0"/>
                </a:rPr>
                <a:t>ngõ</a:t>
              </a:r>
              <a:r>
                <a:rPr lang="en-US" sz="2400" b="0" dirty="0" smtClean="0">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0" dirty="0" err="1" smtClean="0">
                  <a:effectLst/>
                  <a:latin typeface="Times New Roman" panose="02020603050405020304" pitchFamily="18" charset="0"/>
                  <a:ea typeface="Arial-Rounded" panose="020B0500000000000000" pitchFamily="34" charset="0"/>
                  <a:cs typeface="Times New Roman" panose="02020603050405020304" pitchFamily="18" charset="0"/>
                </a:rPr>
                <a:t>Mảnh</a:t>
              </a:r>
              <a:r>
                <a:rPr lang="vi-VN" sz="2400" b="0" dirty="0" smtClean="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vườn quê bé nhỏ</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flipV="1">
            <a:off x="7657074" y="4130909"/>
            <a:ext cx="1527065" cy="1175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830902" y="150092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00816" y="187205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852615" y="2248806"/>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922282" y="3324903"/>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575848" y="3706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636364" y="403533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93406" y="4422106"/>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713491" y="4420925"/>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373988" y="147605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250924" y="184325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252436" y="222196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111481" y="261312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043208" y="26021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153389" y="3326704"/>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313219" y="372299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797403" y="4142667"/>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815273" y="5149152"/>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735358" y="514915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quê</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0043962" y="443133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91658" y="4804630"/>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344859" y="5573928"/>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813089" y="2665322"/>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731049" y="2665322"/>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3081904" y="150753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9233304" y="371178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5"/>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6"/>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toàn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bài</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5"/>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4">
            <a:grayscl/>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7">
            <a:extLst>
              <a:ext uri="{BEBA8EAE-BF5A-486C-A8C5-ECC9F3942E4B}">
                <a14:imgProps xmlns:a14="http://schemas.microsoft.com/office/drawing/2010/main">
                  <a14:imgLayer r:embed="rId8">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thăm</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quê</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r>
              <a:rPr kumimoji="0" lang="pt-BR"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4">
            <a:grayscl/>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468</Words>
  <Application>Microsoft Office PowerPoint</Application>
  <PresentationFormat>Widescreen</PresentationFormat>
  <Paragraphs>62</Paragraphs>
  <Slides>17</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微软雅黑</vt:lpstr>
      <vt:lpstr>Arial</vt:lpstr>
      <vt:lpstr>Arial-Rounded</vt:lpstr>
      <vt:lpstr>Calibri</vt:lpstr>
      <vt:lpstr>Calibri Light</vt:lpstr>
      <vt:lpstr>Times New Roman</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P180921</cp:lastModifiedBy>
  <cp:revision>51</cp:revision>
  <dcterms:created xsi:type="dcterms:W3CDTF">2022-05-25T14:48:49Z</dcterms:created>
  <dcterms:modified xsi:type="dcterms:W3CDTF">2025-09-13T13:56:54Z</dcterms:modified>
</cp:coreProperties>
</file>