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2"/>
  </p:notesMasterIdLst>
  <p:sldIdLst>
    <p:sldId id="2636" r:id="rId3"/>
    <p:sldId id="313" r:id="rId4"/>
    <p:sldId id="297" r:id="rId5"/>
    <p:sldId id="299" r:id="rId6"/>
    <p:sldId id="2631" r:id="rId7"/>
    <p:sldId id="2632" r:id="rId8"/>
    <p:sldId id="2633" r:id="rId9"/>
    <p:sldId id="322" r:id="rId10"/>
    <p:sldId id="32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75" d="100"/>
          <a:sy n="75" d="100"/>
        </p:scale>
        <p:origin x="8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81030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163"/>
              <a:chOff x="-6166" y="-645880"/>
              <a:chExt cx="4078429" cy="4548118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19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sz="24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124 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1120" y="3692545"/>
            <a:ext cx="1941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259</Words>
  <Application>Microsoft Office PowerPoint</Application>
  <PresentationFormat>Widescreen</PresentationFormat>
  <Paragraphs>73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Calibri</vt:lpstr>
      <vt:lpstr>FZHei-B01S</vt:lpstr>
      <vt:lpstr>Times New Roman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P180921</cp:lastModifiedBy>
  <cp:revision>49</cp:revision>
  <dcterms:created xsi:type="dcterms:W3CDTF">2022-05-03T14:04:29Z</dcterms:created>
  <dcterms:modified xsi:type="dcterms:W3CDTF">2025-09-13T13:44:01Z</dcterms:modified>
</cp:coreProperties>
</file>