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1001" r:id="rId2"/>
    <p:sldId id="340" r:id="rId3"/>
    <p:sldId id="1014" r:id="rId4"/>
    <p:sldId id="994" r:id="rId5"/>
    <p:sldId id="1015" r:id="rId6"/>
    <p:sldId id="2007577120" r:id="rId7"/>
    <p:sldId id="1010" r:id="rId8"/>
    <p:sldId id="1012" r:id="rId9"/>
    <p:sldId id="1026" r:id="rId10"/>
    <p:sldId id="1013" r:id="rId11"/>
    <p:sldId id="1016" r:id="rId12"/>
    <p:sldId id="100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39" autoAdjust="0"/>
  </p:normalViewPr>
  <p:slideViewPr>
    <p:cSldViewPr snapToGrid="0">
      <p:cViewPr varScale="1">
        <p:scale>
          <a:sx n="74" d="100"/>
          <a:sy n="74" d="100"/>
        </p:scale>
        <p:origin x="22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13/09/2025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8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9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1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39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6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4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22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19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5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47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0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字魂58号-创中黑" panose="00000500000000000000"/>
                <a:cs typeface="Times New Roman" panose="02020603050405020304" pitchFamily="18" charset="0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字魂58号-创中黑" panose="00000500000000000000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656066" y="2091919"/>
              <a:ext cx="2682319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những nét riêng của mỗi người và nét chung của cả nhà.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1"/>
            <a:ext cx="10492740" cy="970911"/>
            <a:chOff x="7254516" y="2284781"/>
            <a:chExt cx="4720743" cy="809046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8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498847"/>
            <a:chOff x="8604068" y="6331731"/>
            <a:chExt cx="3235139" cy="26913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73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310</Words>
  <Application>Microsoft Office PowerPoint</Application>
  <PresentationFormat>Widescreen</PresentationFormat>
  <Paragraphs>28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Calibri Light</vt:lpstr>
      <vt:lpstr>Times New Roman</vt:lpstr>
      <vt:lpstr>字魂36号-正文宋楷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P180921</cp:lastModifiedBy>
  <cp:revision>52</cp:revision>
  <dcterms:created xsi:type="dcterms:W3CDTF">2022-02-24T14:05:55Z</dcterms:created>
  <dcterms:modified xsi:type="dcterms:W3CDTF">2025-09-13T14:01:04Z</dcterms:modified>
</cp:coreProperties>
</file>