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" ContentType="image/tif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0" r:id="rId1"/>
    <p:sldMasterId id="2147483760" r:id="rId2"/>
    <p:sldMasterId id="2147483799" r:id="rId3"/>
  </p:sldMasterIdLst>
  <p:notesMasterIdLst>
    <p:notesMasterId r:id="rId16"/>
  </p:notesMasterIdLst>
  <p:sldIdLst>
    <p:sldId id="444" r:id="rId4"/>
    <p:sldId id="445" r:id="rId5"/>
    <p:sldId id="320" r:id="rId6"/>
    <p:sldId id="392" r:id="rId7"/>
    <p:sldId id="446" r:id="rId8"/>
    <p:sldId id="326" r:id="rId9"/>
    <p:sldId id="393" r:id="rId10"/>
    <p:sldId id="394" r:id="rId11"/>
    <p:sldId id="327" r:id="rId12"/>
    <p:sldId id="328" r:id="rId13"/>
    <p:sldId id="321" r:id="rId14"/>
    <p:sldId id="280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85155" autoAdjust="0"/>
  </p:normalViewPr>
  <p:slideViewPr>
    <p:cSldViewPr snapToGrid="0">
      <p:cViewPr varScale="1">
        <p:scale>
          <a:sx n="78" d="100"/>
          <a:sy n="78" d="100"/>
        </p:scale>
        <p:origin x="77" y="-5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1C068A-8EF4-4573-9083-016DF7D99031}" type="datetimeFigureOut">
              <a:rPr lang="en-US" smtClean="0"/>
              <a:t>14/11/2025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646CDB-C79E-42A0-8153-203025C867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1258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646CDB-C79E-42A0-8153-203025C867B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7380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646CDB-C79E-42A0-8153-203025C867B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42483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646CDB-C79E-42A0-8153-203025C867B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59603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B07773-9457-4DE6-9DEB-5C74E654A07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33702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B07773-9457-4DE6-9DEB-5C74E654A07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20640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14/11/2025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948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9E2CD80-826A-44FF-98E4-B1F45C2D82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3C115FE-9A38-458C-9A8C-8D17622A08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2D6230E-401B-4CE1-A03F-7408ED827D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ED1066B6-EF19-47CB-AFE1-6239F5E655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ADE75097-F01C-4802-8C3E-5355810F25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F11E2469-31BD-40E5-AC6F-87C632C50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2025/11/14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E0BE977-C1BB-440B-92B3-6C8D9F611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00B9D761-4440-4A29-B58A-04452EC92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11319F0-22FF-47A7-ADE3-207CE9274D2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780909" y="41572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450DE24-5596-4D99-9E18-107F14AC63C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745" y="262044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6A1FD6F-9D11-42A2-8287-4D893D6783B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1200" y="5172972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79479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FD2AA83-1BD5-4213-81EE-082350B425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E7369762-72A8-46DF-BE78-2F777DD0C8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2025/11/14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52353BE-C9C1-4B78-8F0C-041914535A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8913B55-15B6-4FB1-BF9B-0F749BF9F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0177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042A2571-5240-4ACA-AC29-BAB743AA6D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2025/11/14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62EA0F0-93DB-415E-B78D-0E433EAEF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49A397D-DD38-469B-8142-6515D00831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0141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6DF24A9-FBF4-4838-865D-A7C736D98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AD16066-85F1-49CE-917C-BFD4A1ACF8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9F656D5-0AFE-4A0A-8FA5-61E3124A37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D008D93-DD36-4D98-9A6B-CAD01B5D2D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2025/11/14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A7AF021-57C8-49B0-99F8-8E02D49166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D19224C-E34B-447A-A1C8-675FF8C13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8621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4340D5C-4289-4FCE-90B0-7B9629FDD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B17CDDA-97A7-49DC-BA90-B687DACAD0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E189C6D-6C4B-4696-896F-3DA7B7C6B1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477801C-2544-4CF4-956F-3E1AB9258F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2025/11/14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2B81F99-BB12-4CE6-B8DB-7CF3EDBB2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BC5A750-0BCC-454B-ACFE-6BBEEDAD7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5613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43CBCD7-E908-40B1-9D4D-81CCF670D3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F4F0B01-C3C7-4E30-A674-CD410D2DDC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C33D9CE-05C4-48E5-A0C8-0F74D58E52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2025/11/14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5EF5E6F-2568-4193-8D81-46E9C2D4E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BC0F8A-9B95-41ED-BA6E-CCB947914C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9425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759D6C5-A089-43D8-BC21-B6C50ABDEF4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BF2D0CD-C7BF-4B4C-993E-AD69635542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DCDCC27-6B8B-4A2B-9332-3FA7E4411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2025/11/14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EA9331D-1ABB-488F-A9E6-A5DF0B9C0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B94CC72-3C14-46F0-8646-ED9861A5F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0133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8FAE70-7AB0-A45E-7FEC-8F4C444A50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F9C9C5-BAFD-259C-87BF-8C67B09F82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5027EE-4FD4-8226-17A3-079ACC1AD8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525D0C-8F4E-44B1-9EDC-E02519BDCBB0}" type="datetimeFigureOut">
              <a:rPr lang="en-US" smtClean="0"/>
              <a:t>14/11/2025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1FC3C6-691B-AFAC-15FC-EE679635B6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1D80BE-8446-8B40-346E-6A775BB19B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586E58-D2C2-462C-81FE-E88F7023D0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7921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56D8CE-9ED4-3DD0-46CF-8B7047B882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844236-957B-9435-D9B2-A7D93C2628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DFCD1A-DA68-B9BE-0295-82363345F3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525D0C-8F4E-44B1-9EDC-E02519BDCBB0}" type="datetimeFigureOut">
              <a:rPr lang="en-US" smtClean="0"/>
              <a:t>14/11/2025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78571E-3233-4530-1DD5-90E03D833A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9C1001-629A-D577-2337-5F050DE0A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586E58-D2C2-462C-81FE-E88F7023D0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2176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1670CB-CBFC-E899-EAA9-5AE60B5919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97E060-8557-9940-3F3D-D5644C8F64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F6EF7D-359F-2104-2AC2-F9457D9C9B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525D0C-8F4E-44B1-9EDC-E02519BDCBB0}" type="datetimeFigureOut">
              <a:rPr lang="en-US" smtClean="0"/>
              <a:t>14/11/2025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A49524-1F65-B1EE-8F05-00504BDD80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F409A7-9014-B7C7-E4F4-F3160F0E77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586E58-D2C2-462C-81FE-E88F7023D0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8197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14/11/2025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10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3F5DEA-1185-D783-2102-CC857DDF55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1DD614-644D-237E-D661-D1C44AA1AC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508FB8-BE26-D940-414B-B29AB9A403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B8D8BD-4EC1-12EF-9A2E-C27596BDBD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525D0C-8F4E-44B1-9EDC-E02519BDCBB0}" type="datetimeFigureOut">
              <a:rPr lang="en-US" smtClean="0"/>
              <a:t>14/11/2025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1DC274-273D-9463-3D23-17F6F5ADE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DFEBF5-2712-3464-A301-8520681FE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586E58-D2C2-462C-81FE-E88F7023D0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731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38F9B0-26C6-27CF-C30B-461C6D4AE1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789051-6B37-93BD-7386-35043408B2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4D2D4E-B7D5-D898-F5B1-A471AA896B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CB98268-B476-F9CD-ABD6-5734EFC9A8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8BC3DC0-B94F-9F53-3104-D3C521782EE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36B2A5-B739-2977-D9FC-A45EA22E3C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525D0C-8F4E-44B1-9EDC-E02519BDCBB0}" type="datetimeFigureOut">
              <a:rPr lang="en-US" smtClean="0"/>
              <a:t>14/11/2025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64FEA97-637C-12D0-7E6D-80B7742596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1B37D14-829C-560A-16E7-86FB5B37CF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586E58-D2C2-462C-81FE-E88F7023D0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4413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743D2E-1A0C-C30C-048F-373A1DA9BA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F8CE614-BD67-6F9E-7981-FF9D8BDEEE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525D0C-8F4E-44B1-9EDC-E02519BDCBB0}" type="datetimeFigureOut">
              <a:rPr lang="en-US" smtClean="0"/>
              <a:t>14/11/2025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473B35D-3DFA-CBCF-64FC-766255F0B6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47DE00-BACB-C27A-7BDE-5F7224154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586E58-D2C2-462C-81FE-E88F7023D0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9762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4A3F297-DE80-F81D-1F3E-C78CF5C611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525D0C-8F4E-44B1-9EDC-E02519BDCBB0}" type="datetimeFigureOut">
              <a:rPr lang="en-US" smtClean="0"/>
              <a:t>14/11/2025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CB0AD8-C41D-532A-EF5A-1AF2E04955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7815E6-433A-9488-E801-AF4BB01A7F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586E58-D2C2-462C-81FE-E88F7023D0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1154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F9154D-1E5B-0E09-99AD-9EFC592E5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0C30D7-DDB1-59D5-CFE6-9A5BBC9663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A2F35B-72C1-229C-CE82-4EE3A50123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D23733-3BBC-743A-2C3B-BE16DADE36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525D0C-8F4E-44B1-9EDC-E02519BDCBB0}" type="datetimeFigureOut">
              <a:rPr lang="en-US" smtClean="0"/>
              <a:t>14/11/2025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37E875-114D-EE6C-002E-CCF8C413F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786D15-21F0-FD3E-B781-F07EB60665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586E58-D2C2-462C-81FE-E88F7023D0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890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603969-A70D-8A34-DF2E-09E996B1D0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7896AC5-6623-3DE2-12B2-2BEA3EBC5A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E9EDC2-FC52-A2E2-0202-9A1D6958BD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E255C1-5AE4-0ECF-D759-54DE584C79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525D0C-8F4E-44B1-9EDC-E02519BDCBB0}" type="datetimeFigureOut">
              <a:rPr lang="en-US" smtClean="0"/>
              <a:t>14/11/2025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2B14ED-7FD6-0DCF-821C-83A18E08B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12D834-8C85-DFD8-6A5C-24E9030C75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586E58-D2C2-462C-81FE-E88F7023D0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82689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D0F06-85CD-557E-B9A9-700C210404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FA800E-823B-FB4D-E294-58A5083AE7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75297E-CCB6-6C6D-ABF4-8A5921F83F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525D0C-8F4E-44B1-9EDC-E02519BDCBB0}" type="datetimeFigureOut">
              <a:rPr lang="en-US" smtClean="0"/>
              <a:t>14/11/2025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F43595-97CB-7989-806C-CFB1E7A6F7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4B33AA-77DB-7C75-8481-C13DB810C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586E58-D2C2-462C-81FE-E88F7023D0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9127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A455A0C-4A75-7120-A589-0E6769F08A0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B0FFBF5-92A4-F476-C9DF-28EDCA857E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114819-7582-700D-FE25-9B6A6D93DD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525D0C-8F4E-44B1-9EDC-E02519BDCBB0}" type="datetimeFigureOut">
              <a:rPr lang="en-US" smtClean="0"/>
              <a:t>14/11/2025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86C2FD-50FE-29FA-0D73-5DFD642CA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187727-794A-7E97-85A8-3AE4016AE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586E58-D2C2-462C-81FE-E88F7023D0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9748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14/11/2025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357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14/11/2025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404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14/11/2025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888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BE3C0AA-A1A7-4251-98DB-EA463CC9DA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30CF205-E8CC-456D-849D-35F0F85A21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EFABC6A-33A7-4ED4-8BB1-EBE4D7A8F4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2025/11/14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9AA794F-5496-411D-8AA2-27D540EFF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5FB46F-38DD-49CA-8E1F-38726E654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891FCBB-1D4B-46CE-8BE3-27D0080076A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780909" y="41572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5F533A9-09AC-4085-AF7E-13B4EFADA8A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745" y="262044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F0A0243-F4B9-467D-A043-9D429A1A1E4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1200" y="5172972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02528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648F24-6D29-4723-83B7-5AEB82AF0E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7C79C29-A435-49BA-B4A0-711EE6110B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379E1F6-C406-4872-BC6D-8EBEF3E8EE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2025/11/14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93AEC9-4436-45E0-A324-93FAAB7E74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6B4F72-56D1-4EF7-9278-117700FE8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9252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E7771E6-0A69-45AC-AE35-14EADC78D3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BBA83E3-CAF7-4336-9869-1612562F3F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C5704E7-DF7B-4690-A42B-EC90586F55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2025/11/14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A9B764D-8575-453C-A6FB-541C072AD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9D6F046-2DCE-4EFB-A120-E49512925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2435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6F0DA21-642F-4441-9CBF-5FBCF67B93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DC1F518-6652-4315-B7E4-CD0B90F721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AF5E9C2-BFF8-42DD-952F-813FA610B0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0C9E30F-E871-42C9-8184-E4C5DBF0C4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2025/11/14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CCAB49D-8BA7-4229-AE34-AD648D668C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E3E6DFB-37BA-482B-B634-9907A94AB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4454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tags" Target="../tags/tag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image" Target="../media/image3.tif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pic>
        <p:nvPicPr>
          <p:cNvPr id="2" name="Picture 1" descr="A blue sky with many small stars&#10;&#10;Description automatically generated">
            <a:extLst>
              <a:ext uri="{FF2B5EF4-FFF2-40B4-BE49-F238E27FC236}">
                <a16:creationId xmlns:a16="http://schemas.microsoft.com/office/drawing/2014/main" id="{5E346B11-E429-9BE5-3575-9EAA24CA45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39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00599A6-E2C4-3C15-DB7D-D7C4D4A428AE}"/>
              </a:ext>
            </a:extLst>
          </p:cNvPr>
          <p:cNvSpPr/>
          <p:nvPr userDrawn="1"/>
        </p:nvSpPr>
        <p:spPr>
          <a:xfrm>
            <a:off x="361951" y="228600"/>
            <a:ext cx="11468100" cy="6419850"/>
          </a:xfrm>
          <a:prstGeom prst="roundRect">
            <a:avLst/>
          </a:prstGeom>
          <a:solidFill>
            <a:srgbClr val="FFFDE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38007154-743E-3EAD-5DF3-16ADF82E6649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2595" y="91118"/>
            <a:ext cx="1618952" cy="1618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02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</p:sldLayoutIdLst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70C7E535-EE39-4D8B-A539-64CD3C10280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7D0DE71-D77B-452D-BFC0-76DF422F3F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DD2D4F2-AE6C-434F-929D-261A806DEC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C9E2656-95FA-460C-B193-60AEDACC46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753C6B-C10F-4E7F-899E-2E78A3035EB4}" type="datetimeFigureOut">
              <a:rPr lang="zh-CN" altLang="en-US" smtClean="0"/>
              <a:t>2025/11/14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A0D1D06-D38C-4BC4-AB38-94C35F5D35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EC3C07-901D-42FF-B388-326DF8FDA4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1A251D50-FF54-9A4D-B3F5-D59839E6B233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2595" y="91118"/>
            <a:ext cx="1618952" cy="1618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98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</p:sldLayoutIdLst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8987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3" r:id="rId4"/>
    <p:sldLayoutId id="2147483804" r:id="rId5"/>
    <p:sldLayoutId id="2147483805" r:id="rId6"/>
    <p:sldLayoutId id="2147483806" r:id="rId7"/>
    <p:sldLayoutId id="2147483807" r:id="rId8"/>
    <p:sldLayoutId id="2147483808" r:id="rId9"/>
    <p:sldLayoutId id="2147483809" r:id="rId10"/>
    <p:sldLayoutId id="214748381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yellow moon in space&#10;&#10;Description automatically generated">
            <a:extLst>
              <a:ext uri="{FF2B5EF4-FFF2-40B4-BE49-F238E27FC236}">
                <a16:creationId xmlns:a16="http://schemas.microsoft.com/office/drawing/2014/main" id="{23541917-2464-183F-B63E-5212B58487D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148"/>
          <a:stretch/>
        </p:blipFill>
        <p:spPr>
          <a:xfrm>
            <a:off x="5001" y="323851"/>
            <a:ext cx="2917300" cy="2495108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7E2BD1F-84E4-7B1B-6B29-1FACE87D709A}"/>
              </a:ext>
            </a:extLst>
          </p:cNvPr>
          <p:cNvSpPr/>
          <p:nvPr/>
        </p:nvSpPr>
        <p:spPr>
          <a:xfrm>
            <a:off x="3391138" y="928687"/>
            <a:ext cx="8086725" cy="4814887"/>
          </a:xfrm>
          <a:prstGeom prst="roundRect">
            <a:avLst/>
          </a:prstGeom>
          <a:solidFill>
            <a:srgbClr val="FFF9B5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Picture 17" descr="A group of planets with different colors&#10;&#10;Description automatically generated">
            <a:extLst>
              <a:ext uri="{FF2B5EF4-FFF2-40B4-BE49-F238E27FC236}">
                <a16:creationId xmlns:a16="http://schemas.microsoft.com/office/drawing/2014/main" id="{9B4CC473-4B4C-07D0-BD6F-AA40C02C102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990" b="66518"/>
          <a:stretch/>
        </p:blipFill>
        <p:spPr>
          <a:xfrm>
            <a:off x="1436916" y="3646933"/>
            <a:ext cx="1714667" cy="1687067"/>
          </a:xfrm>
          <a:prstGeom prst="rect">
            <a:avLst/>
          </a:prstGeom>
        </p:spPr>
      </p:pic>
      <p:pic>
        <p:nvPicPr>
          <p:cNvPr id="20" name="Picture 19" descr="A set of cartoon planets and rockets&#10;&#10;Description automatically generated">
            <a:extLst>
              <a:ext uri="{FF2B5EF4-FFF2-40B4-BE49-F238E27FC236}">
                <a16:creationId xmlns:a16="http://schemas.microsoft.com/office/drawing/2014/main" id="{9A00974A-8B15-9A4C-05E3-3E4E8E4E8E2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06" r="68222" b="90370"/>
          <a:stretch/>
        </p:blipFill>
        <p:spPr>
          <a:xfrm>
            <a:off x="10713422" y="4717543"/>
            <a:ext cx="1478578" cy="124114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A6D9A06-0296-41A5-CCF9-9CE755DFC5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3806" y="1405432"/>
            <a:ext cx="2566638" cy="178018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EC63F70-33EC-880B-3115-C2CA4B431C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5171" y="-175342"/>
            <a:ext cx="1823167" cy="182316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ECE5BC1-4EE7-2BAB-BA26-5E2AAF6A37D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0416" y="1170031"/>
            <a:ext cx="2048434" cy="107298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A36E316-3F5E-ED5A-BAA8-ACA864142A1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72499" y="2777392"/>
            <a:ext cx="6547671" cy="2664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3959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>
            <a:extLst>
              <a:ext uri="{FF2B5EF4-FFF2-40B4-BE49-F238E27FC236}">
                <a16:creationId xmlns:a16="http://schemas.microsoft.com/office/drawing/2014/main" id="{A5EAA630-B119-41D7-BF82-8D5DE11518A0}"/>
              </a:ext>
            </a:extLst>
          </p:cNvPr>
          <p:cNvGrpSpPr/>
          <p:nvPr/>
        </p:nvGrpSpPr>
        <p:grpSpPr>
          <a:xfrm>
            <a:off x="1170283" y="550333"/>
            <a:ext cx="6586209" cy="640566"/>
            <a:chOff x="1668193" y="47581"/>
            <a:chExt cx="6586209" cy="640566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E458D969-26C0-4700-80D2-38E6472E5A42}"/>
                </a:ext>
              </a:extLst>
            </p:cNvPr>
            <p:cNvGrpSpPr/>
            <p:nvPr/>
          </p:nvGrpSpPr>
          <p:grpSpPr>
            <a:xfrm>
              <a:off x="1668193" y="65846"/>
              <a:ext cx="622300" cy="622301"/>
              <a:chOff x="647700" y="304800"/>
              <a:chExt cx="622300" cy="622300"/>
            </a:xfrm>
          </p:grpSpPr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4EC34E6D-3B81-407F-8368-4CB0A01EB627}"/>
                  </a:ext>
                </a:extLst>
              </p:cNvPr>
              <p:cNvSpPr/>
              <p:nvPr/>
            </p:nvSpPr>
            <p:spPr>
              <a:xfrm>
                <a:off x="647700" y="304800"/>
                <a:ext cx="622300" cy="6223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180960BB-F554-470A-BA6F-4FF986B2AFC9}"/>
                  </a:ext>
                </a:extLst>
              </p:cNvPr>
              <p:cNvSpPr txBox="1"/>
              <p:nvPr/>
            </p:nvSpPr>
            <p:spPr>
              <a:xfrm>
                <a:off x="854654" y="364339"/>
                <a:ext cx="208390" cy="49244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Arial"/>
                  </a:rPr>
                  <a:t>2</a:t>
                </a:r>
              </a:p>
            </p:txBody>
          </p:sp>
        </p:grp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34FB9E47-4FE0-41EB-96DF-40B3C87EDA02}"/>
                </a:ext>
              </a:extLst>
            </p:cNvPr>
            <p:cNvSpPr/>
            <p:nvPr/>
          </p:nvSpPr>
          <p:spPr>
            <a:xfrm>
              <a:off x="2281450" y="47581"/>
              <a:ext cx="5972952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Tính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2307A758-58F4-4751-A4CE-A3989EB66D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20142" y="560669"/>
            <a:ext cx="6351090" cy="389545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B572F07-E850-46D4-BE0C-17A504D9564E}"/>
              </a:ext>
            </a:extLst>
          </p:cNvPr>
          <p:cNvSpPr txBox="1"/>
          <p:nvPr/>
        </p:nvSpPr>
        <p:spPr>
          <a:xfrm>
            <a:off x="1438901" y="4741393"/>
            <a:ext cx="9450659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Cách chia táo của bạn nào cho ta phép chia hết? Cách chia táo của bạn nào cho ta phép chia có dư?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5542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62CBFD80-0CF5-4AEF-A41E-8E81C40B1BE8}"/>
              </a:ext>
            </a:extLst>
          </p:cNvPr>
          <p:cNvGrpSpPr/>
          <p:nvPr/>
        </p:nvGrpSpPr>
        <p:grpSpPr>
          <a:xfrm>
            <a:off x="113663" y="-115322"/>
            <a:ext cx="6822721" cy="2433453"/>
            <a:chOff x="7148350" y="221256"/>
            <a:chExt cx="4891251" cy="1297467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B61ED884-63DB-4262-BCAE-AB1905EAC5A9}"/>
                </a:ext>
              </a:extLst>
            </p:cNvPr>
            <p:cNvSpPr/>
            <p:nvPr/>
          </p:nvSpPr>
          <p:spPr>
            <a:xfrm>
              <a:off x="7315201" y="336272"/>
              <a:ext cx="4724400" cy="1182451"/>
            </a:xfrm>
            <a:prstGeom prst="roundRect">
              <a:avLst>
                <a:gd name="adj" fmla="val 16050"/>
              </a:avLst>
            </a:prstGeom>
            <a:solidFill>
              <a:schemeClr val="bg1"/>
            </a:solidFill>
            <a:ln w="28575">
              <a:solidFill>
                <a:schemeClr val="tx1">
                  <a:lumMod val="95000"/>
                  <a:lumOff val="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>
                <a:solidFill>
                  <a:prstClr val="white"/>
                </a:solidFill>
                <a:latin typeface="#9Slide02 Noi dung dai"/>
                <a:sym typeface="Arial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D363401-6419-4584-A670-A46D5AD9903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48350" y="221256"/>
              <a:ext cx="470980" cy="470980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207A885E-4BE6-4807-84B0-ADC1C16FC620}"/>
                </a:ext>
              </a:extLst>
            </p:cNvPr>
            <p:cNvSpPr txBox="1"/>
            <p:nvPr/>
          </p:nvSpPr>
          <p:spPr>
            <a:xfrm>
              <a:off x="7481420" y="633965"/>
              <a:ext cx="2505664" cy="65640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914377"/>
              <a:r>
                <a:rPr lang="en-US" sz="4000" b="1" dirty="0" err="1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Cách</a:t>
              </a:r>
              <a:r>
                <a:rPr lang="en-US" sz="4000" b="1" dirty="0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chia </a:t>
              </a:r>
              <a:r>
                <a:rPr lang="en-US" sz="4000" b="1" dirty="0" err="1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của</a:t>
              </a:r>
              <a:r>
                <a:rPr lang="en-US" sz="4000" b="1" dirty="0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000" b="1" dirty="0" err="1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Rô</a:t>
              </a:r>
              <a:r>
                <a:rPr lang="en-US" sz="4000" b="1" dirty="0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000" b="1" dirty="0" err="1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bốt</a:t>
              </a:r>
              <a:endParaRPr lang="en-US" sz="4000" b="1" dirty="0">
                <a:solidFill>
                  <a:srgbClr val="ED5565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034BBB1C-FF3A-44FB-A320-E6BD29A0AE04}"/>
              </a:ext>
            </a:extLst>
          </p:cNvPr>
          <p:cNvCxnSpPr/>
          <p:nvPr/>
        </p:nvCxnSpPr>
        <p:spPr>
          <a:xfrm>
            <a:off x="4859943" y="1698827"/>
            <a:ext cx="71321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49" name="TextBox 43">
            <a:extLst>
              <a:ext uri="{FF2B5EF4-FFF2-40B4-BE49-F238E27FC236}">
                <a16:creationId xmlns:a16="http://schemas.microsoft.com/office/drawing/2014/main" id="{2FB55207-36A8-4494-8DA5-3BA6FCC46B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04996" y="204798"/>
            <a:ext cx="381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F9901E9E-3AF4-4471-882B-9E50CBF223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7645" y="188419"/>
            <a:ext cx="823384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</p:txBody>
      </p:sp>
      <p:grpSp>
        <p:nvGrpSpPr>
          <p:cNvPr id="51" name="Group 66">
            <a:extLst>
              <a:ext uri="{FF2B5EF4-FFF2-40B4-BE49-F238E27FC236}">
                <a16:creationId xmlns:a16="http://schemas.microsoft.com/office/drawing/2014/main" id="{04744CE9-EAC5-4F73-AC74-22B7B60AAFDA}"/>
              </a:ext>
            </a:extLst>
          </p:cNvPr>
          <p:cNvGrpSpPr>
            <a:grpSpLocks/>
          </p:cNvGrpSpPr>
          <p:nvPr/>
        </p:nvGrpSpPr>
        <p:grpSpPr bwMode="auto">
          <a:xfrm>
            <a:off x="5602950" y="254449"/>
            <a:ext cx="712788" cy="1431301"/>
            <a:chOff x="2285" y="1252"/>
            <a:chExt cx="449" cy="656"/>
          </a:xfrm>
        </p:grpSpPr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43E07FBA-6B25-4C13-A949-2AE7898B4F67}"/>
                </a:ext>
              </a:extLst>
            </p:cNvPr>
            <p:cNvCxnSpPr/>
            <p:nvPr/>
          </p:nvCxnSpPr>
          <p:spPr>
            <a:xfrm>
              <a:off x="2285" y="1580"/>
              <a:ext cx="449" cy="0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85DC0F56-6818-4BF4-8009-955235F08FB8}"/>
                </a:ext>
              </a:extLst>
            </p:cNvPr>
            <p:cNvCxnSpPr/>
            <p:nvPr/>
          </p:nvCxnSpPr>
          <p:spPr>
            <a:xfrm>
              <a:off x="2304" y="1252"/>
              <a:ext cx="5" cy="656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</p:grpSp>
      <p:sp>
        <p:nvSpPr>
          <p:cNvPr id="54" name="TextBox 36">
            <a:extLst>
              <a:ext uri="{FF2B5EF4-FFF2-40B4-BE49-F238E27FC236}">
                <a16:creationId xmlns:a16="http://schemas.microsoft.com/office/drawing/2014/main" id="{A3F0F29F-AD51-49CE-9721-8D36359B03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97322" y="944774"/>
            <a:ext cx="38100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55" name="TextBox 38">
            <a:extLst>
              <a:ext uri="{FF2B5EF4-FFF2-40B4-BE49-F238E27FC236}">
                <a16:creationId xmlns:a16="http://schemas.microsoft.com/office/drawing/2014/main" id="{4A4CFAA4-5F18-48E0-A6DE-EAA702FDA4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2209" y="1685750"/>
            <a:ext cx="28575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56" name="TextBox 39">
            <a:extLst>
              <a:ext uri="{FF2B5EF4-FFF2-40B4-BE49-F238E27FC236}">
                <a16:creationId xmlns:a16="http://schemas.microsoft.com/office/drawing/2014/main" id="{B95D8555-5A5F-4DCF-8D7B-1D0D4414ED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7645" y="920874"/>
            <a:ext cx="90108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D0F799D4-DF8A-404A-A976-15C13E3CE4D5}"/>
              </a:ext>
            </a:extLst>
          </p:cNvPr>
          <p:cNvGrpSpPr/>
          <p:nvPr/>
        </p:nvGrpSpPr>
        <p:grpSpPr>
          <a:xfrm>
            <a:off x="113663" y="2127116"/>
            <a:ext cx="6822721" cy="2433453"/>
            <a:chOff x="7148350" y="221256"/>
            <a:chExt cx="4891251" cy="1297467"/>
          </a:xfrm>
        </p:grpSpPr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925D7A49-8935-4CFF-BE01-BA2696F99F02}"/>
                </a:ext>
              </a:extLst>
            </p:cNvPr>
            <p:cNvSpPr/>
            <p:nvPr/>
          </p:nvSpPr>
          <p:spPr>
            <a:xfrm>
              <a:off x="7315201" y="336272"/>
              <a:ext cx="4724400" cy="1182451"/>
            </a:xfrm>
            <a:prstGeom prst="roundRect">
              <a:avLst>
                <a:gd name="adj" fmla="val 16050"/>
              </a:avLst>
            </a:prstGeom>
            <a:solidFill>
              <a:schemeClr val="bg1"/>
            </a:solidFill>
            <a:ln w="28575">
              <a:solidFill>
                <a:schemeClr val="tx1">
                  <a:lumMod val="95000"/>
                  <a:lumOff val="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>
                <a:solidFill>
                  <a:prstClr val="white"/>
                </a:solidFill>
                <a:latin typeface="#9Slide02 Noi dung dai"/>
                <a:sym typeface="Arial"/>
              </a:endParaRPr>
            </a:p>
          </p:txBody>
        </p:sp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F76E70E0-F4D6-428C-AA5A-428A3D60313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48350" y="221256"/>
              <a:ext cx="470980" cy="470980"/>
            </a:xfrm>
            <a:prstGeom prst="rect">
              <a:avLst/>
            </a:prstGeom>
          </p:spPr>
        </p:pic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73C07F97-E4E6-43DE-85C0-89295BE7F9F4}"/>
                </a:ext>
              </a:extLst>
            </p:cNvPr>
            <p:cNvSpPr txBox="1"/>
            <p:nvPr/>
          </p:nvSpPr>
          <p:spPr>
            <a:xfrm>
              <a:off x="7481420" y="633965"/>
              <a:ext cx="2505664" cy="65640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914377"/>
              <a:r>
                <a:rPr lang="en-US" sz="4000" b="1" dirty="0" err="1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Cách</a:t>
              </a:r>
              <a:r>
                <a:rPr lang="en-US" sz="4000" b="1" dirty="0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chia </a:t>
              </a:r>
              <a:r>
                <a:rPr lang="en-US" sz="4000" b="1" dirty="0" err="1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của</a:t>
              </a:r>
              <a:r>
                <a:rPr lang="en-US" sz="4000" b="1" dirty="0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000" b="1" dirty="0" err="1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bạn</a:t>
              </a:r>
              <a:r>
                <a:rPr lang="en-US" sz="4000" b="1" dirty="0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000" b="1" dirty="0" err="1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nam</a:t>
              </a:r>
              <a:endParaRPr lang="en-US" sz="4000" b="1" dirty="0">
                <a:solidFill>
                  <a:srgbClr val="ED5565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83A74E23-F44B-4587-8912-B9D7F2EBE216}"/>
              </a:ext>
            </a:extLst>
          </p:cNvPr>
          <p:cNvCxnSpPr/>
          <p:nvPr/>
        </p:nvCxnSpPr>
        <p:spPr>
          <a:xfrm>
            <a:off x="4859943" y="3941265"/>
            <a:ext cx="71321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63" name="TextBox 43">
            <a:extLst>
              <a:ext uri="{FF2B5EF4-FFF2-40B4-BE49-F238E27FC236}">
                <a16:creationId xmlns:a16="http://schemas.microsoft.com/office/drawing/2014/main" id="{72E1E04E-88E3-4668-BE16-17355B25E4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04996" y="2447236"/>
            <a:ext cx="381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3B08A5C5-7150-427B-8949-FAEC333260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7645" y="2430857"/>
            <a:ext cx="823384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</p:txBody>
      </p:sp>
      <p:grpSp>
        <p:nvGrpSpPr>
          <p:cNvPr id="65" name="Group 66">
            <a:extLst>
              <a:ext uri="{FF2B5EF4-FFF2-40B4-BE49-F238E27FC236}">
                <a16:creationId xmlns:a16="http://schemas.microsoft.com/office/drawing/2014/main" id="{E8EFFB24-3887-4EF7-BC1B-F5C945BDA588}"/>
              </a:ext>
            </a:extLst>
          </p:cNvPr>
          <p:cNvGrpSpPr>
            <a:grpSpLocks/>
          </p:cNvGrpSpPr>
          <p:nvPr/>
        </p:nvGrpSpPr>
        <p:grpSpPr bwMode="auto">
          <a:xfrm>
            <a:off x="5602950" y="2496887"/>
            <a:ext cx="712788" cy="1431301"/>
            <a:chOff x="2285" y="1252"/>
            <a:chExt cx="449" cy="656"/>
          </a:xfrm>
        </p:grpSpPr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E37EEB8D-BDF6-4835-BC4D-AD14DE3C41CE}"/>
                </a:ext>
              </a:extLst>
            </p:cNvPr>
            <p:cNvCxnSpPr/>
            <p:nvPr/>
          </p:nvCxnSpPr>
          <p:spPr>
            <a:xfrm>
              <a:off x="2285" y="1580"/>
              <a:ext cx="449" cy="0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03E3641B-5D6D-4223-978E-236AB21C8A57}"/>
                </a:ext>
              </a:extLst>
            </p:cNvPr>
            <p:cNvCxnSpPr/>
            <p:nvPr/>
          </p:nvCxnSpPr>
          <p:spPr>
            <a:xfrm>
              <a:off x="2304" y="1252"/>
              <a:ext cx="5" cy="656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</p:grpSp>
      <p:sp>
        <p:nvSpPr>
          <p:cNvPr id="68" name="TextBox 36">
            <a:extLst>
              <a:ext uri="{FF2B5EF4-FFF2-40B4-BE49-F238E27FC236}">
                <a16:creationId xmlns:a16="http://schemas.microsoft.com/office/drawing/2014/main" id="{253B45C6-69A4-4A06-B535-ED2EB39D51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97322" y="3187212"/>
            <a:ext cx="38100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69" name="TextBox 38">
            <a:extLst>
              <a:ext uri="{FF2B5EF4-FFF2-40B4-BE49-F238E27FC236}">
                <a16:creationId xmlns:a16="http://schemas.microsoft.com/office/drawing/2014/main" id="{ADA334AE-A774-465F-ADE0-C5F4D93525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2209" y="3928188"/>
            <a:ext cx="28575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70" name="TextBox 39">
            <a:extLst>
              <a:ext uri="{FF2B5EF4-FFF2-40B4-BE49-F238E27FC236}">
                <a16:creationId xmlns:a16="http://schemas.microsoft.com/office/drawing/2014/main" id="{9490926A-979B-434F-8064-E1136462D8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7645" y="3163312"/>
            <a:ext cx="90108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CA9BCB08-5DAA-4BED-ACF7-8EB2D8B88850}"/>
              </a:ext>
            </a:extLst>
          </p:cNvPr>
          <p:cNvGrpSpPr/>
          <p:nvPr/>
        </p:nvGrpSpPr>
        <p:grpSpPr>
          <a:xfrm>
            <a:off x="184644" y="4449412"/>
            <a:ext cx="6822721" cy="2433453"/>
            <a:chOff x="7148350" y="221256"/>
            <a:chExt cx="4891251" cy="1297467"/>
          </a:xfrm>
        </p:grpSpPr>
        <p:sp>
          <p:nvSpPr>
            <p:cNvPr id="72" name="Rectangle: Rounded Corners 71">
              <a:extLst>
                <a:ext uri="{FF2B5EF4-FFF2-40B4-BE49-F238E27FC236}">
                  <a16:creationId xmlns:a16="http://schemas.microsoft.com/office/drawing/2014/main" id="{F354F363-BADA-438B-B311-34937644CF26}"/>
                </a:ext>
              </a:extLst>
            </p:cNvPr>
            <p:cNvSpPr/>
            <p:nvPr/>
          </p:nvSpPr>
          <p:spPr>
            <a:xfrm>
              <a:off x="7315201" y="336272"/>
              <a:ext cx="4724400" cy="1182451"/>
            </a:xfrm>
            <a:prstGeom prst="roundRect">
              <a:avLst>
                <a:gd name="adj" fmla="val 16050"/>
              </a:avLst>
            </a:prstGeom>
            <a:solidFill>
              <a:schemeClr val="bg1"/>
            </a:solidFill>
            <a:ln w="28575">
              <a:solidFill>
                <a:schemeClr val="tx1">
                  <a:lumMod val="95000"/>
                  <a:lumOff val="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>
                <a:solidFill>
                  <a:prstClr val="white"/>
                </a:solidFill>
                <a:latin typeface="#9Slide02 Noi dung dai"/>
                <a:sym typeface="Arial"/>
              </a:endParaRPr>
            </a:p>
          </p:txBody>
        </p:sp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B8FC3CCE-7AEB-4488-8B66-D00EF206BDF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48350" y="221256"/>
              <a:ext cx="470980" cy="470980"/>
            </a:xfrm>
            <a:prstGeom prst="rect">
              <a:avLst/>
            </a:prstGeom>
          </p:spPr>
        </p:pic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83B973C3-3E2D-4443-A774-6B58CA2128CA}"/>
                </a:ext>
              </a:extLst>
            </p:cNvPr>
            <p:cNvSpPr txBox="1"/>
            <p:nvPr/>
          </p:nvSpPr>
          <p:spPr>
            <a:xfrm>
              <a:off x="7481420" y="633965"/>
              <a:ext cx="2505664" cy="65640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914377"/>
              <a:r>
                <a:rPr lang="en-US" sz="4000" b="1" dirty="0" err="1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Cách</a:t>
              </a:r>
              <a:r>
                <a:rPr lang="en-US" sz="4000" b="1" dirty="0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chia </a:t>
              </a:r>
              <a:r>
                <a:rPr lang="en-US" sz="4000" b="1" dirty="0" err="1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của</a:t>
              </a:r>
              <a:r>
                <a:rPr lang="en-US" sz="4000" b="1" dirty="0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000" b="1" dirty="0" err="1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bạn</a:t>
              </a:r>
              <a:r>
                <a:rPr lang="en-US" sz="4000" b="1" dirty="0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000" b="1" dirty="0" err="1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nữ</a:t>
              </a:r>
              <a:endParaRPr lang="en-US" sz="4000" b="1" dirty="0">
                <a:solidFill>
                  <a:srgbClr val="ED5565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ADB42BFA-3754-42DB-96AD-BCF451533812}"/>
              </a:ext>
            </a:extLst>
          </p:cNvPr>
          <p:cNvCxnSpPr/>
          <p:nvPr/>
        </p:nvCxnSpPr>
        <p:spPr>
          <a:xfrm>
            <a:off x="4930924" y="6263561"/>
            <a:ext cx="71321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76" name="TextBox 43">
            <a:extLst>
              <a:ext uri="{FF2B5EF4-FFF2-40B4-BE49-F238E27FC236}">
                <a16:creationId xmlns:a16="http://schemas.microsoft.com/office/drawing/2014/main" id="{16A34A77-F479-47AE-93A2-84232E1DEA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75977" y="4769532"/>
            <a:ext cx="381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AEB03325-34FB-4311-987F-4B93DAF6B8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8626" y="4753153"/>
            <a:ext cx="823384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</p:txBody>
      </p:sp>
      <p:grpSp>
        <p:nvGrpSpPr>
          <p:cNvPr id="78" name="Group 66">
            <a:extLst>
              <a:ext uri="{FF2B5EF4-FFF2-40B4-BE49-F238E27FC236}">
                <a16:creationId xmlns:a16="http://schemas.microsoft.com/office/drawing/2014/main" id="{003A0E94-1B34-4599-AADE-9ED7420FBDCB}"/>
              </a:ext>
            </a:extLst>
          </p:cNvPr>
          <p:cNvGrpSpPr>
            <a:grpSpLocks/>
          </p:cNvGrpSpPr>
          <p:nvPr/>
        </p:nvGrpSpPr>
        <p:grpSpPr bwMode="auto">
          <a:xfrm>
            <a:off x="5673931" y="4819183"/>
            <a:ext cx="712788" cy="1431301"/>
            <a:chOff x="2285" y="1252"/>
            <a:chExt cx="449" cy="656"/>
          </a:xfrm>
        </p:grpSpPr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9FFA4F81-80BC-4CB4-A18A-4034E7AE2C4E}"/>
                </a:ext>
              </a:extLst>
            </p:cNvPr>
            <p:cNvCxnSpPr/>
            <p:nvPr/>
          </p:nvCxnSpPr>
          <p:spPr>
            <a:xfrm>
              <a:off x="2285" y="1580"/>
              <a:ext cx="449" cy="0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75A5EF31-FA41-46FF-9972-A6F54A500DEB}"/>
                </a:ext>
              </a:extLst>
            </p:cNvPr>
            <p:cNvCxnSpPr/>
            <p:nvPr/>
          </p:nvCxnSpPr>
          <p:spPr>
            <a:xfrm>
              <a:off x="2304" y="1252"/>
              <a:ext cx="5" cy="656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</p:grpSp>
      <p:sp>
        <p:nvSpPr>
          <p:cNvPr id="81" name="TextBox 36">
            <a:extLst>
              <a:ext uri="{FF2B5EF4-FFF2-40B4-BE49-F238E27FC236}">
                <a16:creationId xmlns:a16="http://schemas.microsoft.com/office/drawing/2014/main" id="{E57EACE1-E549-4C65-924F-22E4776BE2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68303" y="5509508"/>
            <a:ext cx="38100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82" name="TextBox 38">
            <a:extLst>
              <a:ext uri="{FF2B5EF4-FFF2-40B4-BE49-F238E27FC236}">
                <a16:creationId xmlns:a16="http://schemas.microsoft.com/office/drawing/2014/main" id="{C6BCAF09-A701-4D34-984B-278111FF4A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3190" y="6250484"/>
            <a:ext cx="28575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83" name="TextBox 39">
            <a:extLst>
              <a:ext uri="{FF2B5EF4-FFF2-40B4-BE49-F238E27FC236}">
                <a16:creationId xmlns:a16="http://schemas.microsoft.com/office/drawing/2014/main" id="{32FCB14D-DE18-405F-93DC-3F951E4559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8626" y="5485608"/>
            <a:ext cx="90108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id="{F5D4332C-6508-43CA-B0E5-E5396BFEC6E7}"/>
              </a:ext>
            </a:extLst>
          </p:cNvPr>
          <p:cNvSpPr/>
          <p:nvPr/>
        </p:nvSpPr>
        <p:spPr>
          <a:xfrm>
            <a:off x="7985228" y="526093"/>
            <a:ext cx="3373721" cy="6125228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vi-VN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Vậy cách chia táo của bạn Rô – bốt và bạn nữ có dư, phép chia của bạn nam cho ta phép chia hết.</a:t>
            </a:r>
          </a:p>
          <a:p>
            <a:pPr algn="ctr" defTabSz="1219170">
              <a:buClr>
                <a:srgbClr val="000000"/>
              </a:buClr>
            </a:pPr>
            <a:endParaRPr lang="vi-VN" sz="3600" b="1" dirty="0" err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62357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0" grpId="0"/>
      <p:bldP spid="54" grpId="0"/>
      <p:bldP spid="55" grpId="0"/>
      <p:bldP spid="56" grpId="0"/>
      <p:bldP spid="63" grpId="0"/>
      <p:bldP spid="64" grpId="0"/>
      <p:bldP spid="68" grpId="0"/>
      <p:bldP spid="69" grpId="0"/>
      <p:bldP spid="70" grpId="0"/>
      <p:bldP spid="76" grpId="0"/>
      <p:bldP spid="77" grpId="0"/>
      <p:bldP spid="81" grpId="0"/>
      <p:bldP spid="82" grpId="0"/>
      <p:bldP spid="83" grpId="0"/>
      <p:bldP spid="8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11683D30-2311-43E1-8E31-6B1C1E05D8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2A126A2-CA64-425B-B786-8EE91217BF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661176"/>
            <a:ext cx="5194242" cy="5535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5588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AF7D8D-3740-A1A2-A7B3-C660010F4D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Bản sao của Chưa có tên">
            <a:hlinkClick r:id="" action="ppaction://media"/>
            <a:extLst>
              <a:ext uri="{FF2B5EF4-FFF2-40B4-BE49-F238E27FC236}">
                <a16:creationId xmlns:a16="http://schemas.microsoft.com/office/drawing/2014/main" id="{7BD9A423-1C63-834C-B009-8C41E6AA7DB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2278" cy="6858001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39699DA-9D85-DEEB-EC43-8D841A96E9E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0" y="0"/>
            <a:ext cx="1097957" cy="1097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939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Không có mô tả.">
            <a:extLst>
              <a:ext uri="{FF2B5EF4-FFF2-40B4-BE49-F238E27FC236}">
                <a16:creationId xmlns:a16="http://schemas.microsoft.com/office/drawing/2014/main" id="{532B9E4B-2AA8-4742-AE2B-1BC9D844FD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403965" y="391438"/>
            <a:ext cx="2783540" cy="108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9C85C4D8-8F06-43FF-B564-1F60129E7E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965" y="1863492"/>
            <a:ext cx="4380156" cy="3741906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7C0ECD6-6AAE-404B-9CED-AF841818502F}"/>
              </a:ext>
            </a:extLst>
          </p:cNvPr>
          <p:cNvSpPr/>
          <p:nvPr/>
        </p:nvSpPr>
        <p:spPr>
          <a:xfrm>
            <a:off x="4813125" y="977030"/>
            <a:ext cx="6798501" cy="2663568"/>
          </a:xfrm>
          <a:prstGeom prst="roundRect">
            <a:avLst/>
          </a:prstGeom>
          <a:ln w="57150"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1895B23-A0B4-4EC5-BB0E-0D8970E3B5F5}"/>
              </a:ext>
            </a:extLst>
          </p:cNvPr>
          <p:cNvCxnSpPr/>
          <p:nvPr/>
        </p:nvCxnSpPr>
        <p:spPr>
          <a:xfrm>
            <a:off x="5206242" y="2899893"/>
            <a:ext cx="71321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23" name="TextBox 43">
            <a:extLst>
              <a:ext uri="{FF2B5EF4-FFF2-40B4-BE49-F238E27FC236}">
                <a16:creationId xmlns:a16="http://schemas.microsoft.com/office/drawing/2014/main" id="{7FE26679-7326-466C-80A7-3FCF6CC640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51295" y="1405864"/>
            <a:ext cx="381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4" name="TextBox 49">
            <a:extLst>
              <a:ext uri="{FF2B5EF4-FFF2-40B4-BE49-F238E27FC236}">
                <a16:creationId xmlns:a16="http://schemas.microsoft.com/office/drawing/2014/main" id="{CCEB5B22-AA63-4AB9-9A86-837893B647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00733" y="1389399"/>
            <a:ext cx="38100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grpSp>
        <p:nvGrpSpPr>
          <p:cNvPr id="25" name="Group 66">
            <a:extLst>
              <a:ext uri="{FF2B5EF4-FFF2-40B4-BE49-F238E27FC236}">
                <a16:creationId xmlns:a16="http://schemas.microsoft.com/office/drawing/2014/main" id="{8166E470-0E29-4267-91E6-CF93F862772E}"/>
              </a:ext>
            </a:extLst>
          </p:cNvPr>
          <p:cNvGrpSpPr>
            <a:grpSpLocks/>
          </p:cNvGrpSpPr>
          <p:nvPr/>
        </p:nvGrpSpPr>
        <p:grpSpPr bwMode="auto">
          <a:xfrm>
            <a:off x="5949249" y="1455515"/>
            <a:ext cx="712788" cy="1431301"/>
            <a:chOff x="2285" y="1252"/>
            <a:chExt cx="449" cy="656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1D2B8033-6612-4E15-A9AF-54780EB1ACF0}"/>
                </a:ext>
              </a:extLst>
            </p:cNvPr>
            <p:cNvCxnSpPr/>
            <p:nvPr/>
          </p:nvCxnSpPr>
          <p:spPr>
            <a:xfrm>
              <a:off x="2285" y="1580"/>
              <a:ext cx="449" cy="0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74246302-E9A3-45E9-A0A2-E1F7CDCD085E}"/>
                </a:ext>
              </a:extLst>
            </p:cNvPr>
            <p:cNvCxnSpPr/>
            <p:nvPr/>
          </p:nvCxnSpPr>
          <p:spPr>
            <a:xfrm>
              <a:off x="2304" y="1252"/>
              <a:ext cx="5" cy="656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</p:grpSp>
      <p:sp>
        <p:nvSpPr>
          <p:cNvPr id="28" name="TextBox 36">
            <a:extLst>
              <a:ext uri="{FF2B5EF4-FFF2-40B4-BE49-F238E27FC236}">
                <a16:creationId xmlns:a16="http://schemas.microsoft.com/office/drawing/2014/main" id="{A24B7278-29E3-47B1-B955-D20A6D9E65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43621" y="2145840"/>
            <a:ext cx="38100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9" name="TextBox 38">
            <a:extLst>
              <a:ext uri="{FF2B5EF4-FFF2-40B4-BE49-F238E27FC236}">
                <a16:creationId xmlns:a16="http://schemas.microsoft.com/office/drawing/2014/main" id="{40B42C7C-981C-466D-97FD-2B443F5AC0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19185" y="2886545"/>
            <a:ext cx="28575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30" name="TextBox 39">
            <a:extLst>
              <a:ext uri="{FF2B5EF4-FFF2-40B4-BE49-F238E27FC236}">
                <a16:creationId xmlns:a16="http://schemas.microsoft.com/office/drawing/2014/main" id="{C8381FA7-642A-4FC7-8422-FC06461067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17060" y="2121940"/>
            <a:ext cx="38100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C067AE8-25CD-4F36-97B2-BFD2CF14D64C}"/>
              </a:ext>
            </a:extLst>
          </p:cNvPr>
          <p:cNvSpPr txBox="1"/>
          <p:nvPr/>
        </p:nvSpPr>
        <p:spPr>
          <a:xfrm>
            <a:off x="6801857" y="1520203"/>
            <a:ext cx="4761700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6 chia 2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3,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79730B4-D29C-49E4-B686-575B68EDA06C}"/>
              </a:ext>
            </a:extLst>
          </p:cNvPr>
          <p:cNvSpPr txBox="1"/>
          <p:nvPr/>
        </p:nvSpPr>
        <p:spPr>
          <a:xfrm>
            <a:off x="6836260" y="2252744"/>
            <a:ext cx="4761700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6, 6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6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0.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B8582AD-D33A-498C-B990-CE03226901E4}"/>
              </a:ext>
            </a:extLst>
          </p:cNvPr>
          <p:cNvSpPr txBox="1"/>
          <p:nvPr/>
        </p:nvSpPr>
        <p:spPr>
          <a:xfrm>
            <a:off x="5300732" y="4083395"/>
            <a:ext cx="6798501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Ta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: 6 : 2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hết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DF8E0A0-3B1E-4CB2-865B-D0AD23C8830A}"/>
              </a:ext>
            </a:extLst>
          </p:cNvPr>
          <p:cNvSpPr txBox="1"/>
          <p:nvPr/>
        </p:nvSpPr>
        <p:spPr>
          <a:xfrm>
            <a:off x="5291203" y="4807358"/>
            <a:ext cx="6798501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Ta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: 6 : 2 = 3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5E5D5B1-A954-4A4A-8283-8CB07A187E4A}"/>
              </a:ext>
            </a:extLst>
          </p:cNvPr>
          <p:cNvSpPr txBox="1"/>
          <p:nvPr/>
        </p:nvSpPr>
        <p:spPr>
          <a:xfrm>
            <a:off x="5317060" y="5560824"/>
            <a:ext cx="6798501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Sáu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8C11A4-4C77-4369-9A58-C1A75EB6D16E}"/>
              </a:ext>
            </a:extLst>
          </p:cNvPr>
          <p:cNvSpPr txBox="1"/>
          <p:nvPr/>
        </p:nvSpPr>
        <p:spPr>
          <a:xfrm>
            <a:off x="713984" y="1365499"/>
            <a:ext cx="688931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a)</a:t>
            </a:r>
          </a:p>
        </p:txBody>
      </p:sp>
    </p:spTree>
    <p:extLst>
      <p:ext uri="{BB962C8B-B14F-4D97-AF65-F5344CB8AC3E}">
        <p14:creationId xmlns:p14="http://schemas.microsoft.com/office/powerpoint/2010/main" val="1296002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3" grpId="0"/>
      <p:bldP spid="24" grpId="0"/>
      <p:bldP spid="28" grpId="0"/>
      <p:bldP spid="29" grpId="0"/>
      <p:bldP spid="30" grpId="0"/>
      <p:bldP spid="7" grpId="0"/>
      <p:bldP spid="31" grpId="0"/>
      <p:bldP spid="32" grpId="0"/>
      <p:bldP spid="33" grpId="0"/>
      <p:bldP spid="3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Box 46">
            <a:extLst>
              <a:ext uri="{FF2B5EF4-FFF2-40B4-BE49-F238E27FC236}">
                <a16:creationId xmlns:a16="http://schemas.microsoft.com/office/drawing/2014/main" id="{12161C57-6971-6D46-550A-D40C3A421ADC}"/>
              </a:ext>
            </a:extLst>
          </p:cNvPr>
          <p:cNvSpPr txBox="1"/>
          <p:nvPr/>
        </p:nvSpPr>
        <p:spPr>
          <a:xfrm>
            <a:off x="2108500" y="1666280"/>
            <a:ext cx="2567492" cy="74898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4267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 : 3 = ?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16A20E49-F0E1-B172-BFE7-8AF0EE81BF4C}"/>
              </a:ext>
            </a:extLst>
          </p:cNvPr>
          <p:cNvGrpSpPr/>
          <p:nvPr/>
        </p:nvGrpSpPr>
        <p:grpSpPr>
          <a:xfrm>
            <a:off x="3326564" y="3095464"/>
            <a:ext cx="645460" cy="1381707"/>
            <a:chOff x="1957891" y="2302136"/>
            <a:chExt cx="484095" cy="1036280"/>
          </a:xfrm>
        </p:grpSpPr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2E9A429F-A504-09B9-4193-DAFA119EF9DE}"/>
                </a:ext>
              </a:extLst>
            </p:cNvPr>
            <p:cNvCxnSpPr/>
            <p:nvPr/>
          </p:nvCxnSpPr>
          <p:spPr>
            <a:xfrm>
              <a:off x="1961582" y="2302136"/>
              <a:ext cx="0" cy="103628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55FEB4C9-88A7-E428-EDAA-8E705506A8CE}"/>
                </a:ext>
              </a:extLst>
            </p:cNvPr>
            <p:cNvCxnSpPr/>
            <p:nvPr/>
          </p:nvCxnSpPr>
          <p:spPr>
            <a:xfrm>
              <a:off x="1957891" y="2667896"/>
              <a:ext cx="484095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0A4F02EF-39C4-856D-DE6D-424F335790CF}"/>
              </a:ext>
            </a:extLst>
          </p:cNvPr>
          <p:cNvSpPr txBox="1"/>
          <p:nvPr/>
        </p:nvSpPr>
        <p:spPr>
          <a:xfrm>
            <a:off x="2502935" y="2906994"/>
            <a:ext cx="1477384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4267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9   3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227B429C-598B-0037-B037-B02621E6514E}"/>
              </a:ext>
            </a:extLst>
          </p:cNvPr>
          <p:cNvSpPr txBox="1"/>
          <p:nvPr/>
        </p:nvSpPr>
        <p:spPr>
          <a:xfrm>
            <a:off x="3380570" y="3545162"/>
            <a:ext cx="588085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4267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EBBC590F-2EF9-12A4-9031-1585FB227D1B}"/>
              </a:ext>
            </a:extLst>
          </p:cNvPr>
          <p:cNvSpPr txBox="1"/>
          <p:nvPr/>
        </p:nvSpPr>
        <p:spPr>
          <a:xfrm>
            <a:off x="2513131" y="3528502"/>
            <a:ext cx="86407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4267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9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A39A3127-601F-4805-6B34-28C08EA2BA0D}"/>
              </a:ext>
            </a:extLst>
          </p:cNvPr>
          <p:cNvSpPr txBox="1"/>
          <p:nvPr/>
        </p:nvSpPr>
        <p:spPr>
          <a:xfrm>
            <a:off x="2781510" y="4147708"/>
            <a:ext cx="588085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4267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FB43361C-22D5-7DA5-0FF9-7889AF75591A}"/>
              </a:ext>
            </a:extLst>
          </p:cNvPr>
          <p:cNvCxnSpPr/>
          <p:nvPr/>
        </p:nvCxnSpPr>
        <p:spPr>
          <a:xfrm>
            <a:off x="2502936" y="4249835"/>
            <a:ext cx="725388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3FC0FB97-0AC7-B41D-C32F-906816B90914}"/>
              </a:ext>
            </a:extLst>
          </p:cNvPr>
          <p:cNvSpPr txBox="1"/>
          <p:nvPr/>
        </p:nvSpPr>
        <p:spPr>
          <a:xfrm>
            <a:off x="6786881" y="1666278"/>
            <a:ext cx="2424853" cy="74898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4267" b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 : 4 = ?</a:t>
            </a: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6F6E3B70-F4E0-E7E5-F44F-68659BB71623}"/>
              </a:ext>
            </a:extLst>
          </p:cNvPr>
          <p:cNvGrpSpPr/>
          <p:nvPr/>
        </p:nvGrpSpPr>
        <p:grpSpPr>
          <a:xfrm>
            <a:off x="7941534" y="2926495"/>
            <a:ext cx="645460" cy="1381707"/>
            <a:chOff x="1957891" y="2302136"/>
            <a:chExt cx="484095" cy="1036280"/>
          </a:xfrm>
        </p:grpSpPr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F52DB5D1-FF53-A087-B22A-98E454144973}"/>
                </a:ext>
              </a:extLst>
            </p:cNvPr>
            <p:cNvCxnSpPr/>
            <p:nvPr/>
          </p:nvCxnSpPr>
          <p:spPr>
            <a:xfrm>
              <a:off x="1961582" y="2302136"/>
              <a:ext cx="0" cy="103628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5A1ECD1B-52A7-BF59-1CA9-371E49E9C452}"/>
                </a:ext>
              </a:extLst>
            </p:cNvPr>
            <p:cNvCxnSpPr/>
            <p:nvPr/>
          </p:nvCxnSpPr>
          <p:spPr>
            <a:xfrm>
              <a:off x="1957891" y="2667896"/>
              <a:ext cx="484095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60" name="TextBox 59">
            <a:extLst>
              <a:ext uri="{FF2B5EF4-FFF2-40B4-BE49-F238E27FC236}">
                <a16:creationId xmlns:a16="http://schemas.microsoft.com/office/drawing/2014/main" id="{979CF7D1-AC17-4A7B-18E2-C84AD3BAE4F1}"/>
              </a:ext>
            </a:extLst>
          </p:cNvPr>
          <p:cNvSpPr txBox="1"/>
          <p:nvPr/>
        </p:nvSpPr>
        <p:spPr>
          <a:xfrm>
            <a:off x="7085624" y="2739592"/>
            <a:ext cx="1477384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4267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20   4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4226A929-B45B-EA59-6900-198BA7F6C207}"/>
              </a:ext>
            </a:extLst>
          </p:cNvPr>
          <p:cNvSpPr txBox="1"/>
          <p:nvPr/>
        </p:nvSpPr>
        <p:spPr>
          <a:xfrm>
            <a:off x="7963259" y="3377759"/>
            <a:ext cx="588085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4267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EC3B5042-844A-7C88-A4AC-52566A64F9A3}"/>
              </a:ext>
            </a:extLst>
          </p:cNvPr>
          <p:cNvSpPr txBox="1"/>
          <p:nvPr/>
        </p:nvSpPr>
        <p:spPr>
          <a:xfrm>
            <a:off x="7095820" y="3361100"/>
            <a:ext cx="86407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4267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DBF939EA-9FD9-ADC5-D8C4-AEFBE261EFDA}"/>
              </a:ext>
            </a:extLst>
          </p:cNvPr>
          <p:cNvSpPr txBox="1"/>
          <p:nvPr/>
        </p:nvSpPr>
        <p:spPr>
          <a:xfrm>
            <a:off x="7364199" y="3980306"/>
            <a:ext cx="588085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4267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C72F0DE6-262D-2CBA-608D-5B9698A1FCD0}"/>
              </a:ext>
            </a:extLst>
          </p:cNvPr>
          <p:cNvCxnSpPr/>
          <p:nvPr/>
        </p:nvCxnSpPr>
        <p:spPr>
          <a:xfrm>
            <a:off x="7110164" y="4069079"/>
            <a:ext cx="725388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5" name="TextBox 64">
            <a:extLst>
              <a:ext uri="{FF2B5EF4-FFF2-40B4-BE49-F238E27FC236}">
                <a16:creationId xmlns:a16="http://schemas.microsoft.com/office/drawing/2014/main" id="{5F0A7A31-8ACB-0F7A-5667-53002CA4A815}"/>
              </a:ext>
            </a:extLst>
          </p:cNvPr>
          <p:cNvSpPr txBox="1"/>
          <p:nvPr/>
        </p:nvSpPr>
        <p:spPr>
          <a:xfrm>
            <a:off x="1790449" y="447261"/>
            <a:ext cx="100835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4800" b="1" dirty="0" err="1">
                <a:ln w="3175">
                  <a:solidFill>
                    <a:prstClr val="black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4800" b="1" dirty="0">
                <a:ln w="3175">
                  <a:solidFill>
                    <a:prstClr val="black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 w="3175">
                  <a:solidFill>
                    <a:prstClr val="black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4800" b="1" dirty="0">
                <a:ln w="3175">
                  <a:solidFill>
                    <a:prstClr val="black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4800" b="1" dirty="0" err="1">
                <a:ln w="3175">
                  <a:solidFill>
                    <a:prstClr val="black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4800" b="1" dirty="0">
                <a:ln w="3175">
                  <a:solidFill>
                    <a:prstClr val="black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 w="3175">
                  <a:solidFill>
                    <a:prstClr val="black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4800" b="1" dirty="0">
                <a:ln w="3175">
                  <a:solidFill>
                    <a:prstClr val="black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</a:t>
            </a:r>
          </a:p>
        </p:txBody>
      </p:sp>
    </p:spTree>
    <p:extLst>
      <p:ext uri="{BB962C8B-B14F-4D97-AF65-F5344CB8AC3E}">
        <p14:creationId xmlns:p14="http://schemas.microsoft.com/office/powerpoint/2010/main" val="1308288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51" grpId="0"/>
      <p:bldP spid="52" grpId="0"/>
      <p:bldP spid="53" grpId="0"/>
      <p:bldP spid="54" grpId="0"/>
      <p:bldP spid="56" grpId="0" animBg="1"/>
      <p:bldP spid="60" grpId="0"/>
      <p:bldP spid="61" grpId="0"/>
      <p:bldP spid="62" grpId="0"/>
      <p:bldP spid="6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4E9756-C3C0-0349-C638-443D38B63D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Bản sao của Chưa có tên (1)">
            <a:hlinkClick r:id="" action="ppaction://media"/>
            <a:extLst>
              <a:ext uri="{FF2B5EF4-FFF2-40B4-BE49-F238E27FC236}">
                <a16:creationId xmlns:a16="http://schemas.microsoft.com/office/drawing/2014/main" id="{EFC4280A-32A4-0120-5C9E-24486F9A923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152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Không có mô tả.">
            <a:extLst>
              <a:ext uri="{FF2B5EF4-FFF2-40B4-BE49-F238E27FC236}">
                <a16:creationId xmlns:a16="http://schemas.microsoft.com/office/drawing/2014/main" id="{532B9E4B-2AA8-4742-AE2B-1BC9D844FD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403965" y="391438"/>
            <a:ext cx="2783540" cy="108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85C4D8-8F06-43FF-B564-1F60129E7E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2172" y="3082524"/>
            <a:ext cx="4380156" cy="306426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7C0ECD6-6AAE-404B-9CED-AF841818502F}"/>
              </a:ext>
            </a:extLst>
          </p:cNvPr>
          <p:cNvSpPr/>
          <p:nvPr/>
        </p:nvSpPr>
        <p:spPr>
          <a:xfrm>
            <a:off x="4842328" y="526158"/>
            <a:ext cx="6798501" cy="2663568"/>
          </a:xfrm>
          <a:prstGeom prst="roundRect">
            <a:avLst/>
          </a:prstGeom>
          <a:ln w="57150"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1895B23-A0B4-4EC5-BB0E-0D8970E3B5F5}"/>
              </a:ext>
            </a:extLst>
          </p:cNvPr>
          <p:cNvCxnSpPr/>
          <p:nvPr/>
        </p:nvCxnSpPr>
        <p:spPr>
          <a:xfrm>
            <a:off x="5235445" y="2449021"/>
            <a:ext cx="71321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23" name="TextBox 43">
            <a:extLst>
              <a:ext uri="{FF2B5EF4-FFF2-40B4-BE49-F238E27FC236}">
                <a16:creationId xmlns:a16="http://schemas.microsoft.com/office/drawing/2014/main" id="{7FE26679-7326-466C-80A7-3FCF6CC640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80498" y="954992"/>
            <a:ext cx="381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4" name="TextBox 49">
            <a:extLst>
              <a:ext uri="{FF2B5EF4-FFF2-40B4-BE49-F238E27FC236}">
                <a16:creationId xmlns:a16="http://schemas.microsoft.com/office/drawing/2014/main" id="{CCEB5B22-AA63-4AB9-9A86-837893B647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29936" y="938527"/>
            <a:ext cx="38100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</a:t>
            </a:r>
          </a:p>
        </p:txBody>
      </p:sp>
      <p:grpSp>
        <p:nvGrpSpPr>
          <p:cNvPr id="25" name="Group 66">
            <a:extLst>
              <a:ext uri="{FF2B5EF4-FFF2-40B4-BE49-F238E27FC236}">
                <a16:creationId xmlns:a16="http://schemas.microsoft.com/office/drawing/2014/main" id="{8166E470-0E29-4267-91E6-CF93F862772E}"/>
              </a:ext>
            </a:extLst>
          </p:cNvPr>
          <p:cNvGrpSpPr>
            <a:grpSpLocks/>
          </p:cNvGrpSpPr>
          <p:nvPr/>
        </p:nvGrpSpPr>
        <p:grpSpPr bwMode="auto">
          <a:xfrm>
            <a:off x="5978452" y="1004643"/>
            <a:ext cx="712788" cy="1431301"/>
            <a:chOff x="2285" y="1252"/>
            <a:chExt cx="449" cy="656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1D2B8033-6612-4E15-A9AF-54780EB1ACF0}"/>
                </a:ext>
              </a:extLst>
            </p:cNvPr>
            <p:cNvCxnSpPr/>
            <p:nvPr/>
          </p:nvCxnSpPr>
          <p:spPr>
            <a:xfrm>
              <a:off x="2285" y="1580"/>
              <a:ext cx="449" cy="0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74246302-E9A3-45E9-A0A2-E1F7CDCD085E}"/>
                </a:ext>
              </a:extLst>
            </p:cNvPr>
            <p:cNvCxnSpPr/>
            <p:nvPr/>
          </p:nvCxnSpPr>
          <p:spPr>
            <a:xfrm>
              <a:off x="2304" y="1252"/>
              <a:ext cx="5" cy="656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</p:grpSp>
      <p:sp>
        <p:nvSpPr>
          <p:cNvPr id="28" name="TextBox 36">
            <a:extLst>
              <a:ext uri="{FF2B5EF4-FFF2-40B4-BE49-F238E27FC236}">
                <a16:creationId xmlns:a16="http://schemas.microsoft.com/office/drawing/2014/main" id="{A24B7278-29E3-47B1-B955-D20A6D9E65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72824" y="1694968"/>
            <a:ext cx="38100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9" name="TextBox 38">
            <a:extLst>
              <a:ext uri="{FF2B5EF4-FFF2-40B4-BE49-F238E27FC236}">
                <a16:creationId xmlns:a16="http://schemas.microsoft.com/office/drawing/2014/main" id="{40B42C7C-981C-466D-97FD-2B443F5AC0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8388" y="2435673"/>
            <a:ext cx="28575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0" name="TextBox 39">
            <a:extLst>
              <a:ext uri="{FF2B5EF4-FFF2-40B4-BE49-F238E27FC236}">
                <a16:creationId xmlns:a16="http://schemas.microsoft.com/office/drawing/2014/main" id="{C8381FA7-642A-4FC7-8422-FC06461067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6263" y="1671068"/>
            <a:ext cx="38100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C067AE8-25CD-4F36-97B2-BFD2CF14D64C}"/>
              </a:ext>
            </a:extLst>
          </p:cNvPr>
          <p:cNvSpPr txBox="1"/>
          <p:nvPr/>
        </p:nvSpPr>
        <p:spPr>
          <a:xfrm>
            <a:off x="6831060" y="1069331"/>
            <a:ext cx="4761700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 chia 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79730B4-D29C-49E4-B686-575B68EDA06C}"/>
              </a:ext>
            </a:extLst>
          </p:cNvPr>
          <p:cNvSpPr txBox="1"/>
          <p:nvPr/>
        </p:nvSpPr>
        <p:spPr>
          <a:xfrm>
            <a:off x="6865463" y="1801872"/>
            <a:ext cx="4761700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6, 7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6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B8582AD-D33A-498C-B990-CE03226901E4}"/>
              </a:ext>
            </a:extLst>
          </p:cNvPr>
          <p:cNvSpPr txBox="1"/>
          <p:nvPr/>
        </p:nvSpPr>
        <p:spPr>
          <a:xfrm>
            <a:off x="5252984" y="3383858"/>
            <a:ext cx="6453463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nói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7 : 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phép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chia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dư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3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thương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dư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DF8E0A0-3B1E-4CB2-865B-D0AD23C8830A}"/>
              </a:ext>
            </a:extLst>
          </p:cNvPr>
          <p:cNvSpPr txBox="1"/>
          <p:nvPr/>
        </p:nvSpPr>
        <p:spPr>
          <a:xfrm>
            <a:off x="5291203" y="4458458"/>
            <a:ext cx="6798501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7 : 2 = 3 (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dư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1)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5E5D5B1-A954-4A4A-8283-8CB07A187E4A}"/>
              </a:ext>
            </a:extLst>
          </p:cNvPr>
          <p:cNvSpPr txBox="1"/>
          <p:nvPr/>
        </p:nvSpPr>
        <p:spPr>
          <a:xfrm>
            <a:off x="5308770" y="5026068"/>
            <a:ext cx="6798501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Bảy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chia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dư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một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8C11A4-4C77-4369-9A58-C1A75EB6D16E}"/>
              </a:ext>
            </a:extLst>
          </p:cNvPr>
          <p:cNvSpPr txBox="1"/>
          <p:nvPr/>
        </p:nvSpPr>
        <p:spPr>
          <a:xfrm>
            <a:off x="713984" y="1365499"/>
            <a:ext cx="688931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b)</a:t>
            </a:r>
          </a:p>
        </p:txBody>
      </p:sp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FA2F0E3F-0608-4C1C-8482-B62A10E6535C}"/>
              </a:ext>
            </a:extLst>
          </p:cNvPr>
          <p:cNvSpPr/>
          <p:nvPr/>
        </p:nvSpPr>
        <p:spPr>
          <a:xfrm>
            <a:off x="446566" y="2335685"/>
            <a:ext cx="2945220" cy="1080616"/>
          </a:xfrm>
          <a:prstGeom prst="wedgeRoundRectCallou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Chia 7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táo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rổ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rổ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Speech Bubble: Rectangle with Corners Rounded 34">
            <a:extLst>
              <a:ext uri="{FF2B5EF4-FFF2-40B4-BE49-F238E27FC236}">
                <a16:creationId xmlns:a16="http://schemas.microsoft.com/office/drawing/2014/main" id="{B6BA4B44-99E8-4B9A-8475-7ED9F1ED3614}"/>
              </a:ext>
            </a:extLst>
          </p:cNvPr>
          <p:cNvSpPr/>
          <p:nvPr/>
        </p:nvSpPr>
        <p:spPr>
          <a:xfrm>
            <a:off x="2780778" y="3807738"/>
            <a:ext cx="2125626" cy="768099"/>
          </a:xfrm>
          <a:prstGeom prst="wedgeRoundRectCallout">
            <a:avLst>
              <a:gd name="adj1" fmla="val 12465"/>
              <a:gd name="adj2" fmla="val 61341"/>
              <a:gd name="adj3" fmla="val 16667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Dư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ra 1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CEE144F6-BB34-44D7-848B-1BD1B408216F}"/>
              </a:ext>
            </a:extLst>
          </p:cNvPr>
          <p:cNvSpPr/>
          <p:nvPr/>
        </p:nvSpPr>
        <p:spPr>
          <a:xfrm>
            <a:off x="5015618" y="5670215"/>
            <a:ext cx="6798501" cy="626432"/>
          </a:xfrm>
          <a:prstGeom prst="roundRect">
            <a:avLst/>
          </a:prstGeom>
          <a:ln w="57150"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ý: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dư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chia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9002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3" grpId="0"/>
      <p:bldP spid="24" grpId="0"/>
      <p:bldP spid="28" grpId="0"/>
      <p:bldP spid="29" grpId="0"/>
      <p:bldP spid="30" grpId="0"/>
      <p:bldP spid="7" grpId="0"/>
      <p:bldP spid="31" grpId="0"/>
      <p:bldP spid="32" grpId="0"/>
      <p:bldP spid="33" grpId="0"/>
      <p:bldP spid="34" grpId="0"/>
      <p:bldP spid="3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Box 46">
            <a:extLst>
              <a:ext uri="{FF2B5EF4-FFF2-40B4-BE49-F238E27FC236}">
                <a16:creationId xmlns:a16="http://schemas.microsoft.com/office/drawing/2014/main" id="{12161C57-6971-6D46-550A-D40C3A421ADC}"/>
              </a:ext>
            </a:extLst>
          </p:cNvPr>
          <p:cNvSpPr txBox="1"/>
          <p:nvPr/>
        </p:nvSpPr>
        <p:spPr>
          <a:xfrm>
            <a:off x="2108500" y="1666280"/>
            <a:ext cx="2567492" cy="74898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11 : 3 = ?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16A20E49-F0E1-B172-BFE7-8AF0EE81BF4C}"/>
              </a:ext>
            </a:extLst>
          </p:cNvPr>
          <p:cNvGrpSpPr/>
          <p:nvPr/>
        </p:nvGrpSpPr>
        <p:grpSpPr>
          <a:xfrm>
            <a:off x="3326564" y="3095464"/>
            <a:ext cx="645460" cy="1381707"/>
            <a:chOff x="1957891" y="2302136"/>
            <a:chExt cx="484095" cy="1036280"/>
          </a:xfrm>
        </p:grpSpPr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2E9A429F-A504-09B9-4193-DAFA119EF9DE}"/>
                </a:ext>
              </a:extLst>
            </p:cNvPr>
            <p:cNvCxnSpPr/>
            <p:nvPr/>
          </p:nvCxnSpPr>
          <p:spPr>
            <a:xfrm>
              <a:off x="1961582" y="2302136"/>
              <a:ext cx="0" cy="103628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55FEB4C9-88A7-E428-EDAA-8E705506A8CE}"/>
                </a:ext>
              </a:extLst>
            </p:cNvPr>
            <p:cNvCxnSpPr/>
            <p:nvPr/>
          </p:nvCxnSpPr>
          <p:spPr>
            <a:xfrm>
              <a:off x="1957891" y="2667896"/>
              <a:ext cx="484095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0A4F02EF-39C4-856D-DE6D-424F335790CF}"/>
              </a:ext>
            </a:extLst>
          </p:cNvPr>
          <p:cNvSpPr txBox="1"/>
          <p:nvPr/>
        </p:nvSpPr>
        <p:spPr>
          <a:xfrm>
            <a:off x="2554357" y="2906994"/>
            <a:ext cx="1425962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11  3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227B429C-598B-0037-B037-B02621E6514E}"/>
              </a:ext>
            </a:extLst>
          </p:cNvPr>
          <p:cNvSpPr txBox="1"/>
          <p:nvPr/>
        </p:nvSpPr>
        <p:spPr>
          <a:xfrm>
            <a:off x="3380570" y="3545162"/>
            <a:ext cx="588085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EBBC590F-2EF9-12A4-9031-1585FB227D1B}"/>
              </a:ext>
            </a:extLst>
          </p:cNvPr>
          <p:cNvSpPr txBox="1"/>
          <p:nvPr/>
        </p:nvSpPr>
        <p:spPr>
          <a:xfrm>
            <a:off x="2513131" y="3528502"/>
            <a:ext cx="86407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9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A39A3127-601F-4805-6B34-28C08EA2BA0D}"/>
              </a:ext>
            </a:extLst>
          </p:cNvPr>
          <p:cNvSpPr txBox="1"/>
          <p:nvPr/>
        </p:nvSpPr>
        <p:spPr>
          <a:xfrm>
            <a:off x="2781510" y="4147708"/>
            <a:ext cx="588085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FB43361C-22D5-7DA5-0FF9-7889AF75591A}"/>
              </a:ext>
            </a:extLst>
          </p:cNvPr>
          <p:cNvCxnSpPr/>
          <p:nvPr/>
        </p:nvCxnSpPr>
        <p:spPr>
          <a:xfrm>
            <a:off x="2502936" y="4249835"/>
            <a:ext cx="725388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3FC0FB97-0AC7-B41D-C32F-906816B90914}"/>
              </a:ext>
            </a:extLst>
          </p:cNvPr>
          <p:cNvSpPr txBox="1"/>
          <p:nvPr/>
        </p:nvSpPr>
        <p:spPr>
          <a:xfrm>
            <a:off x="6786881" y="1666278"/>
            <a:ext cx="2424853" cy="74898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9 : 4 = ?</a:t>
            </a: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6F6E3B70-F4E0-E7E5-F44F-68659BB71623}"/>
              </a:ext>
            </a:extLst>
          </p:cNvPr>
          <p:cNvGrpSpPr/>
          <p:nvPr/>
        </p:nvGrpSpPr>
        <p:grpSpPr>
          <a:xfrm>
            <a:off x="7941534" y="2926495"/>
            <a:ext cx="645460" cy="1381707"/>
            <a:chOff x="1957891" y="2302136"/>
            <a:chExt cx="484095" cy="1036280"/>
          </a:xfrm>
        </p:grpSpPr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F52DB5D1-FF53-A087-B22A-98E454144973}"/>
                </a:ext>
              </a:extLst>
            </p:cNvPr>
            <p:cNvCxnSpPr/>
            <p:nvPr/>
          </p:nvCxnSpPr>
          <p:spPr>
            <a:xfrm>
              <a:off x="1961582" y="2302136"/>
              <a:ext cx="0" cy="103628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5A1ECD1B-52A7-BF59-1CA9-371E49E9C452}"/>
                </a:ext>
              </a:extLst>
            </p:cNvPr>
            <p:cNvCxnSpPr/>
            <p:nvPr/>
          </p:nvCxnSpPr>
          <p:spPr>
            <a:xfrm>
              <a:off x="1957891" y="2667896"/>
              <a:ext cx="484095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60" name="TextBox 59">
            <a:extLst>
              <a:ext uri="{FF2B5EF4-FFF2-40B4-BE49-F238E27FC236}">
                <a16:creationId xmlns:a16="http://schemas.microsoft.com/office/drawing/2014/main" id="{979CF7D1-AC17-4A7B-18E2-C84AD3BAE4F1}"/>
              </a:ext>
            </a:extLst>
          </p:cNvPr>
          <p:cNvSpPr txBox="1"/>
          <p:nvPr/>
        </p:nvSpPr>
        <p:spPr>
          <a:xfrm>
            <a:off x="7325138" y="2739592"/>
            <a:ext cx="1237869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9   4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4226A929-B45B-EA59-6900-198BA7F6C207}"/>
              </a:ext>
            </a:extLst>
          </p:cNvPr>
          <p:cNvSpPr txBox="1"/>
          <p:nvPr/>
        </p:nvSpPr>
        <p:spPr>
          <a:xfrm>
            <a:off x="7963259" y="3377759"/>
            <a:ext cx="588085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EC3B5042-844A-7C88-A4AC-52566A64F9A3}"/>
              </a:ext>
            </a:extLst>
          </p:cNvPr>
          <p:cNvSpPr txBox="1"/>
          <p:nvPr/>
        </p:nvSpPr>
        <p:spPr>
          <a:xfrm>
            <a:off x="7345017" y="3361100"/>
            <a:ext cx="614876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DBF939EA-9FD9-ADC5-D8C4-AEFBE261EFDA}"/>
              </a:ext>
            </a:extLst>
          </p:cNvPr>
          <p:cNvSpPr txBox="1"/>
          <p:nvPr/>
        </p:nvSpPr>
        <p:spPr>
          <a:xfrm>
            <a:off x="7364199" y="3980306"/>
            <a:ext cx="588085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C72F0DE6-262D-2CBA-608D-5B9698A1FCD0}"/>
              </a:ext>
            </a:extLst>
          </p:cNvPr>
          <p:cNvCxnSpPr/>
          <p:nvPr/>
        </p:nvCxnSpPr>
        <p:spPr>
          <a:xfrm>
            <a:off x="7110164" y="4069079"/>
            <a:ext cx="725388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5" name="TextBox 64">
            <a:extLst>
              <a:ext uri="{FF2B5EF4-FFF2-40B4-BE49-F238E27FC236}">
                <a16:creationId xmlns:a16="http://schemas.microsoft.com/office/drawing/2014/main" id="{5F0A7A31-8ACB-0F7A-5667-53002CA4A815}"/>
              </a:ext>
            </a:extLst>
          </p:cNvPr>
          <p:cNvSpPr txBox="1"/>
          <p:nvPr/>
        </p:nvSpPr>
        <p:spPr>
          <a:xfrm>
            <a:off x="1790449" y="447261"/>
            <a:ext cx="100835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 w="3175">
                  <a:solidFill>
                    <a:prstClr val="black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Thực</a:t>
            </a:r>
            <a:r>
              <a:rPr kumimoji="0" lang="en-US" sz="4800" b="1" i="0" u="none" strike="noStrike" kern="1200" cap="none" spc="0" normalizeH="0" baseline="0" noProof="0" dirty="0">
                <a:ln w="3175">
                  <a:solidFill>
                    <a:prstClr val="black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3175">
                  <a:solidFill>
                    <a:prstClr val="black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hiện</a:t>
            </a:r>
            <a:r>
              <a:rPr kumimoji="0" lang="en-US" sz="4800" b="1" i="0" u="none" strike="noStrike" kern="1200" cap="none" spc="0" normalizeH="0" baseline="0" noProof="0" dirty="0">
                <a:ln w="3175">
                  <a:solidFill>
                    <a:prstClr val="black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chia </a:t>
            </a:r>
            <a:r>
              <a:rPr kumimoji="0" lang="en-US" sz="4800" b="1" i="0" u="none" strike="noStrike" kern="1200" cap="none" spc="0" normalizeH="0" baseline="0" noProof="0" dirty="0" err="1">
                <a:ln w="3175">
                  <a:solidFill>
                    <a:prstClr val="black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trên</a:t>
            </a:r>
            <a:r>
              <a:rPr kumimoji="0" lang="en-US" sz="4800" b="1" i="0" u="none" strike="noStrike" kern="1200" cap="none" spc="0" normalizeH="0" baseline="0" noProof="0" dirty="0">
                <a:ln w="3175">
                  <a:solidFill>
                    <a:prstClr val="black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3175">
                  <a:solidFill>
                    <a:prstClr val="black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bảng</a:t>
            </a:r>
            <a:r>
              <a:rPr kumimoji="0" lang="en-US" sz="4800" b="1" i="0" u="none" strike="noStrike" kern="1200" cap="none" spc="0" normalizeH="0" baseline="0" noProof="0" dirty="0">
                <a:ln w="3175">
                  <a:solidFill>
                    <a:prstClr val="black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con</a:t>
            </a:r>
          </a:p>
        </p:txBody>
      </p:sp>
    </p:spTree>
    <p:extLst>
      <p:ext uri="{BB962C8B-B14F-4D97-AF65-F5344CB8AC3E}">
        <p14:creationId xmlns:p14="http://schemas.microsoft.com/office/powerpoint/2010/main" val="2139082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51" grpId="0"/>
      <p:bldP spid="52" grpId="0"/>
      <p:bldP spid="53" grpId="0"/>
      <p:bldP spid="54" grpId="0"/>
      <p:bldP spid="56" grpId="0" animBg="1"/>
      <p:bldP spid="60" grpId="0"/>
      <p:bldP spid="61" grpId="0"/>
      <p:bldP spid="62" grpId="0"/>
      <p:bldP spid="6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CBEE254-F431-4167-8641-2442002848F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8"/>
          <a:stretch/>
        </p:blipFill>
        <p:spPr>
          <a:xfrm>
            <a:off x="0" y="-1"/>
            <a:ext cx="12973378" cy="6858001"/>
          </a:xfrm>
          <a:prstGeom prst="rect">
            <a:avLst/>
          </a:prstGeom>
        </p:spPr>
      </p:pic>
      <p:sp>
        <p:nvSpPr>
          <p:cNvPr id="4" name="椭圆 3">
            <a:extLst>
              <a:ext uri="{FF2B5EF4-FFF2-40B4-BE49-F238E27FC236}">
                <a16:creationId xmlns:a16="http://schemas.microsoft.com/office/drawing/2014/main" id="{046EF372-D0F7-438C-991A-8A6167F47968}"/>
              </a:ext>
            </a:extLst>
          </p:cNvPr>
          <p:cNvSpPr/>
          <p:nvPr/>
        </p:nvSpPr>
        <p:spPr>
          <a:xfrm rot="920767">
            <a:off x="4113440" y="1340867"/>
            <a:ext cx="4746496" cy="4559025"/>
          </a:xfrm>
          <a:prstGeom prst="ellipse">
            <a:avLst/>
          </a:prstGeom>
          <a:solidFill>
            <a:srgbClr val="FFFFFF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0CD6521-23D5-48FC-BC72-5B2A2B93337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46" b="12019"/>
          <a:stretch/>
        </p:blipFill>
        <p:spPr>
          <a:xfrm rot="20009610">
            <a:off x="1420388" y="3161571"/>
            <a:ext cx="3941052" cy="27561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EC65550-5525-B647-52C7-C78E93F965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0059" y="2570117"/>
            <a:ext cx="3456732" cy="251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439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04AD2B9-C1C2-4E97-AD20-29D907369B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9778" y="867907"/>
            <a:ext cx="2592596" cy="274972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918670F-E3A0-435B-90E0-57FDCEF331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7334" y="628879"/>
            <a:ext cx="2830882" cy="295600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0DAC01E-52C1-4658-81FB-A15C7759A3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1774" y="628879"/>
            <a:ext cx="2758937" cy="2956004"/>
          </a:xfrm>
          <a:prstGeom prst="rect">
            <a:avLst/>
          </a:prstGeom>
        </p:spPr>
      </p:pic>
      <p:pic>
        <p:nvPicPr>
          <p:cNvPr id="17" name="Picture 1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870FC87D-3262-486F-9645-D26CFDBE1A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683" y="3619883"/>
            <a:ext cx="2528261" cy="2710714"/>
          </a:xfrm>
          <a:prstGeom prst="rect">
            <a:avLst/>
          </a:prstGeom>
        </p:spPr>
      </p:pic>
      <p:pic>
        <p:nvPicPr>
          <p:cNvPr id="20" name="Picture 19" descr="A picture containing clipart&#10;&#10;Description automatically generated">
            <a:extLst>
              <a:ext uri="{FF2B5EF4-FFF2-40B4-BE49-F238E27FC236}">
                <a16:creationId xmlns:a16="http://schemas.microsoft.com/office/drawing/2014/main" id="{FEADA203-DE85-4E6A-9CDC-0140C5FCAE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274" y="3493100"/>
            <a:ext cx="2804289" cy="278879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297FD6A-B58E-4C58-8CB9-F6DDFC4B2B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5452" y="3374593"/>
            <a:ext cx="2734698" cy="2956004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A5EAA630-B119-41D7-BF82-8D5DE11518A0}"/>
              </a:ext>
            </a:extLst>
          </p:cNvPr>
          <p:cNvGrpSpPr/>
          <p:nvPr/>
        </p:nvGrpSpPr>
        <p:grpSpPr>
          <a:xfrm>
            <a:off x="1117120" y="305784"/>
            <a:ext cx="6586209" cy="640566"/>
            <a:chOff x="1668193" y="47581"/>
            <a:chExt cx="6586209" cy="640566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E458D969-26C0-4700-80D2-38E6472E5A42}"/>
                </a:ext>
              </a:extLst>
            </p:cNvPr>
            <p:cNvGrpSpPr/>
            <p:nvPr/>
          </p:nvGrpSpPr>
          <p:grpSpPr>
            <a:xfrm>
              <a:off x="1668193" y="65846"/>
              <a:ext cx="622300" cy="622301"/>
              <a:chOff x="647700" y="304800"/>
              <a:chExt cx="622300" cy="622300"/>
            </a:xfrm>
          </p:grpSpPr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4EC34E6D-3B81-407F-8368-4CB0A01EB627}"/>
                  </a:ext>
                </a:extLst>
              </p:cNvPr>
              <p:cNvSpPr/>
              <p:nvPr/>
            </p:nvSpPr>
            <p:spPr>
              <a:xfrm>
                <a:off x="647700" y="304800"/>
                <a:ext cx="622300" cy="6223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/>
                <a:endParaRPr lang="en-US">
                  <a:solidFill>
                    <a:prstClr val="white"/>
                  </a:solidFill>
                  <a:latin typeface="#9Slide02 Noi dung dai"/>
                  <a:sym typeface="Arial"/>
                </a:endParaRP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180960BB-F554-470A-BA6F-4FF986B2AFC9}"/>
                  </a:ext>
                </a:extLst>
              </p:cNvPr>
              <p:cNvSpPr txBox="1"/>
              <p:nvPr/>
            </p:nvSpPr>
            <p:spPr>
              <a:xfrm>
                <a:off x="854654" y="364339"/>
                <a:ext cx="208390" cy="49244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 defTabSz="914377"/>
                <a:r>
                  <a:rPr lang="en-US" sz="3200" b="1" dirty="0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1</a:t>
                </a:r>
              </a:p>
            </p:txBody>
          </p:sp>
        </p:grp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34FB9E47-4FE0-41EB-96DF-40B3C87EDA02}"/>
                </a:ext>
              </a:extLst>
            </p:cNvPr>
            <p:cNvSpPr/>
            <p:nvPr/>
          </p:nvSpPr>
          <p:spPr>
            <a:xfrm>
              <a:off x="2281450" y="47581"/>
              <a:ext cx="5972952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1219170"/>
              <a:r>
                <a:rPr lang="en-US" sz="32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Tính</a:t>
              </a:r>
              <a:endPara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89122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1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2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</TotalTime>
  <Words>315</Words>
  <Application>Microsoft Office PowerPoint</Application>
  <PresentationFormat>Widescreen</PresentationFormat>
  <Paragraphs>79</Paragraphs>
  <Slides>12</Slides>
  <Notes>5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23" baseType="lpstr">
      <vt:lpstr>等线</vt:lpstr>
      <vt:lpstr>等线 Light</vt:lpstr>
      <vt:lpstr>#9Slide02 Noi dung dai</vt:lpstr>
      <vt:lpstr>#9Slide02 Tieu de dai</vt:lpstr>
      <vt:lpstr>Arial</vt:lpstr>
      <vt:lpstr>Calibri</vt:lpstr>
      <vt:lpstr>Calibri Light</vt:lpstr>
      <vt:lpstr>Times New Roman</vt:lpstr>
      <vt:lpstr>1_Office Theme</vt:lpstr>
      <vt:lpstr>2_Office 主题​​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P180921</cp:lastModifiedBy>
  <cp:revision>80</cp:revision>
  <dcterms:created xsi:type="dcterms:W3CDTF">2022-07-28T02:09:00Z</dcterms:created>
  <dcterms:modified xsi:type="dcterms:W3CDTF">2025-11-14T05:32:51Z</dcterms:modified>
</cp:coreProperties>
</file>