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747" r:id="rId2"/>
    <p:sldId id="861" r:id="rId3"/>
    <p:sldId id="487" r:id="rId4"/>
    <p:sldId id="862" r:id="rId5"/>
    <p:sldId id="864" r:id="rId6"/>
    <p:sldId id="863" r:id="rId7"/>
    <p:sldId id="488" r:id="rId8"/>
    <p:sldId id="859" r:id="rId9"/>
    <p:sldId id="75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516C5-2056-486A-BDEA-89156B9879D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578A6-DF8E-4980-95FD-DBBF72FFE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7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8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8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8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6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0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04157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83112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C2C4CC3-4090-3148-BB5D-773FB49BEC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634" y="175689"/>
            <a:ext cx="1456041" cy="14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openxmlformats.org/officeDocument/2006/relationships/image" Target="../media/image5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 descr="A cartoon of a child in a space suit&#10;&#10;AI-generated content may be incorrec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2"/>
          <a:stretch>
            <a:fillRect/>
          </a:stretch>
        </p:blipFill>
        <p:spPr>
          <a:xfrm>
            <a:off x="-137795" y="2411730"/>
            <a:ext cx="3884295" cy="4446270"/>
          </a:xfrm>
          <a:prstGeom prst="rect">
            <a:avLst/>
          </a:prstGeom>
        </p:spPr>
      </p:pic>
      <p:pic>
        <p:nvPicPr>
          <p:cNvPr id="6" name="Picture 5" descr="A blue and white text&#10;&#10;AI-generated content may be incorrect.">
            <a:extLst>
              <a:ext uri="{FF2B5EF4-FFF2-40B4-BE49-F238E27FC236}">
                <a16:creationId xmlns:a16="http://schemas.microsoft.com/office/drawing/2014/main" id="{CA2A6195-9A29-52C8-63DC-395895F05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781" y="2923985"/>
            <a:ext cx="7533442" cy="2073722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84685FB-63D7-5E44-6CF4-AD1DC8D244E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251" y="5419496"/>
            <a:ext cx="1071314" cy="107131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644" y="2175498"/>
            <a:ext cx="6102711" cy="4187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36FB36-B675-4131-B89A-51F0D95C0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713" y="2973945"/>
            <a:ext cx="584657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968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" y="-122058"/>
            <a:ext cx="11579087" cy="6929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A7324A-21F7-48EB-8922-D19E5EA72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8255" y="302245"/>
            <a:ext cx="3952875" cy="3562350"/>
          </a:xfrm>
          <a:prstGeom prst="rect">
            <a:avLst/>
          </a:prstGeom>
        </p:spPr>
      </p:pic>
      <p:pic>
        <p:nvPicPr>
          <p:cNvPr id="19" name="Picture 18" descr="Picture3">
            <a:extLst>
              <a:ext uri="{FF2B5EF4-FFF2-40B4-BE49-F238E27FC236}">
                <a16:creationId xmlns:a16="http://schemas.microsoft.com/office/drawing/2014/main" id="{FD37FFE2-3B0D-400C-8BD5-8B328040C32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9964" t="30048" r="31983" b="28356"/>
          <a:stretch>
            <a:fillRect/>
          </a:stretch>
        </p:blipFill>
        <p:spPr>
          <a:xfrm>
            <a:off x="970841" y="2751778"/>
            <a:ext cx="1517177" cy="224967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E813D15-779C-41D2-AB58-C169369D53A7}"/>
              </a:ext>
            </a:extLst>
          </p:cNvPr>
          <p:cNvSpPr/>
          <p:nvPr/>
        </p:nvSpPr>
        <p:spPr>
          <a:xfrm>
            <a:off x="1105786" y="945397"/>
            <a:ext cx="3138007" cy="1658679"/>
          </a:xfrm>
          <a:prstGeom prst="wedgeRoundRect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múa</a:t>
            </a:r>
            <a:r>
              <a:rPr lang="en-US" sz="2400" dirty="0"/>
              <a:t> </a:t>
            </a:r>
            <a:r>
              <a:rPr lang="en-US" sz="2400" dirty="0" err="1"/>
              <a:t>rồng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9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2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múa</a:t>
            </a:r>
            <a:r>
              <a:rPr lang="en-US" sz="2400" dirty="0"/>
              <a:t> </a:t>
            </a:r>
            <a:r>
              <a:rPr lang="en-US" sz="2400" dirty="0" err="1"/>
              <a:t>rồng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2A8359-429D-4691-BC90-28CEDD5B789D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x 2 = 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B73DEDF-5155-4ED0-BD45-28D395111A12}"/>
              </a:ext>
            </a:extLst>
          </p:cNvPr>
          <p:cNvSpPr/>
          <p:nvPr/>
        </p:nvSpPr>
        <p:spPr>
          <a:xfrm>
            <a:off x="4293546" y="3673073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+ 9 = 18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1234F4-1BF2-4980-B27B-DB0E462B7573}"/>
              </a:ext>
            </a:extLst>
          </p:cNvPr>
          <p:cNvSpPr/>
          <p:nvPr/>
        </p:nvSpPr>
        <p:spPr>
          <a:xfrm>
            <a:off x="2562458" y="472091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2 = 18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7063B1-7C16-4138-9E9B-E0050F09BAFC}"/>
              </a:ext>
            </a:extLst>
          </p:cNvPr>
          <p:cNvCxnSpPr/>
          <p:nvPr/>
        </p:nvCxnSpPr>
        <p:spPr>
          <a:xfrm>
            <a:off x="5300789" y="512099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BB3F6C-3CC3-4827-8D50-F8ED96E1811C}"/>
              </a:ext>
            </a:extLst>
          </p:cNvPr>
          <p:cNvSpPr/>
          <p:nvPr/>
        </p:nvSpPr>
        <p:spPr>
          <a:xfrm>
            <a:off x="6388336" y="468967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9 = 2</a:t>
            </a:r>
          </a:p>
        </p:txBody>
      </p:sp>
    </p:spTree>
    <p:extLst>
      <p:ext uri="{BB962C8B-B14F-4D97-AF65-F5344CB8AC3E}">
        <p14:creationId xmlns:p14="http://schemas.microsoft.com/office/powerpoint/2010/main" val="15126205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" y="-122058"/>
            <a:ext cx="11579087" cy="69298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6FE054-7240-45C9-8CE9-CE5AA6C82B8E}"/>
              </a:ext>
            </a:extLst>
          </p:cNvPr>
          <p:cNvSpPr txBox="1"/>
          <p:nvPr/>
        </p:nvSpPr>
        <p:spPr>
          <a:xfrm>
            <a:off x="4669838" y="383506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1   =   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5D291F-0D3B-48AF-A2EF-AD6A4C91BD3C}"/>
              </a:ext>
            </a:extLst>
          </p:cNvPr>
          <p:cNvSpPr txBox="1"/>
          <p:nvPr/>
        </p:nvSpPr>
        <p:spPr>
          <a:xfrm>
            <a:off x="4669838" y="911125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2   =  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C70A7B-DB51-438B-9B52-1A7F0E22E4E0}"/>
              </a:ext>
            </a:extLst>
          </p:cNvPr>
          <p:cNvSpPr txBox="1"/>
          <p:nvPr/>
        </p:nvSpPr>
        <p:spPr>
          <a:xfrm>
            <a:off x="4669837" y="1543855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3   = 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4B41C5-48BE-41A1-8C68-7E506A3AB09B}"/>
              </a:ext>
            </a:extLst>
          </p:cNvPr>
          <p:cNvSpPr txBox="1"/>
          <p:nvPr/>
        </p:nvSpPr>
        <p:spPr>
          <a:xfrm>
            <a:off x="4669837" y="2128630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4   =   ….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1D289-C470-48A6-996D-E132C658B620}"/>
              </a:ext>
            </a:extLst>
          </p:cNvPr>
          <p:cNvSpPr/>
          <p:nvPr/>
        </p:nvSpPr>
        <p:spPr>
          <a:xfrm>
            <a:off x="1073889" y="851357"/>
            <a:ext cx="29809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 chia 9</a:t>
            </a:r>
            <a:endParaRPr lang="en-US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83EC4-BD92-4E86-8503-E4930BF52431}"/>
              </a:ext>
            </a:extLst>
          </p:cNvPr>
          <p:cNvSpPr txBox="1"/>
          <p:nvPr/>
        </p:nvSpPr>
        <p:spPr>
          <a:xfrm>
            <a:off x="4669838" y="2713405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5   =  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C041E-E6AB-45E2-BC26-BC4937DCEE21}"/>
              </a:ext>
            </a:extLst>
          </p:cNvPr>
          <p:cNvSpPr txBox="1"/>
          <p:nvPr/>
        </p:nvSpPr>
        <p:spPr>
          <a:xfrm>
            <a:off x="4669837" y="3316687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6   =  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170-62D3-428D-8F31-8B9DD89E1BAD}"/>
              </a:ext>
            </a:extLst>
          </p:cNvPr>
          <p:cNvSpPr txBox="1"/>
          <p:nvPr/>
        </p:nvSpPr>
        <p:spPr>
          <a:xfrm>
            <a:off x="4669838" y="3930910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7   =  ….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D3F943-9AB2-4623-B44E-182C7C66A7E4}"/>
              </a:ext>
            </a:extLst>
          </p:cNvPr>
          <p:cNvSpPr txBox="1"/>
          <p:nvPr/>
        </p:nvSpPr>
        <p:spPr>
          <a:xfrm>
            <a:off x="4669838" y="4513218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8   =  ….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8AE50D-C5DD-4299-B23A-702B6D1A2EC3}"/>
              </a:ext>
            </a:extLst>
          </p:cNvPr>
          <p:cNvSpPr txBox="1"/>
          <p:nvPr/>
        </p:nvSpPr>
        <p:spPr>
          <a:xfrm>
            <a:off x="4669838" y="5049586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9   =  ….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8B4958-83E5-46B5-964F-13755E800823}"/>
              </a:ext>
            </a:extLst>
          </p:cNvPr>
          <p:cNvSpPr txBox="1"/>
          <p:nvPr/>
        </p:nvSpPr>
        <p:spPr>
          <a:xfrm>
            <a:off x="4669838" y="5630595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10 =  ….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0567BE-494E-49AE-A1BF-DCC430A663CD}"/>
              </a:ext>
            </a:extLst>
          </p:cNvPr>
          <p:cNvSpPr/>
          <p:nvPr/>
        </p:nvSpPr>
        <p:spPr>
          <a:xfrm>
            <a:off x="6799492" y="2167395"/>
            <a:ext cx="755035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8F2271-56E5-4483-A69D-4690EA96D3DB}"/>
              </a:ext>
            </a:extLst>
          </p:cNvPr>
          <p:cNvSpPr/>
          <p:nvPr/>
        </p:nvSpPr>
        <p:spPr>
          <a:xfrm>
            <a:off x="6787148" y="2780319"/>
            <a:ext cx="76737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DBFB7A-630D-49C0-A642-8F1E2149338F}"/>
              </a:ext>
            </a:extLst>
          </p:cNvPr>
          <p:cNvSpPr/>
          <p:nvPr/>
        </p:nvSpPr>
        <p:spPr>
          <a:xfrm>
            <a:off x="6779452" y="3376912"/>
            <a:ext cx="775075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C89BCD-1500-43EF-A119-7525967E7BA6}"/>
              </a:ext>
            </a:extLst>
          </p:cNvPr>
          <p:cNvSpPr/>
          <p:nvPr/>
        </p:nvSpPr>
        <p:spPr>
          <a:xfrm>
            <a:off x="6799492" y="3943390"/>
            <a:ext cx="755035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D833E0-8A3F-4483-9E58-CD0ADC0F0812}"/>
              </a:ext>
            </a:extLst>
          </p:cNvPr>
          <p:cNvSpPr/>
          <p:nvPr/>
        </p:nvSpPr>
        <p:spPr>
          <a:xfrm>
            <a:off x="6799539" y="4528165"/>
            <a:ext cx="75493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2CAE5A-A92F-47F2-8293-635BAFAD6AB5}"/>
              </a:ext>
            </a:extLst>
          </p:cNvPr>
          <p:cNvSpPr/>
          <p:nvPr/>
        </p:nvSpPr>
        <p:spPr>
          <a:xfrm>
            <a:off x="6789519" y="5093870"/>
            <a:ext cx="75493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708AB0-D414-473D-A50B-48AA35889A3D}"/>
              </a:ext>
            </a:extLst>
          </p:cNvPr>
          <p:cNvSpPr/>
          <p:nvPr/>
        </p:nvSpPr>
        <p:spPr>
          <a:xfrm>
            <a:off x="6801399" y="5661372"/>
            <a:ext cx="767651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A0B3B-F153-4B2F-9CB1-3A51C403A779}"/>
              </a:ext>
            </a:extLst>
          </p:cNvPr>
          <p:cNvSpPr/>
          <p:nvPr/>
        </p:nvSpPr>
        <p:spPr>
          <a:xfrm>
            <a:off x="6799492" y="1521065"/>
            <a:ext cx="717715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BE2FE0B-7B1C-46EF-BB1F-4DD67D2D3B74}"/>
              </a:ext>
            </a:extLst>
          </p:cNvPr>
          <p:cNvSpPr/>
          <p:nvPr/>
        </p:nvSpPr>
        <p:spPr>
          <a:xfrm>
            <a:off x="7592351" y="2508560"/>
            <a:ext cx="778718" cy="677923"/>
          </a:xfrm>
          <a:prstGeom prst="rightArrow">
            <a:avLst/>
          </a:prstGeom>
          <a:solidFill>
            <a:srgbClr val="7030A0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D39A55-3258-493F-AEB5-ACB71AE53A7F}"/>
              </a:ext>
            </a:extLst>
          </p:cNvPr>
          <p:cNvSpPr txBox="1"/>
          <p:nvPr/>
        </p:nvSpPr>
        <p:spPr>
          <a:xfrm>
            <a:off x="8265049" y="38209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 :  9  = 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94C56D-2A7A-4296-A7A6-B81F671B068F}"/>
              </a:ext>
            </a:extLst>
          </p:cNvPr>
          <p:cNvSpPr txBox="1"/>
          <p:nvPr/>
        </p:nvSpPr>
        <p:spPr>
          <a:xfrm>
            <a:off x="8276636" y="919701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 9  = 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63C9EF-B18B-49A2-AA22-A2B0AD2BDD27}"/>
              </a:ext>
            </a:extLst>
          </p:cNvPr>
          <p:cNvSpPr txBox="1"/>
          <p:nvPr/>
        </p:nvSpPr>
        <p:spPr>
          <a:xfrm>
            <a:off x="8288251" y="154385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:  9  = ….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3EA174-0188-4E10-A42C-26BA4AB5FCBB}"/>
              </a:ext>
            </a:extLst>
          </p:cNvPr>
          <p:cNvSpPr txBox="1"/>
          <p:nvPr/>
        </p:nvSpPr>
        <p:spPr>
          <a:xfrm>
            <a:off x="8169503" y="2110123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 :  9  = ….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059A0F-7545-4478-B5C9-2E5CB23A41D6}"/>
              </a:ext>
            </a:extLst>
          </p:cNvPr>
          <p:cNvSpPr txBox="1"/>
          <p:nvPr/>
        </p:nvSpPr>
        <p:spPr>
          <a:xfrm>
            <a:off x="8310606" y="267519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:  9  = ….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CECED5-7BB2-439D-AEB3-F26A9AEF6806}"/>
              </a:ext>
            </a:extLst>
          </p:cNvPr>
          <p:cNvSpPr txBox="1"/>
          <p:nvPr/>
        </p:nvSpPr>
        <p:spPr>
          <a:xfrm>
            <a:off x="8303851" y="3240271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:  9  = ….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235189-C165-4641-AF0E-9211AD05B6E8}"/>
              </a:ext>
            </a:extLst>
          </p:cNvPr>
          <p:cNvSpPr txBox="1"/>
          <p:nvPr/>
        </p:nvSpPr>
        <p:spPr>
          <a:xfrm>
            <a:off x="8297096" y="3794326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 9  = ….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F2F719-FCE5-42EB-B811-AA114DD41894}"/>
              </a:ext>
            </a:extLst>
          </p:cNvPr>
          <p:cNvSpPr txBox="1"/>
          <p:nvPr/>
        </p:nvSpPr>
        <p:spPr>
          <a:xfrm>
            <a:off x="8316822" y="4464811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 9  = ….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9B6EC4-6C01-4877-BC97-3DB84AB276D6}"/>
              </a:ext>
            </a:extLst>
          </p:cNvPr>
          <p:cNvSpPr txBox="1"/>
          <p:nvPr/>
        </p:nvSpPr>
        <p:spPr>
          <a:xfrm>
            <a:off x="8336793" y="4998712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:  9  = ….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DE75F1-2D36-4671-BC6C-A5279BE90040}"/>
              </a:ext>
            </a:extLst>
          </p:cNvPr>
          <p:cNvSpPr txBox="1"/>
          <p:nvPr/>
        </p:nvSpPr>
        <p:spPr>
          <a:xfrm>
            <a:off x="8326718" y="5521091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:  9  = ….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10028F4-89B3-4B33-A450-885F58A38870}"/>
              </a:ext>
            </a:extLst>
          </p:cNvPr>
          <p:cNvSpPr/>
          <p:nvPr/>
        </p:nvSpPr>
        <p:spPr>
          <a:xfrm>
            <a:off x="10134477" y="1495900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F05A59A-38A8-4060-B3EA-2F409CDFE7A2}"/>
              </a:ext>
            </a:extLst>
          </p:cNvPr>
          <p:cNvSpPr/>
          <p:nvPr/>
        </p:nvSpPr>
        <p:spPr>
          <a:xfrm>
            <a:off x="10134477" y="2093259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5C8080F-4A7B-440C-9C0C-2A88EDD44BE9}"/>
              </a:ext>
            </a:extLst>
          </p:cNvPr>
          <p:cNvSpPr/>
          <p:nvPr/>
        </p:nvSpPr>
        <p:spPr>
          <a:xfrm>
            <a:off x="10134477" y="2675489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C630915-253C-478C-B0D3-BD5B76D58977}"/>
              </a:ext>
            </a:extLst>
          </p:cNvPr>
          <p:cNvSpPr/>
          <p:nvPr/>
        </p:nvSpPr>
        <p:spPr>
          <a:xfrm>
            <a:off x="10132017" y="3260742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A1659CF-C1D9-49E6-A228-2A5DB1FF8A8B}"/>
              </a:ext>
            </a:extLst>
          </p:cNvPr>
          <p:cNvSpPr/>
          <p:nvPr/>
        </p:nvSpPr>
        <p:spPr>
          <a:xfrm>
            <a:off x="10132017" y="3831999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2A4A071-D062-401A-98E7-F38947B6CC69}"/>
              </a:ext>
            </a:extLst>
          </p:cNvPr>
          <p:cNvSpPr/>
          <p:nvPr/>
        </p:nvSpPr>
        <p:spPr>
          <a:xfrm>
            <a:off x="10132017" y="4440929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6F96D4A-86D7-40E6-879A-6A3A520C3466}"/>
              </a:ext>
            </a:extLst>
          </p:cNvPr>
          <p:cNvSpPr/>
          <p:nvPr/>
        </p:nvSpPr>
        <p:spPr>
          <a:xfrm>
            <a:off x="10132017" y="5017291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35D98D2-9C88-4F72-B5AD-1A2B131902FA}"/>
              </a:ext>
            </a:extLst>
          </p:cNvPr>
          <p:cNvSpPr/>
          <p:nvPr/>
        </p:nvSpPr>
        <p:spPr>
          <a:xfrm>
            <a:off x="10140949" y="5589701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00CBB1-7C9B-48D3-8382-98F9F1EBF062}"/>
              </a:ext>
            </a:extLst>
          </p:cNvPr>
          <p:cNvGrpSpPr/>
          <p:nvPr/>
        </p:nvGrpSpPr>
        <p:grpSpPr>
          <a:xfrm flipH="1">
            <a:off x="285943" y="1903228"/>
            <a:ext cx="3399698" cy="2798066"/>
            <a:chOff x="8031612" y="156491"/>
            <a:chExt cx="3657600" cy="3657600"/>
          </a:xfrm>
        </p:grpSpPr>
        <p:pic>
          <p:nvPicPr>
            <p:cNvPr id="59" name="Picture 58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D299107B-E772-4759-A1EB-7E1AE747B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1612" y="156491"/>
              <a:ext cx="3657600" cy="36576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A3AAC47-4A3C-40D6-A670-DA234831A98E}"/>
                </a:ext>
              </a:extLst>
            </p:cNvPr>
            <p:cNvSpPr txBox="1"/>
            <p:nvPr/>
          </p:nvSpPr>
          <p:spPr>
            <a:xfrm>
              <a:off x="8788112" y="1416409"/>
              <a:ext cx="2144600" cy="1488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400" b="1" dirty="0" err="1">
                  <a:solidFill>
                    <a:srgbClr val="FF2727"/>
                  </a:solidFill>
                  <a:latin typeface="Calibri" panose="020F0502020204030204"/>
                </a:rPr>
                <a:t>Thảo</a:t>
              </a:r>
              <a:r>
                <a:rPr lang="en-US" sz="3400" b="1" dirty="0">
                  <a:solidFill>
                    <a:srgbClr val="FF2727"/>
                  </a:solidFill>
                  <a:latin typeface="Calibri" panose="020F0502020204030204"/>
                </a:rPr>
                <a:t> </a:t>
              </a:r>
              <a:r>
                <a:rPr lang="en-US" sz="3400" b="1" dirty="0" err="1">
                  <a:solidFill>
                    <a:srgbClr val="FF2727"/>
                  </a:solidFill>
                  <a:latin typeface="Calibri" panose="020F0502020204030204"/>
                </a:rPr>
                <a:t>luận</a:t>
              </a:r>
              <a:r>
                <a:rPr lang="en-US" sz="3400" b="1" dirty="0">
                  <a:solidFill>
                    <a:srgbClr val="FF2727"/>
                  </a:solidFill>
                  <a:latin typeface="Calibri" panose="020F0502020204030204"/>
                </a:rPr>
                <a:t> </a:t>
              </a:r>
              <a:r>
                <a:rPr lang="en-US" sz="3400" b="1" dirty="0" err="1">
                  <a:solidFill>
                    <a:srgbClr val="FF2727"/>
                  </a:solidFill>
                  <a:latin typeface="Calibri" panose="020F0502020204030204"/>
                </a:rPr>
                <a:t>nhóm</a:t>
              </a:r>
              <a:r>
                <a:rPr lang="en-US" sz="3400" b="1" dirty="0">
                  <a:solidFill>
                    <a:srgbClr val="FF2727"/>
                  </a:solidFill>
                  <a:latin typeface="Calibri" panose="020F0502020204030204"/>
                </a:rPr>
                <a:t> </a:t>
              </a:r>
              <a:r>
                <a:rPr lang="en-US" sz="3400" b="1" dirty="0" err="1">
                  <a:solidFill>
                    <a:srgbClr val="FF2727"/>
                  </a:solidFill>
                  <a:latin typeface="Calibri" panose="020F0502020204030204"/>
                </a:rPr>
                <a:t>đôi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1" name="Picture 60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10C8A48B-1EDE-478D-BE64-3FA01B823C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1742179" y="4422627"/>
            <a:ext cx="2192478" cy="17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706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" y="-122058"/>
            <a:ext cx="11579087" cy="69298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1D3C90-2FBD-40BB-A9E9-AEF808832ACD}"/>
              </a:ext>
            </a:extLst>
          </p:cNvPr>
          <p:cNvSpPr txBox="1"/>
          <p:nvPr/>
        </p:nvSpPr>
        <p:spPr>
          <a:xfrm>
            <a:off x="4686898" y="791192"/>
            <a:ext cx="281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1   =  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E5E8B-86ED-4C44-97EB-2BB0D5C41B84}"/>
              </a:ext>
            </a:extLst>
          </p:cNvPr>
          <p:cNvSpPr txBox="1"/>
          <p:nvPr/>
        </p:nvSpPr>
        <p:spPr>
          <a:xfrm>
            <a:off x="4712452" y="1276274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2   =  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AAF583-999A-43C3-B689-9B3501D7D295}"/>
              </a:ext>
            </a:extLst>
          </p:cNvPr>
          <p:cNvSpPr txBox="1"/>
          <p:nvPr/>
        </p:nvSpPr>
        <p:spPr>
          <a:xfrm>
            <a:off x="4707281" y="1750742"/>
            <a:ext cx="281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3   =  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4C290A-EDBC-41CF-95CF-9086C0614820}"/>
              </a:ext>
            </a:extLst>
          </p:cNvPr>
          <p:cNvSpPr txBox="1"/>
          <p:nvPr/>
        </p:nvSpPr>
        <p:spPr>
          <a:xfrm>
            <a:off x="4720219" y="2247875"/>
            <a:ext cx="325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4  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4C82EF-2580-4FA4-8978-2757302CACE6}"/>
              </a:ext>
            </a:extLst>
          </p:cNvPr>
          <p:cNvSpPr/>
          <p:nvPr/>
        </p:nvSpPr>
        <p:spPr>
          <a:xfrm>
            <a:off x="632963" y="1134293"/>
            <a:ext cx="3571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6D61FD-49B1-4CB7-A8E0-E1C8BFBA2DD0}"/>
              </a:ext>
            </a:extLst>
          </p:cNvPr>
          <p:cNvSpPr txBox="1"/>
          <p:nvPr/>
        </p:nvSpPr>
        <p:spPr>
          <a:xfrm>
            <a:off x="4712452" y="2821865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5   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8D7F91-681E-4E1C-B504-6E19F05DC9FB}"/>
              </a:ext>
            </a:extLst>
          </p:cNvPr>
          <p:cNvSpPr txBox="1"/>
          <p:nvPr/>
        </p:nvSpPr>
        <p:spPr>
          <a:xfrm>
            <a:off x="4720219" y="3414314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6   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D62C1A-493E-4085-A699-0A0A64E6BDD7}"/>
              </a:ext>
            </a:extLst>
          </p:cNvPr>
          <p:cNvSpPr txBox="1"/>
          <p:nvPr/>
        </p:nvSpPr>
        <p:spPr>
          <a:xfrm>
            <a:off x="4691560" y="4031862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7   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F97C01-2F9A-4700-9227-7DEA5E5E3162}"/>
              </a:ext>
            </a:extLst>
          </p:cNvPr>
          <p:cNvSpPr txBox="1"/>
          <p:nvPr/>
        </p:nvSpPr>
        <p:spPr>
          <a:xfrm>
            <a:off x="4691560" y="4628197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8   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5847CE-645E-4EDD-B38A-B9391990EAAE}"/>
              </a:ext>
            </a:extLst>
          </p:cNvPr>
          <p:cNvSpPr txBox="1"/>
          <p:nvPr/>
        </p:nvSpPr>
        <p:spPr>
          <a:xfrm>
            <a:off x="4686898" y="5202538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9   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D2FCCE-1807-4025-AE3A-D5EEFD372EAB}"/>
              </a:ext>
            </a:extLst>
          </p:cNvPr>
          <p:cNvSpPr txBox="1"/>
          <p:nvPr/>
        </p:nvSpPr>
        <p:spPr>
          <a:xfrm>
            <a:off x="4686898" y="5776879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10  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328C63-36AF-46FA-B403-31787D09D377}"/>
              </a:ext>
            </a:extLst>
          </p:cNvPr>
          <p:cNvSpPr/>
          <p:nvPr/>
        </p:nvSpPr>
        <p:spPr>
          <a:xfrm>
            <a:off x="6543504" y="2339863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FE89FC-0FA1-43FB-B567-7D3CD79724D6}"/>
              </a:ext>
            </a:extLst>
          </p:cNvPr>
          <p:cNvSpPr/>
          <p:nvPr/>
        </p:nvSpPr>
        <p:spPr>
          <a:xfrm>
            <a:off x="6543504" y="2795268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250AD5-B6E9-433D-9015-6908049CBBFF}"/>
              </a:ext>
            </a:extLst>
          </p:cNvPr>
          <p:cNvSpPr/>
          <p:nvPr/>
        </p:nvSpPr>
        <p:spPr>
          <a:xfrm>
            <a:off x="6543504" y="3359440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EE705C-0164-4E2B-9B89-E69421E713AF}"/>
              </a:ext>
            </a:extLst>
          </p:cNvPr>
          <p:cNvSpPr/>
          <p:nvPr/>
        </p:nvSpPr>
        <p:spPr>
          <a:xfrm>
            <a:off x="6543504" y="4028990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E37162-EF94-45B5-A981-5DB4C1854FB9}"/>
              </a:ext>
            </a:extLst>
          </p:cNvPr>
          <p:cNvSpPr/>
          <p:nvPr/>
        </p:nvSpPr>
        <p:spPr>
          <a:xfrm>
            <a:off x="6506756" y="4610171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3FAA75-DD80-4B52-8863-D5F5C15441DD}"/>
              </a:ext>
            </a:extLst>
          </p:cNvPr>
          <p:cNvSpPr/>
          <p:nvPr/>
        </p:nvSpPr>
        <p:spPr>
          <a:xfrm>
            <a:off x="6524909" y="5172214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4CDD36-D013-450D-A1C6-C12DBD2F043B}"/>
              </a:ext>
            </a:extLst>
          </p:cNvPr>
          <p:cNvSpPr/>
          <p:nvPr/>
        </p:nvSpPr>
        <p:spPr>
          <a:xfrm>
            <a:off x="6561171" y="5794123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25DDEBE-BD1F-4F5C-AE05-2ECF36DC48D0}"/>
              </a:ext>
            </a:extLst>
          </p:cNvPr>
          <p:cNvSpPr/>
          <p:nvPr/>
        </p:nvSpPr>
        <p:spPr>
          <a:xfrm>
            <a:off x="4596705" y="756168"/>
            <a:ext cx="568410" cy="556117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7540A92-38D8-4771-BCCD-4E2755EE4AFE}"/>
              </a:ext>
            </a:extLst>
          </p:cNvPr>
          <p:cNvSpPr/>
          <p:nvPr/>
        </p:nvSpPr>
        <p:spPr>
          <a:xfrm>
            <a:off x="5701293" y="755112"/>
            <a:ext cx="597675" cy="556117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4D1EE28-F8DD-4E88-B124-342EAEF6235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01309" y="693758"/>
            <a:ext cx="543918" cy="5439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4A9C2DA-1256-4F6B-83F4-4EBE63FA72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6107" y="1804429"/>
            <a:ext cx="505272" cy="5052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F14BA30-07C4-4F98-A6D1-75A4055A9B6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34793" y="2817170"/>
            <a:ext cx="543918" cy="5439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AB1D58-FE95-464F-A809-4836CB72919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5632" y="3966970"/>
            <a:ext cx="532191" cy="5321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49A4E3D-3439-402B-92D7-C9F1744757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0391" y="5201466"/>
            <a:ext cx="534105" cy="5341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2B14CA4-54B2-43BE-AC6B-C03EAC439C5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56446" y="1246712"/>
            <a:ext cx="543918" cy="54391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D7C5D9D-4530-4F1A-A3DD-45D157492AC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4874" y="2290524"/>
            <a:ext cx="544637" cy="5446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BE3815B-D703-4B3E-BC96-EE06CE38FC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58503" y="3378565"/>
            <a:ext cx="510342" cy="5103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EC82320-784C-4516-9004-86F898B77BD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2625" y="4611153"/>
            <a:ext cx="534105" cy="53410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AE07258-2B59-4B32-B108-8A7853F5F52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698538" y="5780369"/>
            <a:ext cx="534105" cy="5341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06490E8-225F-4129-829A-9090475B7A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00784" y="678196"/>
            <a:ext cx="544971" cy="5449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1203937-5904-49F7-B63A-5DB786DE86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55336" y="1802070"/>
            <a:ext cx="525046" cy="5250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E64782B-A54C-476C-A61C-E0D1DBAFC25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3725" y="2785762"/>
            <a:ext cx="543918" cy="5439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508BD99-78AB-4F83-8B11-1056AB607F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8897" y="3949726"/>
            <a:ext cx="532191" cy="53219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B1D563B-BF55-4281-A7DA-C7494743EB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4857" y="5187035"/>
            <a:ext cx="534105" cy="53410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9816C09-6756-485D-B2EF-B8D2CF37005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19830" y="1302440"/>
            <a:ext cx="545403" cy="54540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A62C224-56F3-4E33-8C13-60E66DB5BF9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58443" y="2295201"/>
            <a:ext cx="510489" cy="5104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D5915A7-2338-46CC-B355-C39551202B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54481" y="3450543"/>
            <a:ext cx="512066" cy="51206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C89E490-8601-4499-A76E-C238D8171D0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11263" y="4657251"/>
            <a:ext cx="517920" cy="5179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A929636-3B64-4BD9-8BA6-1F709BB46A6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01310" y="679717"/>
            <a:ext cx="543918" cy="54391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C3AF2C6-BA52-44A0-8221-D55917B27F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3544" y="1802071"/>
            <a:ext cx="525046" cy="52504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C6D3CAA-B118-43E8-8866-BAE0A478CB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35738" y="2802009"/>
            <a:ext cx="543918" cy="54391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5FAE136-4738-4F7F-9EC8-4B1550DC4F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27739" y="3980589"/>
            <a:ext cx="532191" cy="53219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597C7F4-A4BC-4086-BBE3-A12872748C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22243" y="5190844"/>
            <a:ext cx="534105" cy="5341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2E4A559-0A42-43CD-9DE2-A8454E67F9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3513" y="1244641"/>
            <a:ext cx="543918" cy="54391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5B64499-9ED7-4CF4-B97D-BAF8DBF9C9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23387" y="2311696"/>
            <a:ext cx="526140" cy="5261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D34F06B-5ED3-4714-A417-239DA02F09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9619" y="3378565"/>
            <a:ext cx="510342" cy="51034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34E4E30-EE47-4C9D-A300-137E88B991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04643" y="4596722"/>
            <a:ext cx="534105" cy="53410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B136D52-C72C-4E2E-8D83-8629DB4658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43461" y="5804153"/>
            <a:ext cx="534105" cy="534105"/>
          </a:xfrm>
          <a:prstGeom prst="rect">
            <a:avLst/>
          </a:prstGeom>
        </p:spPr>
      </p:pic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6923710-C3EB-422A-8327-DBF3BF6E91EA}"/>
              </a:ext>
            </a:extLst>
          </p:cNvPr>
          <p:cNvSpPr/>
          <p:nvPr/>
        </p:nvSpPr>
        <p:spPr>
          <a:xfrm>
            <a:off x="6708598" y="755112"/>
            <a:ext cx="597675" cy="556117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6D277C83-8009-45DD-B61B-FA0483FB6F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4601"/>
          <a:stretch/>
        </p:blipFill>
        <p:spPr>
          <a:xfrm>
            <a:off x="862069" y="2012352"/>
            <a:ext cx="3592757" cy="40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609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76" grpId="0" animBg="1"/>
      <p:bldP spid="7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65" y="-122058"/>
            <a:ext cx="11579087" cy="692989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A7689E7-C76B-4944-8BBB-19B627BB34F4}"/>
              </a:ext>
            </a:extLst>
          </p:cNvPr>
          <p:cNvSpPr txBox="1"/>
          <p:nvPr/>
        </p:nvSpPr>
        <p:spPr>
          <a:xfrm>
            <a:off x="4274496" y="37599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 cap="flat" cmpd="sng" algn="ctr">
            <a:solidFill>
              <a:srgbClr val="FF5E6D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 9 : 9  = 1 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18 : 9 = 2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27 : 9 = 3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36 : 9 = 4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45 : 9 = 5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54 : 9 = 6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63 : 9 = 7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72 : 9 = 8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 81 : 9 = 9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   90 : 9 = 10</a:t>
            </a:r>
          </a:p>
        </p:txBody>
      </p:sp>
      <p:pic>
        <p:nvPicPr>
          <p:cNvPr id="63" name="图片 9">
            <a:extLst>
              <a:ext uri="{FF2B5EF4-FFF2-40B4-BE49-F238E27FC236}">
                <a16:creationId xmlns:a16="http://schemas.microsoft.com/office/drawing/2014/main" id="{E755F869-1D2D-44FB-9371-209D58308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48" y="1723336"/>
            <a:ext cx="2250848" cy="4470435"/>
          </a:xfrm>
          <a:prstGeom prst="rect">
            <a:avLst/>
          </a:prstGeom>
        </p:spPr>
      </p:pic>
      <p:pic>
        <p:nvPicPr>
          <p:cNvPr id="64" name="Picture 2" descr="Compound adjectives | Baamboozle">
            <a:extLst>
              <a:ext uri="{FF2B5EF4-FFF2-40B4-BE49-F238E27FC236}">
                <a16:creationId xmlns:a16="http://schemas.microsoft.com/office/drawing/2014/main" id="{F9D783F6-FB71-4B4C-8CA3-468B7C2FCF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85" y="36231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ompound adjectives | Baamboozle">
            <a:extLst>
              <a:ext uri="{FF2B5EF4-FFF2-40B4-BE49-F238E27FC236}">
                <a16:creationId xmlns:a16="http://schemas.microsoft.com/office/drawing/2014/main" id="{157789CA-8474-4B25-99D9-D594F9A315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77" y="849691"/>
            <a:ext cx="979219" cy="6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ompound adjectives | Baamboozle">
            <a:extLst>
              <a:ext uri="{FF2B5EF4-FFF2-40B4-BE49-F238E27FC236}">
                <a16:creationId xmlns:a16="http://schemas.microsoft.com/office/drawing/2014/main" id="{1C211275-F5F2-4591-BEC5-82483FB71A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17" y="147988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ompound adjectives | Baamboozle">
            <a:extLst>
              <a:ext uri="{FF2B5EF4-FFF2-40B4-BE49-F238E27FC236}">
                <a16:creationId xmlns:a16="http://schemas.microsoft.com/office/drawing/2014/main" id="{D90B9247-3D38-4E96-BCF3-625C9138E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11" y="199785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ompound adjectives | Baamboozle">
            <a:extLst>
              <a:ext uri="{FF2B5EF4-FFF2-40B4-BE49-F238E27FC236}">
                <a16:creationId xmlns:a16="http://schemas.microsoft.com/office/drawing/2014/main" id="{B52710F8-D25C-4637-8275-67826A00BD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53" y="3061658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ompound adjectives | Baamboozle">
            <a:extLst>
              <a:ext uri="{FF2B5EF4-FFF2-40B4-BE49-F238E27FC236}">
                <a16:creationId xmlns:a16="http://schemas.microsoft.com/office/drawing/2014/main" id="{EDEE27A0-368C-439B-820B-EAF9518912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90" y="2585997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ompound adjectives | Baamboozle">
            <a:extLst>
              <a:ext uri="{FF2B5EF4-FFF2-40B4-BE49-F238E27FC236}">
                <a16:creationId xmlns:a16="http://schemas.microsoft.com/office/drawing/2014/main" id="{5253E083-0E34-4FBA-9A4C-60E5B10C47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26" y="3674612"/>
            <a:ext cx="1082517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ompound adjectives | Baamboozle">
            <a:extLst>
              <a:ext uri="{FF2B5EF4-FFF2-40B4-BE49-F238E27FC236}">
                <a16:creationId xmlns:a16="http://schemas.microsoft.com/office/drawing/2014/main" id="{ACF28C09-04C7-4F08-9942-9C1DDA0B34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81" y="4172668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ompound adjectives | Baamboozle">
            <a:extLst>
              <a:ext uri="{FF2B5EF4-FFF2-40B4-BE49-F238E27FC236}">
                <a16:creationId xmlns:a16="http://schemas.microsoft.com/office/drawing/2014/main" id="{47B8407E-A163-4E49-9A58-CD08515CD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40" y="4723920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ompound adjectives | Baamboozle">
            <a:extLst>
              <a:ext uri="{FF2B5EF4-FFF2-40B4-BE49-F238E27FC236}">
                <a16:creationId xmlns:a16="http://schemas.microsoft.com/office/drawing/2014/main" id="{B51B134B-0849-47CB-A523-F011E75B97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30" y="5268004"/>
            <a:ext cx="10521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C0514B65-2675-48D3-BD3E-BE0F9D9443D7}"/>
              </a:ext>
            </a:extLst>
          </p:cNvPr>
          <p:cNvSpPr/>
          <p:nvPr/>
        </p:nvSpPr>
        <p:spPr>
          <a:xfrm>
            <a:off x="805653" y="994247"/>
            <a:ext cx="33538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9</a:t>
            </a:r>
          </a:p>
        </p:txBody>
      </p:sp>
    </p:spTree>
    <p:extLst>
      <p:ext uri="{BB962C8B-B14F-4D97-AF65-F5344CB8AC3E}">
        <p14:creationId xmlns:p14="http://schemas.microsoft.com/office/powerpoint/2010/main" val="31562572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441325" y="461010"/>
            <a:ext cx="3343910" cy="783590"/>
            <a:chOff x="193" y="680"/>
            <a:chExt cx="5266" cy="1234"/>
          </a:xfrm>
        </p:grpSpPr>
        <p:sp>
          <p:nvSpPr>
            <p:cNvPr id="422" name="Text Box 421"/>
            <p:cNvSpPr txBox="1"/>
            <p:nvPr/>
          </p:nvSpPr>
          <p:spPr>
            <a:xfrm>
              <a:off x="876" y="683"/>
              <a:ext cx="4583" cy="1231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 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nhẩm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1</a:t>
                </a:r>
              </a:p>
            </p:txBody>
          </p:sp>
        </p:grpSp>
      </p:grpSp>
      <p:pic>
        <p:nvPicPr>
          <p:cNvPr id="17" name="Picture 16" descr="Picture3"/>
          <p:cNvPicPr>
            <a:picLocks noChangeAspect="1"/>
          </p:cNvPicPr>
          <p:nvPr/>
        </p:nvPicPr>
        <p:blipFill>
          <a:blip r:embed="rId4"/>
          <a:srcRect l="39964" t="30048" r="31983" b="28356"/>
          <a:stretch>
            <a:fillRect/>
          </a:stretch>
        </p:blipFill>
        <p:spPr>
          <a:xfrm>
            <a:off x="300990" y="5255895"/>
            <a:ext cx="978535" cy="1450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6B157B-2A42-4742-B420-2E2D9190C57A}"/>
              </a:ext>
            </a:extLst>
          </p:cNvPr>
          <p:cNvSpPr txBox="1"/>
          <p:nvPr/>
        </p:nvSpPr>
        <p:spPr>
          <a:xfrm>
            <a:off x="308145" y="1649724"/>
            <a:ext cx="5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50919CDE-785E-4310-83F8-4601870A57CB}"/>
              </a:ext>
            </a:extLst>
          </p:cNvPr>
          <p:cNvSpPr txBox="1"/>
          <p:nvPr/>
        </p:nvSpPr>
        <p:spPr>
          <a:xfrm>
            <a:off x="750553" y="1581566"/>
            <a:ext cx="2318624" cy="2089803"/>
          </a:xfrm>
          <a:prstGeom prst="rect">
            <a:avLst/>
          </a:prstGeom>
          <a:solidFill>
            <a:srgbClr val="FFE6E8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x 1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9 x 4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x 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9F4FB7-0832-4375-BBAB-3501C71E684E}"/>
              </a:ext>
            </a:extLst>
          </p:cNvPr>
          <p:cNvSpPr txBox="1"/>
          <p:nvPr/>
        </p:nvSpPr>
        <p:spPr>
          <a:xfrm>
            <a:off x="3088832" y="1649724"/>
            <a:ext cx="5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010060B9-C9A0-4543-97A5-944B53FF8990}"/>
              </a:ext>
            </a:extLst>
          </p:cNvPr>
          <p:cNvSpPr txBox="1"/>
          <p:nvPr/>
        </p:nvSpPr>
        <p:spPr>
          <a:xfrm>
            <a:off x="3588934" y="1581566"/>
            <a:ext cx="2357247" cy="2089803"/>
          </a:xfrm>
          <a:prstGeom prst="rect">
            <a:avLst/>
          </a:prstGeom>
          <a:solidFill>
            <a:srgbClr val="FFE6E8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x 2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9 x 5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x 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200DEA-4166-4A27-8A2F-B85C2D577A60}"/>
              </a:ext>
            </a:extLst>
          </p:cNvPr>
          <p:cNvSpPr txBox="1"/>
          <p:nvPr/>
        </p:nvSpPr>
        <p:spPr>
          <a:xfrm>
            <a:off x="6041886" y="1649724"/>
            <a:ext cx="5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22C5C579-8420-40A9-8374-8117ADF7DFA5}"/>
              </a:ext>
            </a:extLst>
          </p:cNvPr>
          <p:cNvSpPr txBox="1"/>
          <p:nvPr/>
        </p:nvSpPr>
        <p:spPr>
          <a:xfrm>
            <a:off x="6523014" y="1575805"/>
            <a:ext cx="2357248" cy="2089803"/>
          </a:xfrm>
          <a:prstGeom prst="rect">
            <a:avLst/>
          </a:prstGeom>
          <a:solidFill>
            <a:srgbClr val="FFE6E8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x 3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9 x 6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x 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CBF3E7-C8DD-45E0-A91B-79FEA4A1C3DF}"/>
              </a:ext>
            </a:extLst>
          </p:cNvPr>
          <p:cNvSpPr txBox="1"/>
          <p:nvPr/>
        </p:nvSpPr>
        <p:spPr>
          <a:xfrm>
            <a:off x="8893331" y="1641278"/>
            <a:ext cx="5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d)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6E2BE651-7071-48CB-901B-C6C55264D38B}"/>
              </a:ext>
            </a:extLst>
          </p:cNvPr>
          <p:cNvSpPr txBox="1"/>
          <p:nvPr/>
        </p:nvSpPr>
        <p:spPr>
          <a:xfrm>
            <a:off x="9393427" y="1575805"/>
            <a:ext cx="2490428" cy="2089803"/>
          </a:xfrm>
          <a:prstGeom prst="rect">
            <a:avLst/>
          </a:prstGeom>
          <a:solidFill>
            <a:srgbClr val="FFE6E8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x 10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9 x 0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0 x 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26B57E-DD99-48E4-ABC5-4A4EA070F413}"/>
              </a:ext>
            </a:extLst>
          </p:cNvPr>
          <p:cNvSpPr txBox="1"/>
          <p:nvPr/>
        </p:nvSpPr>
        <p:spPr>
          <a:xfrm>
            <a:off x="1842968" y="159848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cs typeface="Arial" panose="020B0604020202020204" pitchFamily="34" charset="0"/>
              </a:rPr>
              <a:t>= 9</a:t>
            </a:r>
            <a:endParaRPr 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FF8C5C-2FEF-432C-97EE-8CC4D62EFC94}"/>
              </a:ext>
            </a:extLst>
          </p:cNvPr>
          <p:cNvSpPr txBox="1"/>
          <p:nvPr/>
        </p:nvSpPr>
        <p:spPr>
          <a:xfrm>
            <a:off x="1842968" y="226676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36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6CBCAC-9B2B-4462-8C01-A1BA2EC306DC}"/>
              </a:ext>
            </a:extLst>
          </p:cNvPr>
          <p:cNvSpPr txBox="1"/>
          <p:nvPr/>
        </p:nvSpPr>
        <p:spPr>
          <a:xfrm>
            <a:off x="1842968" y="2926439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63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8FD600-DECF-48CA-B0D5-0047DDE8E2A4}"/>
              </a:ext>
            </a:extLst>
          </p:cNvPr>
          <p:cNvSpPr txBox="1"/>
          <p:nvPr/>
        </p:nvSpPr>
        <p:spPr>
          <a:xfrm>
            <a:off x="4672120" y="159848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18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4EE050-A1FA-4DD7-B3B7-15BF8B3894D6}"/>
              </a:ext>
            </a:extLst>
          </p:cNvPr>
          <p:cNvSpPr txBox="1"/>
          <p:nvPr/>
        </p:nvSpPr>
        <p:spPr>
          <a:xfrm>
            <a:off x="4678655" y="226676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45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5A4104-522A-4B32-A950-2DA6C0FE5F60}"/>
              </a:ext>
            </a:extLst>
          </p:cNvPr>
          <p:cNvSpPr txBox="1"/>
          <p:nvPr/>
        </p:nvSpPr>
        <p:spPr>
          <a:xfrm>
            <a:off x="4665586" y="2945708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72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436278-F9D8-4F9E-B495-2CA65D78CE4E}"/>
              </a:ext>
            </a:extLst>
          </p:cNvPr>
          <p:cNvSpPr txBox="1"/>
          <p:nvPr/>
        </p:nvSpPr>
        <p:spPr>
          <a:xfrm>
            <a:off x="7571417" y="1575805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27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247E68-A996-4186-B2C0-F2BAE5B0CA46}"/>
              </a:ext>
            </a:extLst>
          </p:cNvPr>
          <p:cNvSpPr txBox="1"/>
          <p:nvPr/>
        </p:nvSpPr>
        <p:spPr>
          <a:xfrm>
            <a:off x="7571417" y="2263270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54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F64298-9B42-41A9-B37E-ECC2182CCA61}"/>
              </a:ext>
            </a:extLst>
          </p:cNvPr>
          <p:cNvSpPr txBox="1"/>
          <p:nvPr/>
        </p:nvSpPr>
        <p:spPr>
          <a:xfrm>
            <a:off x="7571417" y="292455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81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DAB175-EA28-471B-973A-C9BE327A9666}"/>
              </a:ext>
            </a:extLst>
          </p:cNvPr>
          <p:cNvSpPr txBox="1"/>
          <p:nvPr/>
        </p:nvSpPr>
        <p:spPr>
          <a:xfrm>
            <a:off x="10780490" y="1575805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90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396419-A468-4828-B01E-B3A3F0DF4442}"/>
              </a:ext>
            </a:extLst>
          </p:cNvPr>
          <p:cNvSpPr txBox="1"/>
          <p:nvPr/>
        </p:nvSpPr>
        <p:spPr>
          <a:xfrm>
            <a:off x="10780490" y="221885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22D0B3-247E-4D1B-9046-90DD4E90373B}"/>
              </a:ext>
            </a:extLst>
          </p:cNvPr>
          <p:cNvSpPr txBox="1"/>
          <p:nvPr/>
        </p:nvSpPr>
        <p:spPr>
          <a:xfrm>
            <a:off x="10780490" y="2921201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D3C635-E04C-E131-29E9-FD8390C9BC76}"/>
              </a:ext>
            </a:extLst>
          </p:cNvPr>
          <p:cNvSpPr/>
          <p:nvPr/>
        </p:nvSpPr>
        <p:spPr>
          <a:xfrm>
            <a:off x="439614" y="218660"/>
            <a:ext cx="11403623" cy="623374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187F76-7981-E35F-10F0-3A6E0BFBD9C5}"/>
              </a:ext>
            </a:extLst>
          </p:cNvPr>
          <p:cNvGrpSpPr/>
          <p:nvPr/>
        </p:nvGrpSpPr>
        <p:grpSpPr>
          <a:xfrm>
            <a:off x="961418" y="490691"/>
            <a:ext cx="8099755" cy="608858"/>
            <a:chOff x="571500" y="378069"/>
            <a:chExt cx="2585020" cy="608858"/>
          </a:xfrm>
        </p:grpSpPr>
        <p:sp>
          <p:nvSpPr>
            <p:cNvPr id="4" name="Flowchart: Preparation 4">
              <a:extLst>
                <a:ext uri="{FF2B5EF4-FFF2-40B4-BE49-F238E27FC236}">
                  <a16:creationId xmlns:a16="http://schemas.microsoft.com/office/drawing/2014/main" id="{E49A4C00-D309-E410-4682-A90211C89262}"/>
                </a:ext>
              </a:extLst>
            </p:cNvPr>
            <p:cNvSpPr/>
            <p:nvPr/>
          </p:nvSpPr>
          <p:spPr>
            <a:xfrm>
              <a:off x="576748" y="441824"/>
              <a:ext cx="2579772" cy="545103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688 w 10000"/>
                <a:gd name="connsiteY2" fmla="*/ 323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484"/>
                <a:gd name="connsiteX1" fmla="*/ 2000 w 10000"/>
                <a:gd name="connsiteY1" fmla="*/ 0 h 10484"/>
                <a:gd name="connsiteX2" fmla="*/ 8688 w 10000"/>
                <a:gd name="connsiteY2" fmla="*/ 323 h 10484"/>
                <a:gd name="connsiteX3" fmla="*/ 10000 w 10000"/>
                <a:gd name="connsiteY3" fmla="*/ 5000 h 10484"/>
                <a:gd name="connsiteX4" fmla="*/ 8750 w 10000"/>
                <a:gd name="connsiteY4" fmla="*/ 10484 h 10484"/>
                <a:gd name="connsiteX5" fmla="*/ 2000 w 10000"/>
                <a:gd name="connsiteY5" fmla="*/ 10000 h 10484"/>
                <a:gd name="connsiteX6" fmla="*/ 0 w 10000"/>
                <a:gd name="connsiteY6" fmla="*/ 5000 h 10484"/>
                <a:gd name="connsiteX0" fmla="*/ 0 w 8750"/>
                <a:gd name="connsiteY0" fmla="*/ 5000 h 10484"/>
                <a:gd name="connsiteX1" fmla="*/ 2000 w 8750"/>
                <a:gd name="connsiteY1" fmla="*/ 0 h 10484"/>
                <a:gd name="connsiteX2" fmla="*/ 8688 w 8750"/>
                <a:gd name="connsiteY2" fmla="*/ 323 h 10484"/>
                <a:gd name="connsiteX3" fmla="*/ 8344 w 8750"/>
                <a:gd name="connsiteY3" fmla="*/ 3710 h 10484"/>
                <a:gd name="connsiteX4" fmla="*/ 8750 w 8750"/>
                <a:gd name="connsiteY4" fmla="*/ 10484 h 10484"/>
                <a:gd name="connsiteX5" fmla="*/ 2000 w 8750"/>
                <a:gd name="connsiteY5" fmla="*/ 10000 h 10484"/>
                <a:gd name="connsiteX6" fmla="*/ 0 w 8750"/>
                <a:gd name="connsiteY6" fmla="*/ 5000 h 10484"/>
                <a:gd name="connsiteX0" fmla="*/ 0 w 10071"/>
                <a:gd name="connsiteY0" fmla="*/ 4769 h 9538"/>
                <a:gd name="connsiteX1" fmla="*/ 2286 w 10071"/>
                <a:gd name="connsiteY1" fmla="*/ 0 h 9538"/>
                <a:gd name="connsiteX2" fmla="*/ 9929 w 10071"/>
                <a:gd name="connsiteY2" fmla="*/ 308 h 9538"/>
                <a:gd name="connsiteX3" fmla="*/ 9536 w 10071"/>
                <a:gd name="connsiteY3" fmla="*/ 3539 h 9538"/>
                <a:gd name="connsiteX4" fmla="*/ 10071 w 10071"/>
                <a:gd name="connsiteY4" fmla="*/ 9385 h 9538"/>
                <a:gd name="connsiteX5" fmla="*/ 2286 w 10071"/>
                <a:gd name="connsiteY5" fmla="*/ 9538 h 9538"/>
                <a:gd name="connsiteX6" fmla="*/ 0 w 10071"/>
                <a:gd name="connsiteY6" fmla="*/ 4769 h 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1" h="9538">
                  <a:moveTo>
                    <a:pt x="0" y="4769"/>
                  </a:moveTo>
                  <a:lnTo>
                    <a:pt x="2286" y="0"/>
                  </a:lnTo>
                  <a:lnTo>
                    <a:pt x="9929" y="308"/>
                  </a:lnTo>
                  <a:lnTo>
                    <a:pt x="9536" y="3539"/>
                  </a:lnTo>
                  <a:cubicBezTo>
                    <a:pt x="9690" y="5692"/>
                    <a:pt x="9917" y="7231"/>
                    <a:pt x="10071" y="9385"/>
                  </a:cubicBezTo>
                  <a:lnTo>
                    <a:pt x="2286" y="9538"/>
                  </a:lnTo>
                  <a:lnTo>
                    <a:pt x="0" y="4769"/>
                  </a:lnTo>
                  <a:close/>
                </a:path>
              </a:pathLst>
            </a:cu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 </a:t>
              </a:r>
              <a:r>
                <a:rPr lang="en-US" sz="2800" dirty="0" err="1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2800" dirty="0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dirty="0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dirty="0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2800" dirty="0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2800" dirty="0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dirty="0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2800" dirty="0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dirty="0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2800" dirty="0">
                  <a:solidFill>
                    <a:srgbClr val="0F5F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A7E9C9E-486A-B282-A54F-29F8C64AF8EA}"/>
                </a:ext>
              </a:extLst>
            </p:cNvPr>
            <p:cNvSpPr/>
            <p:nvPr/>
          </p:nvSpPr>
          <p:spPr>
            <a:xfrm>
              <a:off x="571500" y="378069"/>
              <a:ext cx="190932" cy="5451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4D73E"/>
                  </a:solidFill>
                  <a:latin typeface="#9Slide07 FS North Land Sans" panose="00000500000000000000" pitchFamily="2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750634D-5835-5283-AF12-6A0BC3ABBF0C}"/>
              </a:ext>
            </a:extLst>
          </p:cNvPr>
          <p:cNvGrpSpPr/>
          <p:nvPr/>
        </p:nvGrpSpPr>
        <p:grpSpPr>
          <a:xfrm>
            <a:off x="852856" y="1693559"/>
            <a:ext cx="2234523" cy="1743448"/>
            <a:chOff x="852856" y="1693559"/>
            <a:chExt cx="2234523" cy="1743448"/>
          </a:xfrm>
        </p:grpSpPr>
        <p:pic>
          <p:nvPicPr>
            <p:cNvPr id="7" name="Picture 4" descr="Watermelon Png Clipart - Oval Shape Objects Clipart, Transparent Png -  2400x1600 PNG - DLF.PT">
              <a:extLst>
                <a:ext uri="{FF2B5EF4-FFF2-40B4-BE49-F238E27FC236}">
                  <a16:creationId xmlns:a16="http://schemas.microsoft.com/office/drawing/2014/main" id="{B8A8E7C5-7929-422E-F306-915E28420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39" b="9657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856" y="1693559"/>
              <a:ext cx="2234523" cy="1743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55530468-8659-BD53-160D-8F4C092A2807}"/>
                </a:ext>
              </a:extLst>
            </p:cNvPr>
            <p:cNvSpPr/>
            <p:nvPr/>
          </p:nvSpPr>
          <p:spPr>
            <a:xfrm>
              <a:off x="1234621" y="2207566"/>
              <a:ext cx="1470991" cy="6062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 x 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487DE9-D8F2-215E-8548-66054D267C3E}"/>
              </a:ext>
            </a:extLst>
          </p:cNvPr>
          <p:cNvGrpSpPr/>
          <p:nvPr/>
        </p:nvGrpSpPr>
        <p:grpSpPr>
          <a:xfrm>
            <a:off x="3756158" y="1693559"/>
            <a:ext cx="2234523" cy="1743448"/>
            <a:chOff x="852856" y="1693559"/>
            <a:chExt cx="2234523" cy="1743448"/>
          </a:xfrm>
        </p:grpSpPr>
        <p:pic>
          <p:nvPicPr>
            <p:cNvPr id="10" name="Picture 4" descr="Watermelon Png Clipart - Oval Shape Objects Clipart, Transparent Png -  2400x1600 PNG - DLF.PT">
              <a:extLst>
                <a:ext uri="{FF2B5EF4-FFF2-40B4-BE49-F238E27FC236}">
                  <a16:creationId xmlns:a16="http://schemas.microsoft.com/office/drawing/2014/main" id="{6A213F20-56AD-EAA4-B6A8-44C39AF30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39" b="9657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856" y="1693559"/>
              <a:ext cx="2234523" cy="1743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43">
              <a:extLst>
                <a:ext uri="{FF2B5EF4-FFF2-40B4-BE49-F238E27FC236}">
                  <a16:creationId xmlns:a16="http://schemas.microsoft.com/office/drawing/2014/main" id="{4D397221-1A7C-4F07-D6D0-DD8B525A610D}"/>
                </a:ext>
              </a:extLst>
            </p:cNvPr>
            <p:cNvSpPr/>
            <p:nvPr/>
          </p:nvSpPr>
          <p:spPr>
            <a:xfrm>
              <a:off x="1234621" y="2207566"/>
              <a:ext cx="1470991" cy="6062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45 : 9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42479F-38A1-F6B5-BEDE-11721F902DED}"/>
              </a:ext>
            </a:extLst>
          </p:cNvPr>
          <p:cNvGrpSpPr/>
          <p:nvPr/>
        </p:nvGrpSpPr>
        <p:grpSpPr>
          <a:xfrm>
            <a:off x="6429849" y="1704485"/>
            <a:ext cx="2234523" cy="1743448"/>
            <a:chOff x="852856" y="1693559"/>
            <a:chExt cx="2234523" cy="1743448"/>
          </a:xfrm>
        </p:grpSpPr>
        <p:pic>
          <p:nvPicPr>
            <p:cNvPr id="13" name="Picture 4" descr="Watermelon Png Clipart - Oval Shape Objects Clipart, Transparent Png -  2400x1600 PNG - DLF.PT">
              <a:extLst>
                <a:ext uri="{FF2B5EF4-FFF2-40B4-BE49-F238E27FC236}">
                  <a16:creationId xmlns:a16="http://schemas.microsoft.com/office/drawing/2014/main" id="{68C3CA0B-14AA-C54C-B1B7-9D3524876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39" b="9657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856" y="1693559"/>
              <a:ext cx="2234523" cy="1743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le 46">
              <a:extLst>
                <a:ext uri="{FF2B5EF4-FFF2-40B4-BE49-F238E27FC236}">
                  <a16:creationId xmlns:a16="http://schemas.microsoft.com/office/drawing/2014/main" id="{EAB5EBBC-AD5D-CB02-B9CC-37D7821DE093}"/>
                </a:ext>
              </a:extLst>
            </p:cNvPr>
            <p:cNvSpPr/>
            <p:nvPr/>
          </p:nvSpPr>
          <p:spPr>
            <a:xfrm>
              <a:off x="1234621" y="2207566"/>
              <a:ext cx="1470991" cy="6062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 x 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00F0E5-129A-0C28-68AB-5CFE49F7B472}"/>
              </a:ext>
            </a:extLst>
          </p:cNvPr>
          <p:cNvGrpSpPr/>
          <p:nvPr/>
        </p:nvGrpSpPr>
        <p:grpSpPr>
          <a:xfrm>
            <a:off x="9333151" y="1693559"/>
            <a:ext cx="2234523" cy="1743448"/>
            <a:chOff x="852856" y="1693559"/>
            <a:chExt cx="2234523" cy="1743448"/>
          </a:xfrm>
        </p:grpSpPr>
        <p:pic>
          <p:nvPicPr>
            <p:cNvPr id="23" name="Picture 4" descr="Watermelon Png Clipart - Oval Shape Objects Clipart, Transparent Png -  2400x1600 PNG - DLF.PT">
              <a:extLst>
                <a:ext uri="{FF2B5EF4-FFF2-40B4-BE49-F238E27FC236}">
                  <a16:creationId xmlns:a16="http://schemas.microsoft.com/office/drawing/2014/main" id="{C590E8E7-CF62-3BE0-0279-69B60FA88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39" b="9657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856" y="1693559"/>
              <a:ext cx="2234523" cy="1743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49">
              <a:extLst>
                <a:ext uri="{FF2B5EF4-FFF2-40B4-BE49-F238E27FC236}">
                  <a16:creationId xmlns:a16="http://schemas.microsoft.com/office/drawing/2014/main" id="{815031C6-2F50-4630-CBF6-005423F3A50D}"/>
                </a:ext>
              </a:extLst>
            </p:cNvPr>
            <p:cNvSpPr/>
            <p:nvPr/>
          </p:nvSpPr>
          <p:spPr>
            <a:xfrm>
              <a:off x="1234621" y="2207566"/>
              <a:ext cx="1470991" cy="6062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54 : 9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2C3E23-B6A7-3B5B-2C53-5E0060CE755A}"/>
              </a:ext>
            </a:extLst>
          </p:cNvPr>
          <p:cNvGrpSpPr/>
          <p:nvPr/>
        </p:nvGrpSpPr>
        <p:grpSpPr>
          <a:xfrm>
            <a:off x="702112" y="4207374"/>
            <a:ext cx="2536010" cy="1431236"/>
            <a:chOff x="702112" y="4207374"/>
            <a:chExt cx="2536010" cy="1431236"/>
          </a:xfrm>
        </p:grpSpPr>
        <p:pic>
          <p:nvPicPr>
            <p:cNvPr id="26" name="Picture 2" descr="Empty basket and basket full of apples">
              <a:extLst>
                <a:ext uri="{FF2B5EF4-FFF2-40B4-BE49-F238E27FC236}">
                  <a16:creationId xmlns:a16="http://schemas.microsoft.com/office/drawing/2014/main" id="{AD47670B-BC27-2CDF-04EF-CA1D112F6F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7332" b="97506" l="52556" r="979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65" t="64014"/>
            <a:stretch/>
          </p:blipFill>
          <p:spPr bwMode="auto">
            <a:xfrm>
              <a:off x="702112" y="4207374"/>
              <a:ext cx="2536010" cy="143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50">
              <a:extLst>
                <a:ext uri="{FF2B5EF4-FFF2-40B4-BE49-F238E27FC236}">
                  <a16:creationId xmlns:a16="http://schemas.microsoft.com/office/drawing/2014/main" id="{2A04DF79-5E72-852B-440A-943A1566B8FD}"/>
                </a:ext>
              </a:extLst>
            </p:cNvPr>
            <p:cNvSpPr/>
            <p:nvPr/>
          </p:nvSpPr>
          <p:spPr>
            <a:xfrm>
              <a:off x="1154663" y="4619865"/>
              <a:ext cx="1470991" cy="6062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: 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5CBC2B-2B4E-9A8E-C4A9-45846129AF3D}"/>
              </a:ext>
            </a:extLst>
          </p:cNvPr>
          <p:cNvGrpSpPr/>
          <p:nvPr/>
        </p:nvGrpSpPr>
        <p:grpSpPr>
          <a:xfrm>
            <a:off x="3605416" y="4207374"/>
            <a:ext cx="2536010" cy="1431236"/>
            <a:chOff x="3605416" y="4207374"/>
            <a:chExt cx="2536010" cy="1431236"/>
          </a:xfrm>
        </p:grpSpPr>
        <p:pic>
          <p:nvPicPr>
            <p:cNvPr id="29" name="Picture 2" descr="Empty basket and basket full of apples">
              <a:extLst>
                <a:ext uri="{FF2B5EF4-FFF2-40B4-BE49-F238E27FC236}">
                  <a16:creationId xmlns:a16="http://schemas.microsoft.com/office/drawing/2014/main" id="{CD69A3A8-D0ED-3021-03B8-C18DC0843F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7332" b="97756" l="52716" r="97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65" t="64014"/>
            <a:stretch/>
          </p:blipFill>
          <p:spPr bwMode="auto">
            <a:xfrm>
              <a:off x="3605416" y="4207374"/>
              <a:ext cx="2536010" cy="143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ounded Rectangle 51">
              <a:extLst>
                <a:ext uri="{FF2B5EF4-FFF2-40B4-BE49-F238E27FC236}">
                  <a16:creationId xmlns:a16="http://schemas.microsoft.com/office/drawing/2014/main" id="{750F82F5-13F6-C76B-1579-0FC6A15831B8}"/>
                </a:ext>
              </a:extLst>
            </p:cNvPr>
            <p:cNvSpPr/>
            <p:nvPr/>
          </p:nvSpPr>
          <p:spPr>
            <a:xfrm>
              <a:off x="4137923" y="4619865"/>
              <a:ext cx="1470991" cy="6062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x 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8FE1C7-0992-EA60-902C-EB38909A8C52}"/>
              </a:ext>
            </a:extLst>
          </p:cNvPr>
          <p:cNvGrpSpPr/>
          <p:nvPr/>
        </p:nvGrpSpPr>
        <p:grpSpPr>
          <a:xfrm>
            <a:off x="6279106" y="4207374"/>
            <a:ext cx="2536010" cy="1431236"/>
            <a:chOff x="6279106" y="4207374"/>
            <a:chExt cx="2536010" cy="1431236"/>
          </a:xfrm>
        </p:grpSpPr>
        <p:pic>
          <p:nvPicPr>
            <p:cNvPr id="32" name="Picture 2" descr="Empty basket and basket full of apples">
              <a:extLst>
                <a:ext uri="{FF2B5EF4-FFF2-40B4-BE49-F238E27FC236}">
                  <a16:creationId xmlns:a16="http://schemas.microsoft.com/office/drawing/2014/main" id="{9A998FEF-91F7-9BC8-E70A-2C9D56FCAA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7332" b="98504" l="52716" r="98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65" t="64014"/>
            <a:stretch/>
          </p:blipFill>
          <p:spPr bwMode="auto">
            <a:xfrm>
              <a:off x="6279106" y="4207374"/>
              <a:ext cx="2536010" cy="143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A21F716D-3AAB-D906-F8E0-474CF7A2F31F}"/>
                </a:ext>
              </a:extLst>
            </p:cNvPr>
            <p:cNvSpPr/>
            <p:nvPr/>
          </p:nvSpPr>
          <p:spPr>
            <a:xfrm>
              <a:off x="6811613" y="4619865"/>
              <a:ext cx="1470991" cy="6062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x 6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151DF39-995C-75A9-024C-AF128DF577E7}"/>
              </a:ext>
            </a:extLst>
          </p:cNvPr>
          <p:cNvGrpSpPr/>
          <p:nvPr/>
        </p:nvGrpSpPr>
        <p:grpSpPr>
          <a:xfrm>
            <a:off x="9061172" y="4207374"/>
            <a:ext cx="2536010" cy="1431236"/>
            <a:chOff x="9061172" y="4207374"/>
            <a:chExt cx="2536010" cy="1431236"/>
          </a:xfrm>
        </p:grpSpPr>
        <p:pic>
          <p:nvPicPr>
            <p:cNvPr id="35" name="Picture 2" descr="Empty basket and basket full of apples">
              <a:extLst>
                <a:ext uri="{FF2B5EF4-FFF2-40B4-BE49-F238E27FC236}">
                  <a16:creationId xmlns:a16="http://schemas.microsoft.com/office/drawing/2014/main" id="{EC0E5CCB-55E5-3391-2AE7-AF5026FF6B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7332" b="97756" l="52716" r="98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65" t="64014"/>
            <a:stretch/>
          </p:blipFill>
          <p:spPr bwMode="auto">
            <a:xfrm>
              <a:off x="9061172" y="4207374"/>
              <a:ext cx="2536010" cy="143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ounded Rectangle 53">
              <a:extLst>
                <a:ext uri="{FF2B5EF4-FFF2-40B4-BE49-F238E27FC236}">
                  <a16:creationId xmlns:a16="http://schemas.microsoft.com/office/drawing/2014/main" id="{1ABD318F-E7F1-D158-7BAD-B87CEA3B0923}"/>
                </a:ext>
              </a:extLst>
            </p:cNvPr>
            <p:cNvSpPr/>
            <p:nvPr/>
          </p:nvSpPr>
          <p:spPr>
            <a:xfrm>
              <a:off x="9593681" y="4619865"/>
              <a:ext cx="1470991" cy="6062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18 :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6879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46289 0.1872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23919 0.202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1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22721 0.2020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1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45768 0.202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91" y="1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6600" y="-2411730"/>
            <a:ext cx="11682095" cy="11682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96" y="4447382"/>
            <a:ext cx="4500000" cy="25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020" y="0"/>
            <a:ext cx="6953885" cy="6302375"/>
          </a:xfrm>
          <a:prstGeom prst="rect">
            <a:avLst/>
          </a:prstGeom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225" y="2155825"/>
            <a:ext cx="4968240" cy="2750185"/>
          </a:xfrm>
          <a:prstGeom prst="rect">
            <a:avLst/>
          </a:prstGeom>
        </p:spPr>
      </p:pic>
      <p:pic>
        <p:nvPicPr>
          <p:cNvPr id="4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r="89667" b="49147"/>
          <a:stretch>
            <a:fillRect/>
          </a:stretch>
        </p:blipFill>
        <p:spPr>
          <a:xfrm>
            <a:off x="0" y="635"/>
            <a:ext cx="1259840" cy="6858000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F3EF291-55DE-50C0-A2EC-3D7FF609C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634" y="175689"/>
            <a:ext cx="1456041" cy="145604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391</Words>
  <Application>Microsoft Office PowerPoint</Application>
  <PresentationFormat>Widescreen</PresentationFormat>
  <Paragraphs>112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#9Slide07 FS North Land Sans</vt:lpstr>
      <vt:lpstr>Arial</vt:lpstr>
      <vt:lpstr>Calibri</vt:lpstr>
      <vt:lpstr>Cambria</vt:lpstr>
      <vt:lpstr>Source Han Sans CN Medium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P180921</cp:lastModifiedBy>
  <cp:revision>48</cp:revision>
  <dcterms:created xsi:type="dcterms:W3CDTF">2022-06-24T14:54:55Z</dcterms:created>
  <dcterms:modified xsi:type="dcterms:W3CDTF">2025-10-11T13:05:52Z</dcterms:modified>
</cp:coreProperties>
</file>