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  <p:sldMasterId id="2147483694" r:id="rId4"/>
    <p:sldMasterId id="2147483706" r:id="rId5"/>
  </p:sldMasterIdLst>
  <p:notesMasterIdLst>
    <p:notesMasterId r:id="rId18"/>
  </p:notesMasterIdLst>
  <p:sldIdLst>
    <p:sldId id="302" r:id="rId6"/>
    <p:sldId id="331" r:id="rId7"/>
    <p:sldId id="298" r:id="rId8"/>
    <p:sldId id="292" r:id="rId9"/>
    <p:sldId id="260" r:id="rId10"/>
    <p:sldId id="336" r:id="rId11"/>
    <p:sldId id="332" r:id="rId12"/>
    <p:sldId id="333" r:id="rId13"/>
    <p:sldId id="334" r:id="rId14"/>
    <p:sldId id="301" r:id="rId15"/>
    <p:sldId id="262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5" autoAdjust="0"/>
  </p:normalViewPr>
  <p:slideViewPr>
    <p:cSldViewPr>
      <p:cViewPr varScale="1">
        <p:scale>
          <a:sx n="84" d="100"/>
          <a:sy n="84" d="100"/>
        </p:scale>
        <p:origin x="5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854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4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7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010E27-BB68-4C79-B06A-F330A984C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4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7E6E47-BB1F-43FE-956A-EC56990E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4533901"/>
            <a:ext cx="12192598" cy="2324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0"/>
            <a:ext cx="12192000" cy="10443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2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3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9982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18191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1840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4948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160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27871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6525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6744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6295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0883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948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E83ABA-8E80-8EE7-2C88-78AD0A93C0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F59B1A-D9D8-CF75-1BA6-7352F0F0BB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1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71EAEF-3654-51EF-120A-47195A1A29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8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45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4" y="-60892"/>
            <a:ext cx="12192000" cy="6849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52" y="811390"/>
            <a:ext cx="10058400" cy="4817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30" y="102777"/>
            <a:ext cx="1079144" cy="97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4" y="1789588"/>
            <a:ext cx="1120797" cy="872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64274"/>
            <a:ext cx="2937345" cy="2536576"/>
          </a:xfrm>
          <a:prstGeom prst="rect">
            <a:avLst/>
          </a:prstGeom>
        </p:spPr>
      </p:pic>
      <p:sp>
        <p:nvSpPr>
          <p:cNvPr id="1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11102666" y="866868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544030" y="-34018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pic>
        <p:nvPicPr>
          <p:cNvPr id="1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7" y="1964444"/>
            <a:ext cx="1574155" cy="27984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35" y="-34018"/>
            <a:ext cx="1690816" cy="1690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53B7D-53FA-BCE7-8197-3A7E05443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1828800"/>
            <a:ext cx="9461812" cy="340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6B889-A376-8A7F-B877-72A740581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914400"/>
            <a:ext cx="2908044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4.375E-6 0.00046 C 0.00105 -0.00371 0.00196 -0.00741 0.00313 -0.01088 C 0.00378 -0.01297 0.00482 -0.01459 0.00547 -0.01667 C 0.00573 -0.01783 0.00573 -0.01945 0.00612 -0.0206 C 0.00665 -0.02246 0.00717 -0.02408 0.00769 -0.02616 C 0.00834 -0.02894 0.0086 -0.03195 0.00925 -0.03472 C 0.00977 -0.03634 0.01029 -0.0382 0.01081 -0.04005 C 0.01107 -0.04121 0.01133 -0.04259 0.01159 -0.04422 C 0.01368 -0.06158 0.01342 -0.05949 0.01472 -0.07315 C 0.01407 -0.09213 0.0142 -0.11111 0.01316 -0.12963 C 0.0129 -0.13264 0.01133 -0.13426 0.01081 -0.13658 C 0.01016 -0.13889 0.01042 -0.14144 0.01003 -0.14352 C 0.00925 -0.14653 0.00782 -0.14908 0.00704 -0.15185 C 0.00651 -0.15324 0.00651 -0.15486 0.00612 -0.15602 C 0.00547 -0.15834 0.00469 -0.16065 0.00391 -0.16297 C 0.00248 -0.16713 0.0017 -0.16852 -4.375E-6 -0.17246 C -0.00156 -0.18102 -0.00182 -0.18403 -0.00364 -0.19074 C -0.00416 -0.19236 -0.00481 -0.19329 -0.0052 -0.19468 C -0.00585 -0.19884 -0.00612 -0.20301 -0.00677 -0.20718 C -0.00716 -0.20834 -0.00807 -0.20972 -0.00833 -0.21134 C -0.00937 -0.21621 -0.00872 -0.22014 -0.00976 -0.22523 C -0.01315 -0.23843 -0.00976 -0.21713 -0.01289 -0.23611 C -0.01328 -0.23843 -0.01354 -0.24074 -0.01367 -0.24306 C -0.01406 -0.24491 -0.01445 -0.24676 -0.01445 -0.24861 C -0.01484 -0.25185 -0.01497 -0.25602 -0.01523 -0.25996 C -0.01549 -0.26297 -0.01588 -0.26621 -0.01588 -0.26922 C -0.01549 -0.28611 -0.01523 -0.30324 -0.01445 -0.32037 C -0.01419 -0.32801 -0.01328 -0.32801 -0.01132 -0.33542 C -0.01015 -0.34051 -0.0108 -0.34144 -0.00976 -0.34792 C -0.00937 -0.35255 -0.00794 -0.35857 -0.00677 -0.3632 C -0.00677 -0.36412 -0.0052 -0.38148 -0.00455 -0.38634 C -0.00429 -0.38797 -0.00403 -0.38935 -0.00364 -0.39051 C -0.00065 -0.42778 -0.0013 -0.41343 -0.00299 -0.47639 C -0.00325 -0.48102 -0.00416 -0.48542 -0.00455 -0.49005 C -0.00559 -0.50278 -0.00559 -0.5206 -0.00755 -0.53148 L -0.00911 -0.53982 L -0.01132 -0.53426 " pathEditMode="relative" rAng="0" ptsTypes="AAAAAAAAAAAAAAAAAAAAAAAAAAAAAAAAAAAAAA">
                                      <p:cBhvr>
                                        <p:cTn id="3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78" y="1407564"/>
            <a:ext cx="5973427" cy="5969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0" y="1394663"/>
            <a:ext cx="7159288" cy="5407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3080" y="2923070"/>
            <a:ext cx="458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1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150BA9-9296-4909-A3F2-C46F6A92333E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3F0C54F9-02A8-F14B-CE57-D57F4312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220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5400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1. Xác định thời gian dành cho mỗi hoạt động trong ngày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B1E9C1-21B9-4C7D-B333-1EFEBD4FF469}"/>
              </a:ext>
            </a:extLst>
          </p:cNvPr>
          <p:cNvSpPr txBox="1"/>
          <p:nvPr/>
        </p:nvSpPr>
        <p:spPr>
          <a:xfrm>
            <a:off x="1143000" y="228600"/>
            <a:ext cx="990200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75F4E-5699-7327-3DB9-1D5B8F039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91A6F-AA00-5004-6DCB-0E5616FD9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EB124-7D01-7A5C-0E84-1BFA5FF94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05E74-FBA9-DEB9-F790-AC4C2AEC1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2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1DFFA-8C2F-5B06-7375-E4024B8BA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83A93AF3-27C0-0703-7363-5EB624A86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57200"/>
            <a:ext cx="3627265" cy="6331226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4C7646A9-5588-51E4-2DDC-BFA15815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00FDBF-A64F-F841-4840-F8DEFC2D3545}"/>
              </a:ext>
            </a:extLst>
          </p:cNvPr>
          <p:cNvSpPr/>
          <p:nvPr/>
        </p:nvSpPr>
        <p:spPr>
          <a:xfrm>
            <a:off x="685800" y="838200"/>
            <a:ext cx="6477000" cy="419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Những việc em thường làm 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làm bài tập, đọc truyện, chơi đá bóng, ca hát, giúp đỡ bố mẹ làm việc nhà, 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Thời gian cho mỗi hoạt động là: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Học tập: 20h- 22h15’.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sóc bản thân: 18h-18h20’.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Giải trí: 18h50’-19h45’.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Làm việc nhà: 17h05’- 18h.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1CA0D8-555C-8AA4-49A9-F7FDD4E966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52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DB9FF-54D9-3D2B-6442-49396079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865C0C-1BB4-6DDF-211F-C03075DCDF3E}"/>
              </a:ext>
            </a:extLst>
          </p:cNvPr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E8FD32-1022-13C8-1F71-E0DE18AF28E1}"/>
              </a:ext>
            </a:extLst>
          </p:cNvPr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875408-5F73-6428-722E-6DEDCF76F9D4}"/>
              </a:ext>
            </a:extLst>
          </p:cNvPr>
          <p:cNvSpPr txBox="1"/>
          <p:nvPr/>
        </p:nvSpPr>
        <p:spPr>
          <a:xfrm>
            <a:off x="1143000" y="231992"/>
            <a:ext cx="1059179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CB8FE92C-3D48-52E9-20CA-651C87361BCD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tập: 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ở trường;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 học ở nhà;…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B44CF6C-CA18-F04C-0EBB-54D4AC6E9EC9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trí: Đánh cầu lông, đọc sách;…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FF660D8-B90D-931C-9108-0F3980419DBE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bản thân: Đánh răng, rửa 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4EB5D44-D321-D35B-AA58-1D83EEF11E02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việc nhà: Sắp xếp mâm bát, lau bàn,….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3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83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4800" b="1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 đã lớn, rất cần nhớ  các việc cần làm trong một ngày để không ai phải nhắc nhở 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D3A1BD-0705-A9B5-05E3-79960B219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9664-4CEB-9318-426B-E9C94CC9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1AED21A-9B1C-CB32-73A2-6B9F060BFEA3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34071CB7-7B5A-1753-C139-9E1BE8C48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812</TotalTime>
  <Words>192</Words>
  <Application>Microsoft Office PowerPoint</Application>
  <PresentationFormat>Widescreen</PresentationFormat>
  <Paragraphs>15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Cambria</vt:lpstr>
      <vt:lpstr>Open Sans</vt:lpstr>
      <vt:lpstr>SVN-Prima</vt:lpstr>
      <vt:lpstr>思源黑体 CN Bold</vt:lpstr>
      <vt:lpstr>思源黑体 CN Regular</vt:lpstr>
      <vt:lpstr>方正卡通简体</vt:lpstr>
      <vt:lpstr>Office Theme</vt:lpstr>
      <vt:lpstr>第一PPT，www.1ppt.com</vt:lpstr>
      <vt:lpstr>1_Office 主题​​</vt:lpstr>
      <vt:lpstr>1_Office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P180921</cp:lastModifiedBy>
  <cp:revision>183</cp:revision>
  <dcterms:created xsi:type="dcterms:W3CDTF">2021-08-28T06:41:59Z</dcterms:created>
  <dcterms:modified xsi:type="dcterms:W3CDTF">2025-10-11T13:11:48Z</dcterms:modified>
  <cp:category>9Slide.vn</cp:category>
</cp:coreProperties>
</file>