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18" r:id="rId2"/>
    <p:sldMasterId id="2147483741" r:id="rId3"/>
    <p:sldMasterId id="2147483746" r:id="rId4"/>
  </p:sldMasterIdLst>
  <p:notesMasterIdLst>
    <p:notesMasterId r:id="rId16"/>
  </p:notesMasterIdLst>
  <p:sldIdLst>
    <p:sldId id="534" r:id="rId5"/>
    <p:sldId id="2007577143" r:id="rId6"/>
    <p:sldId id="2601" r:id="rId7"/>
    <p:sldId id="371" r:id="rId8"/>
    <p:sldId id="360" r:id="rId9"/>
    <p:sldId id="300" r:id="rId10"/>
    <p:sldId id="2007577132" r:id="rId11"/>
    <p:sldId id="2007577133" r:id="rId12"/>
    <p:sldId id="2007577134" r:id="rId13"/>
    <p:sldId id="2007577154" r:id="rId14"/>
    <p:sldId id="5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F06DF-5E2E-45AF-B792-FCBB67490FC4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25ACC-F2A0-4A91-9841-8DC2F04EE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7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92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8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2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20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980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134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5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556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45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2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06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566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94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25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9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01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388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84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1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17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8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426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1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7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2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92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4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3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04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9280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6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7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3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19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51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10B56C-488B-4F73-AE4F-0D2802CAB32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33337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2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65B133E-04DD-446A-8E4D-44676E70BD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33337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D67777-E31A-4CAC-A7BC-4A82FFF39D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33337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8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E81B72-6FA0-45DB-ACF4-32B15E642B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333375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31" y="3190830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116717" y="2239406"/>
            <a:ext cx="660654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+mn-lt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Khởi</a:t>
            </a:r>
            <a:r>
              <a:rPr kumimoji="0" lang="en-US" altLang="zh-CN" sz="8000" b="0" i="0" u="none" strike="noStrike" kern="1200" cap="all" spc="0" normalizeH="0" baseline="0" noProof="0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+mn-lt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8000" b="0" i="0" u="none" strike="noStrike" kern="1200" cap="all" spc="0" normalizeH="0" baseline="0" noProof="0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uLnTx/>
                <a:uFillTx/>
                <a:latin typeface="+mn-lt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0" i="0" u="none" strike="noStrike" kern="1200" cap="all" spc="0" normalizeH="0" baseline="0" noProof="0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uLnTx/>
              <a:uFillTx/>
              <a:latin typeface="+mn-lt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0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0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64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8DCB3E-834E-4096-8A36-FDC63C69F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9526634" y="2922874"/>
            <a:ext cx="1847536" cy="35442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7050B5-A35E-4F9A-890B-85DCD5C598D0}"/>
              </a:ext>
            </a:extLst>
          </p:cNvPr>
          <p:cNvGrpSpPr/>
          <p:nvPr/>
        </p:nvGrpSpPr>
        <p:grpSpPr>
          <a:xfrm>
            <a:off x="-437322" y="-449745"/>
            <a:ext cx="10986052" cy="2612768"/>
            <a:chOff x="847143" y="-2127341"/>
            <a:chExt cx="7949254" cy="36538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BB7D8E-DA65-40EE-9353-52638694D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43" y="-2127341"/>
              <a:ext cx="7949254" cy="365384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71E557-D132-49A1-94DF-19AE945995D0}"/>
                </a:ext>
              </a:extLst>
            </p:cNvPr>
            <p:cNvSpPr/>
            <p:nvPr/>
          </p:nvSpPr>
          <p:spPr>
            <a:xfrm>
              <a:off x="1900151" y="-1157210"/>
              <a:ext cx="5843238" cy="1506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Bài th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nói đến nh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ững ai? Những ng</a:t>
              </a:r>
              <a:r>
                <a:rPr lang="vi-VN" sz="32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ời đó làm gì?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CD90DB0-B5CB-4758-984D-CDB691D00FB3}"/>
              </a:ext>
            </a:extLst>
          </p:cNvPr>
          <p:cNvSpPr/>
          <p:nvPr/>
        </p:nvSpPr>
        <p:spPr>
          <a:xfrm>
            <a:off x="532596" y="2274838"/>
            <a:ext cx="89940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>
                <a:solidFill>
                  <a:srgbClr val="002060"/>
                </a:solidFill>
              </a:rPr>
              <a:t>Bài thơ nói đến nội và những người ở cuối xóm. Nội đang nấu cơm, nấu cám. Những người ở cuối xóm đang thì thầm nói chuyện và gánh rau ra chợ bán.</a:t>
            </a:r>
            <a:endParaRPr lang="vi-VN" sz="11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223" y="998622"/>
            <a:ext cx="10345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Hẹn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gặp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lại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oiny" panose="02000903060500060000" pitchFamily="2" charset="0"/>
                <a:cs typeface="Arial" panose="020B0604020202020204" pitchFamily="34" charset="0"/>
              </a:rPr>
              <a:t>em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Đọc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364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46352" y="2308523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-389209" y="1982450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8116A-6CEC-4081-96D9-E5689F670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829" y="0"/>
            <a:ext cx="8740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8D5EEC-E62A-4723-8979-11AE5B07F59A}"/>
              </a:ext>
            </a:extLst>
          </p:cNvPr>
          <p:cNvSpPr/>
          <p:nvPr/>
        </p:nvSpPr>
        <p:spPr>
          <a:xfrm>
            <a:off x="736847" y="639192"/>
            <a:ext cx="11061576" cy="5770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9B002-B57D-47ED-9545-E455D254C5FE}"/>
              </a:ext>
            </a:extLst>
          </p:cNvPr>
          <p:cNvSpPr/>
          <p:nvPr/>
        </p:nvSpPr>
        <p:spPr>
          <a:xfrm>
            <a:off x="2191370" y="748505"/>
            <a:ext cx="1000062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 mực: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Nuôi Chó Mực Có Tốt Không Lưu ý Điều Gì Cho Gia Chủ">
            <a:extLst>
              <a:ext uri="{FF2B5EF4-FFF2-40B4-BE49-F238E27FC236}">
                <a16:creationId xmlns:a16="http://schemas.microsoft.com/office/drawing/2014/main" id="{54AA8FD2-9F91-4987-AA63-9B645D51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46" y="1964975"/>
            <a:ext cx="5507107" cy="36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9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8D5EEC-E62A-4723-8979-11AE5B07F59A}"/>
              </a:ext>
            </a:extLst>
          </p:cNvPr>
          <p:cNvSpPr/>
          <p:nvPr/>
        </p:nvSpPr>
        <p:spPr>
          <a:xfrm>
            <a:off x="428625" y="639192"/>
            <a:ext cx="11369798" cy="57704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D9B002-B57D-47ED-9545-E455D254C5FE}"/>
              </a:ext>
            </a:extLst>
          </p:cNvPr>
          <p:cNvSpPr/>
          <p:nvPr/>
        </p:nvSpPr>
        <p:spPr>
          <a:xfrm>
            <a:off x="714375" y="812728"/>
            <a:ext cx="1104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Hoa nhài: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ây Hoa Lài( Nhài) Chậu Nhựa - Cây chậu treo Nhãn hàng OEM |  DienMayHoangNgan.com">
            <a:extLst>
              <a:ext uri="{FF2B5EF4-FFF2-40B4-BE49-F238E27FC236}">
                <a16:creationId xmlns:a16="http://schemas.microsoft.com/office/drawing/2014/main" id="{E26D418E-060B-4F0B-A5C8-FF7149DF5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92" y="1058517"/>
            <a:ext cx="4740965" cy="47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69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8DCB3E-834E-4096-8A36-FDC63C69F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10149486" y="2834503"/>
            <a:ext cx="1938705" cy="3719101"/>
          </a:xfrm>
          <a:prstGeom prst="rect">
            <a:avLst/>
          </a:prstGeom>
        </p:spPr>
      </p:pic>
      <p:sp>
        <p:nvSpPr>
          <p:cNvPr id="13" name="Rounded Rectangular Callout 54">
            <a:extLst>
              <a:ext uri="{FF2B5EF4-FFF2-40B4-BE49-F238E27FC236}">
                <a16:creationId xmlns:a16="http://schemas.microsoft.com/office/drawing/2014/main" id="{81D7579E-F5B8-4B4A-ADC9-DF0731DD27AA}"/>
              </a:ext>
            </a:extLst>
          </p:cNvPr>
          <p:cNvSpPr/>
          <p:nvPr/>
        </p:nvSpPr>
        <p:spPr>
          <a:xfrm>
            <a:off x="1050465" y="2242880"/>
            <a:ext cx="7006858" cy="743274"/>
          </a:xfrm>
          <a:prstGeom prst="wedgeRoundRectCallout">
            <a:avLst>
              <a:gd name="adj1" fmla="val -32291"/>
              <a:gd name="adj2" fmla="val 70267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4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nl-NL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thiếp trong sương</a:t>
            </a:r>
            <a:r>
              <a:rPr lang="en-US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24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7050B5-A35E-4F9A-890B-85DCD5C598D0}"/>
              </a:ext>
            </a:extLst>
          </p:cNvPr>
          <p:cNvGrpSpPr/>
          <p:nvPr/>
        </p:nvGrpSpPr>
        <p:grpSpPr>
          <a:xfrm>
            <a:off x="-318095" y="-447706"/>
            <a:ext cx="6756996" cy="2910572"/>
            <a:chOff x="929679" y="-624353"/>
            <a:chExt cx="7949254" cy="36538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BB7D8E-DA65-40EE-9353-52638694D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71E557-D132-49A1-94DF-19AE945995D0}"/>
                </a:ext>
              </a:extLst>
            </p:cNvPr>
            <p:cNvSpPr/>
            <p:nvPr/>
          </p:nvSpPr>
          <p:spPr>
            <a:xfrm>
              <a:off x="2095458" y="576880"/>
              <a:ext cx="5843238" cy="1429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</a:t>
              </a:r>
              <a:r>
                <a:rPr lang="vi-VN" sz="34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4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 những từ ngữ trong bài th</a:t>
              </a:r>
              <a:r>
                <a:rPr lang="vi-VN" sz="34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34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tả:</a:t>
              </a:r>
              <a:endParaRPr lang="vi-VN" sz="3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54">
            <a:extLst>
              <a:ext uri="{FF2B5EF4-FFF2-40B4-BE49-F238E27FC236}">
                <a16:creationId xmlns:a16="http://schemas.microsoft.com/office/drawing/2014/main" id="{0316B7D4-A31D-414E-98F9-8DB618854E16}"/>
              </a:ext>
            </a:extLst>
          </p:cNvPr>
          <p:cNvSpPr/>
          <p:nvPr/>
        </p:nvSpPr>
        <p:spPr>
          <a:xfrm>
            <a:off x="1012101" y="3174878"/>
            <a:ext cx="8186301" cy="743274"/>
          </a:xfrm>
          <a:prstGeom prst="wedgeRoundRectCallout">
            <a:avLst>
              <a:gd name="adj1" fmla="val -32291"/>
              <a:gd name="adj2" fmla="val 70267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nl-NL" sz="24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nl-NL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chạm khóm hoa nhài, mang hương đi khắp lối.</a:t>
            </a:r>
            <a:endParaRPr lang="vi-VN" sz="24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54">
            <a:extLst>
              <a:ext uri="{FF2B5EF4-FFF2-40B4-BE49-F238E27FC236}">
                <a16:creationId xmlns:a16="http://schemas.microsoft.com/office/drawing/2014/main" id="{AF6CEE57-9B35-4152-8251-05476E0246A1}"/>
              </a:ext>
            </a:extLst>
          </p:cNvPr>
          <p:cNvSpPr/>
          <p:nvPr/>
        </p:nvSpPr>
        <p:spPr>
          <a:xfrm>
            <a:off x="1050464" y="5153452"/>
            <a:ext cx="7006859" cy="743274"/>
          </a:xfrm>
          <a:prstGeom prst="wedgeRoundRectCallout">
            <a:avLst>
              <a:gd name="adj1" fmla="val -32291"/>
              <a:gd name="adj2" fmla="val 70267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nl-NL" sz="24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</a:t>
            </a:r>
            <a:r>
              <a:rPr lang="nl-NL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như trái chín, treo lủng lẳng vòm cây.</a:t>
            </a:r>
            <a:endParaRPr lang="vi-VN" sz="24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54">
            <a:extLst>
              <a:ext uri="{FF2B5EF4-FFF2-40B4-BE49-F238E27FC236}">
                <a16:creationId xmlns:a16="http://schemas.microsoft.com/office/drawing/2014/main" id="{7346D20F-4A71-4D71-9A58-D400A3201C3C}"/>
              </a:ext>
            </a:extLst>
          </p:cNvPr>
          <p:cNvSpPr/>
          <p:nvPr/>
        </p:nvSpPr>
        <p:spPr>
          <a:xfrm>
            <a:off x="1050464" y="4156726"/>
            <a:ext cx="8186301" cy="743274"/>
          </a:xfrm>
          <a:prstGeom prst="wedgeRoundRectCallout">
            <a:avLst>
              <a:gd name="adj1" fmla="val -32291"/>
              <a:gd name="adj2" fmla="val 70267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nl-NL" sz="2400" b="1" ker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 đồi</a:t>
            </a:r>
            <a:r>
              <a:rPr lang="nl-NL" sz="2400" b="1" ker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ngủ trong mây.</a:t>
            </a:r>
            <a:endParaRPr lang="vi-VN" sz="2400" b="1" kern="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48DCB3E-834E-4096-8A36-FDC63C69F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9526634" y="2922874"/>
            <a:ext cx="1847536" cy="35442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7050B5-A35E-4F9A-890B-85DCD5C598D0}"/>
              </a:ext>
            </a:extLst>
          </p:cNvPr>
          <p:cNvGrpSpPr/>
          <p:nvPr/>
        </p:nvGrpSpPr>
        <p:grpSpPr>
          <a:xfrm>
            <a:off x="-186599" y="154939"/>
            <a:ext cx="10986052" cy="2612768"/>
            <a:chOff x="847143" y="-2127341"/>
            <a:chExt cx="7949254" cy="365384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BB7D8E-DA65-40EE-9353-52638694D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143" y="-2127341"/>
              <a:ext cx="7949254" cy="365384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71E557-D132-49A1-94DF-19AE945995D0}"/>
                </a:ext>
              </a:extLst>
            </p:cNvPr>
            <p:cNvSpPr/>
            <p:nvPr/>
          </p:nvSpPr>
          <p:spPr>
            <a:xfrm>
              <a:off x="1900151" y="-1157210"/>
              <a:ext cx="5843238" cy="1506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con vật đã làm gì trong buổi sáng ở quê nội của bạn nhỏ?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CD90DB0-B5CB-4758-984D-CDB691D00FB3}"/>
              </a:ext>
            </a:extLst>
          </p:cNvPr>
          <p:cNvSpPr/>
          <p:nvPr/>
        </p:nvSpPr>
        <p:spPr>
          <a:xfrm>
            <a:off x="817830" y="2699632"/>
            <a:ext cx="8994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nl-NL" sz="4000" b="1">
                <a:solidFill>
                  <a:srgbClr val="002060"/>
                </a:solidFill>
              </a:rPr>
              <a:t>Đàn trâu</a:t>
            </a:r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: đội sương ra đồng sớm.</a:t>
            </a:r>
            <a:endParaRPr lang="en-US" sz="40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nl-NL" sz="4000" b="1">
                <a:solidFill>
                  <a:srgbClr val="002060"/>
                </a:solidFill>
              </a:rPr>
              <a:t>Gà con</a:t>
            </a:r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: kêu trong ổ, đánh thức mặt trời.</a:t>
            </a:r>
            <a:endParaRPr lang="en-US" sz="4000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nl-NL" sz="4000" b="1">
                <a:solidFill>
                  <a:srgbClr val="002060"/>
                </a:solidFill>
              </a:rPr>
              <a:t>Chó mực:</a:t>
            </a:r>
            <a:r>
              <a:rPr lang="nl-NL" sz="4000" b="1">
                <a:solidFill>
                  <a:schemeClr val="accent6">
                    <a:lumMod val="50000"/>
                  </a:schemeClr>
                </a:solidFill>
              </a:rPr>
              <a:t> chạy trong sân phơi.</a:t>
            </a:r>
            <a:endParaRPr lang="vi-VN" sz="66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190</Words>
  <Application>Microsoft Office PowerPoint</Application>
  <PresentationFormat>Widescreen</PresentationFormat>
  <Paragraphs>29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DengXian</vt:lpstr>
      <vt:lpstr>DengXian</vt:lpstr>
      <vt:lpstr>Microsoft YaHei</vt:lpstr>
      <vt:lpstr>宋体</vt:lpstr>
      <vt:lpstr>Arial</vt:lpstr>
      <vt:lpstr>Arial Black</vt:lpstr>
      <vt:lpstr>Arial-Rounded</vt:lpstr>
      <vt:lpstr>Calibri</vt:lpstr>
      <vt:lpstr>Calibri Light</vt:lpstr>
      <vt:lpstr>Coiny</vt:lpstr>
      <vt:lpstr>Lato Hairline</vt:lpstr>
      <vt:lpstr>Lato Light</vt:lpstr>
      <vt:lpstr>Lato Regular</vt:lpstr>
      <vt:lpstr>Times New Roman</vt:lpstr>
      <vt:lpstr>UTM Avo</vt:lpstr>
      <vt:lpstr>仓耳今楷05-6763 W05</vt:lpstr>
      <vt:lpstr>思源黑体 CN Regular</vt:lpstr>
      <vt:lpstr>方正卡通简体</vt:lpstr>
      <vt:lpstr>方正少儿简体</vt:lpstr>
      <vt:lpstr>方正黑体简体</vt:lpstr>
      <vt:lpstr>2_Office 主题​​</vt:lpstr>
      <vt:lpstr>4_Office 主题</vt:lpstr>
      <vt:lpstr>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47</cp:revision>
  <dcterms:created xsi:type="dcterms:W3CDTF">2022-06-29T15:12:02Z</dcterms:created>
  <dcterms:modified xsi:type="dcterms:W3CDTF">2025-01-10T02:41:02Z</dcterms:modified>
</cp:coreProperties>
</file>