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16"/>
  </p:notesMasterIdLst>
  <p:sldIdLst>
    <p:sldId id="317" r:id="rId4"/>
    <p:sldId id="392" r:id="rId5"/>
    <p:sldId id="415" r:id="rId6"/>
    <p:sldId id="416" r:id="rId7"/>
    <p:sldId id="369" r:id="rId8"/>
    <p:sldId id="419" r:id="rId9"/>
    <p:sldId id="413" r:id="rId10"/>
    <p:sldId id="414" r:id="rId11"/>
    <p:sldId id="374" r:id="rId12"/>
    <p:sldId id="430" r:id="rId13"/>
    <p:sldId id="314" r:id="rId14"/>
    <p:sldId id="319" r:id="rId15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FF"/>
    <a:srgbClr val="33CC33"/>
    <a:srgbClr val="FFFF00"/>
    <a:srgbClr val="00FFFF"/>
    <a:srgbClr val="FF99FF"/>
    <a:srgbClr val="FFFF99"/>
    <a:srgbClr val="FFCC00"/>
    <a:srgbClr val="F3E7E7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7" autoAdjust="0"/>
    <p:restoredTop sz="87680" autoAdjust="0"/>
  </p:normalViewPr>
  <p:slideViewPr>
    <p:cSldViewPr>
      <p:cViewPr varScale="1">
        <p:scale>
          <a:sx n="109" d="100"/>
          <a:sy n="109" d="100"/>
        </p:scale>
        <p:origin x="552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07T07:05:49.444" idx="1">
    <p:pos x="636" y="78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3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12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9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9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5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9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49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65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84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8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10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35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01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1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8803758"/>
              <a:gd name="connsiteY0" fmla="*/ 0 h 4880344"/>
              <a:gd name="connsiteX1" fmla="*/ 674955 w 8803758"/>
              <a:gd name="connsiteY1" fmla="*/ 0 h 4880344"/>
              <a:gd name="connsiteX2" fmla="*/ 1349910 w 8803758"/>
              <a:gd name="connsiteY2" fmla="*/ 0 h 4880344"/>
              <a:gd name="connsiteX3" fmla="*/ 2112902 w 8803758"/>
              <a:gd name="connsiteY3" fmla="*/ 0 h 4880344"/>
              <a:gd name="connsiteX4" fmla="*/ 2435706 w 8803758"/>
              <a:gd name="connsiteY4" fmla="*/ 0 h 4880344"/>
              <a:gd name="connsiteX5" fmla="*/ 3198699 w 8803758"/>
              <a:gd name="connsiteY5" fmla="*/ 0 h 4880344"/>
              <a:gd name="connsiteX6" fmla="*/ 3521503 w 8803758"/>
              <a:gd name="connsiteY6" fmla="*/ 0 h 4880344"/>
              <a:gd name="connsiteX7" fmla="*/ 4196458 w 8803758"/>
              <a:gd name="connsiteY7" fmla="*/ 0 h 4880344"/>
              <a:gd name="connsiteX8" fmla="*/ 4959450 w 8803758"/>
              <a:gd name="connsiteY8" fmla="*/ 0 h 4880344"/>
              <a:gd name="connsiteX9" fmla="*/ 5722443 w 8803758"/>
              <a:gd name="connsiteY9" fmla="*/ 0 h 4880344"/>
              <a:gd name="connsiteX10" fmla="*/ 6309360 w 8803758"/>
              <a:gd name="connsiteY10" fmla="*/ 0 h 4880344"/>
              <a:gd name="connsiteX11" fmla="*/ 6808240 w 8803758"/>
              <a:gd name="connsiteY11" fmla="*/ 0 h 4880344"/>
              <a:gd name="connsiteX12" fmla="*/ 7395157 w 8803758"/>
              <a:gd name="connsiteY12" fmla="*/ 0 h 4880344"/>
              <a:gd name="connsiteX13" fmla="*/ 8070112 w 8803758"/>
              <a:gd name="connsiteY13" fmla="*/ 0 h 4880344"/>
              <a:gd name="connsiteX14" fmla="*/ 8803758 w 8803758"/>
              <a:gd name="connsiteY14" fmla="*/ 0 h 4880344"/>
              <a:gd name="connsiteX15" fmla="*/ 8803758 w 8803758"/>
              <a:gd name="connsiteY15" fmla="*/ 639867 h 4880344"/>
              <a:gd name="connsiteX16" fmla="*/ 8803758 w 8803758"/>
              <a:gd name="connsiteY16" fmla="*/ 1133324 h 4880344"/>
              <a:gd name="connsiteX17" fmla="*/ 8803758 w 8803758"/>
              <a:gd name="connsiteY17" fmla="*/ 1626781 h 4880344"/>
              <a:gd name="connsiteX18" fmla="*/ 8803758 w 8803758"/>
              <a:gd name="connsiteY18" fmla="*/ 2022631 h 4880344"/>
              <a:gd name="connsiteX19" fmla="*/ 8803758 w 8803758"/>
              <a:gd name="connsiteY19" fmla="*/ 2613695 h 4880344"/>
              <a:gd name="connsiteX20" fmla="*/ 8803758 w 8803758"/>
              <a:gd name="connsiteY20" fmla="*/ 3253563 h 4880344"/>
              <a:gd name="connsiteX21" fmla="*/ 8803758 w 8803758"/>
              <a:gd name="connsiteY21" fmla="*/ 3649413 h 4880344"/>
              <a:gd name="connsiteX22" fmla="*/ 8803758 w 8803758"/>
              <a:gd name="connsiteY22" fmla="*/ 4094066 h 4880344"/>
              <a:gd name="connsiteX23" fmla="*/ 8803758 w 8803758"/>
              <a:gd name="connsiteY23" fmla="*/ 4880344 h 4880344"/>
              <a:gd name="connsiteX24" fmla="*/ 8304878 w 8803758"/>
              <a:gd name="connsiteY24" fmla="*/ 4880344 h 4880344"/>
              <a:gd name="connsiteX25" fmla="*/ 7894036 w 8803758"/>
              <a:gd name="connsiteY25" fmla="*/ 4880344 h 4880344"/>
              <a:gd name="connsiteX26" fmla="*/ 7219082 w 8803758"/>
              <a:gd name="connsiteY26" fmla="*/ 4880344 h 4880344"/>
              <a:gd name="connsiteX27" fmla="*/ 6808240 w 8803758"/>
              <a:gd name="connsiteY27" fmla="*/ 4880344 h 4880344"/>
              <a:gd name="connsiteX28" fmla="*/ 6397397 w 8803758"/>
              <a:gd name="connsiteY28" fmla="*/ 4880344 h 4880344"/>
              <a:gd name="connsiteX29" fmla="*/ 5986555 w 8803758"/>
              <a:gd name="connsiteY29" fmla="*/ 4880344 h 4880344"/>
              <a:gd name="connsiteX30" fmla="*/ 5487676 w 8803758"/>
              <a:gd name="connsiteY30" fmla="*/ 4880344 h 4880344"/>
              <a:gd name="connsiteX31" fmla="*/ 5076834 w 8803758"/>
              <a:gd name="connsiteY31" fmla="*/ 4880344 h 4880344"/>
              <a:gd name="connsiteX32" fmla="*/ 4577954 w 8803758"/>
              <a:gd name="connsiteY32" fmla="*/ 4880344 h 4880344"/>
              <a:gd name="connsiteX33" fmla="*/ 4079075 w 8803758"/>
              <a:gd name="connsiteY33" fmla="*/ 4880344 h 4880344"/>
              <a:gd name="connsiteX34" fmla="*/ 3668233 w 8803758"/>
              <a:gd name="connsiteY34" fmla="*/ 4880344 h 4880344"/>
              <a:gd name="connsiteX35" fmla="*/ 2993278 w 8803758"/>
              <a:gd name="connsiteY35" fmla="*/ 4880344 h 4880344"/>
              <a:gd name="connsiteX36" fmla="*/ 2318323 w 8803758"/>
              <a:gd name="connsiteY36" fmla="*/ 4880344 h 4880344"/>
              <a:gd name="connsiteX37" fmla="*/ 1907481 w 8803758"/>
              <a:gd name="connsiteY37" fmla="*/ 4880344 h 4880344"/>
              <a:gd name="connsiteX38" fmla="*/ 1584676 w 8803758"/>
              <a:gd name="connsiteY38" fmla="*/ 4880344 h 4880344"/>
              <a:gd name="connsiteX39" fmla="*/ 909722 w 8803758"/>
              <a:gd name="connsiteY39" fmla="*/ 4880344 h 4880344"/>
              <a:gd name="connsiteX40" fmla="*/ 0 w 8803758"/>
              <a:gd name="connsiteY40" fmla="*/ 4880344 h 4880344"/>
              <a:gd name="connsiteX41" fmla="*/ 0 w 8803758"/>
              <a:gd name="connsiteY41" fmla="*/ 4289280 h 4880344"/>
              <a:gd name="connsiteX42" fmla="*/ 0 w 8803758"/>
              <a:gd name="connsiteY42" fmla="*/ 3844627 h 4880344"/>
              <a:gd name="connsiteX43" fmla="*/ 0 w 8803758"/>
              <a:gd name="connsiteY43" fmla="*/ 3351170 h 4880344"/>
              <a:gd name="connsiteX44" fmla="*/ 0 w 8803758"/>
              <a:gd name="connsiteY44" fmla="*/ 2955319 h 4880344"/>
              <a:gd name="connsiteX45" fmla="*/ 0 w 8803758"/>
              <a:gd name="connsiteY45" fmla="*/ 2364256 h 4880344"/>
              <a:gd name="connsiteX46" fmla="*/ 0 w 8803758"/>
              <a:gd name="connsiteY46" fmla="*/ 1773192 h 4880344"/>
              <a:gd name="connsiteX47" fmla="*/ 0 w 8803758"/>
              <a:gd name="connsiteY47" fmla="*/ 1328538 h 4880344"/>
              <a:gd name="connsiteX48" fmla="*/ 0 w 8803758"/>
              <a:gd name="connsiteY48" fmla="*/ 737474 h 4880344"/>
              <a:gd name="connsiteX49" fmla="*/ 0 w 8803758"/>
              <a:gd name="connsiteY49" fmla="*/ 0 h 488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803758" h="4880344" fill="none" extrusionOk="0">
                <a:moveTo>
                  <a:pt x="0" y="0"/>
                </a:moveTo>
                <a:cubicBezTo>
                  <a:pt x="177500" y="-27516"/>
                  <a:pt x="491544" y="56282"/>
                  <a:pt x="674955" y="0"/>
                </a:cubicBezTo>
                <a:cubicBezTo>
                  <a:pt x="858366" y="-56282"/>
                  <a:pt x="1092943" y="37744"/>
                  <a:pt x="1349910" y="0"/>
                </a:cubicBezTo>
                <a:cubicBezTo>
                  <a:pt x="1606877" y="-37744"/>
                  <a:pt x="1775644" y="69952"/>
                  <a:pt x="2112902" y="0"/>
                </a:cubicBezTo>
                <a:cubicBezTo>
                  <a:pt x="2450160" y="-69952"/>
                  <a:pt x="2288958" y="36206"/>
                  <a:pt x="2435706" y="0"/>
                </a:cubicBezTo>
                <a:cubicBezTo>
                  <a:pt x="2582454" y="-36206"/>
                  <a:pt x="2857645" y="14258"/>
                  <a:pt x="3198699" y="0"/>
                </a:cubicBezTo>
                <a:cubicBezTo>
                  <a:pt x="3539753" y="-14258"/>
                  <a:pt x="3400655" y="8126"/>
                  <a:pt x="3521503" y="0"/>
                </a:cubicBezTo>
                <a:cubicBezTo>
                  <a:pt x="3642351" y="-8126"/>
                  <a:pt x="3991566" y="50633"/>
                  <a:pt x="4196458" y="0"/>
                </a:cubicBezTo>
                <a:cubicBezTo>
                  <a:pt x="4401351" y="-50633"/>
                  <a:pt x="4694945" y="43127"/>
                  <a:pt x="4959450" y="0"/>
                </a:cubicBezTo>
                <a:cubicBezTo>
                  <a:pt x="5223955" y="-43127"/>
                  <a:pt x="5567667" y="73576"/>
                  <a:pt x="5722443" y="0"/>
                </a:cubicBezTo>
                <a:cubicBezTo>
                  <a:pt x="5877219" y="-73576"/>
                  <a:pt x="6064973" y="24780"/>
                  <a:pt x="6309360" y="0"/>
                </a:cubicBezTo>
                <a:cubicBezTo>
                  <a:pt x="6553747" y="-24780"/>
                  <a:pt x="6689789" y="8549"/>
                  <a:pt x="6808240" y="0"/>
                </a:cubicBezTo>
                <a:cubicBezTo>
                  <a:pt x="6926691" y="-8549"/>
                  <a:pt x="7243461" y="58862"/>
                  <a:pt x="7395157" y="0"/>
                </a:cubicBezTo>
                <a:cubicBezTo>
                  <a:pt x="7546853" y="-58862"/>
                  <a:pt x="7770769" y="43918"/>
                  <a:pt x="8070112" y="0"/>
                </a:cubicBezTo>
                <a:cubicBezTo>
                  <a:pt x="8369456" y="-43918"/>
                  <a:pt x="8487905" y="27285"/>
                  <a:pt x="8803758" y="0"/>
                </a:cubicBezTo>
                <a:cubicBezTo>
                  <a:pt x="8838790" y="137029"/>
                  <a:pt x="8783369" y="349583"/>
                  <a:pt x="8803758" y="639867"/>
                </a:cubicBezTo>
                <a:cubicBezTo>
                  <a:pt x="8824147" y="930151"/>
                  <a:pt x="8780538" y="909399"/>
                  <a:pt x="8803758" y="1133324"/>
                </a:cubicBezTo>
                <a:cubicBezTo>
                  <a:pt x="8826978" y="1357249"/>
                  <a:pt x="8775969" y="1523217"/>
                  <a:pt x="8803758" y="1626781"/>
                </a:cubicBezTo>
                <a:cubicBezTo>
                  <a:pt x="8831547" y="1730345"/>
                  <a:pt x="8784947" y="1857932"/>
                  <a:pt x="8803758" y="2022631"/>
                </a:cubicBezTo>
                <a:cubicBezTo>
                  <a:pt x="8822569" y="2187330"/>
                  <a:pt x="8796332" y="2463117"/>
                  <a:pt x="8803758" y="2613695"/>
                </a:cubicBezTo>
                <a:cubicBezTo>
                  <a:pt x="8811184" y="2764273"/>
                  <a:pt x="8793527" y="2940918"/>
                  <a:pt x="8803758" y="3253563"/>
                </a:cubicBezTo>
                <a:cubicBezTo>
                  <a:pt x="8813989" y="3566208"/>
                  <a:pt x="8791421" y="3553586"/>
                  <a:pt x="8803758" y="3649413"/>
                </a:cubicBezTo>
                <a:cubicBezTo>
                  <a:pt x="8816095" y="3745240"/>
                  <a:pt x="8762552" y="3990976"/>
                  <a:pt x="8803758" y="4094066"/>
                </a:cubicBezTo>
                <a:cubicBezTo>
                  <a:pt x="8844964" y="4197156"/>
                  <a:pt x="8778922" y="4629878"/>
                  <a:pt x="8803758" y="4880344"/>
                </a:cubicBezTo>
                <a:cubicBezTo>
                  <a:pt x="8560630" y="4897036"/>
                  <a:pt x="8533144" y="4847351"/>
                  <a:pt x="8304878" y="4880344"/>
                </a:cubicBezTo>
                <a:cubicBezTo>
                  <a:pt x="8076612" y="4913337"/>
                  <a:pt x="8029819" y="4850292"/>
                  <a:pt x="7894036" y="4880344"/>
                </a:cubicBezTo>
                <a:cubicBezTo>
                  <a:pt x="7758253" y="4910396"/>
                  <a:pt x="7434255" y="4833949"/>
                  <a:pt x="7219082" y="4880344"/>
                </a:cubicBezTo>
                <a:cubicBezTo>
                  <a:pt x="7003909" y="4926739"/>
                  <a:pt x="6946840" y="4839328"/>
                  <a:pt x="6808240" y="4880344"/>
                </a:cubicBezTo>
                <a:cubicBezTo>
                  <a:pt x="6669640" y="4921360"/>
                  <a:pt x="6485103" y="4862263"/>
                  <a:pt x="6397397" y="4880344"/>
                </a:cubicBezTo>
                <a:cubicBezTo>
                  <a:pt x="6309691" y="4898425"/>
                  <a:pt x="6106983" y="4864255"/>
                  <a:pt x="5986555" y="4880344"/>
                </a:cubicBezTo>
                <a:cubicBezTo>
                  <a:pt x="5866127" y="4896433"/>
                  <a:pt x="5719275" y="4839601"/>
                  <a:pt x="5487676" y="4880344"/>
                </a:cubicBezTo>
                <a:cubicBezTo>
                  <a:pt x="5256077" y="4921087"/>
                  <a:pt x="5224234" y="4845267"/>
                  <a:pt x="5076834" y="4880344"/>
                </a:cubicBezTo>
                <a:cubicBezTo>
                  <a:pt x="4929434" y="4915421"/>
                  <a:pt x="4679760" y="4841112"/>
                  <a:pt x="4577954" y="4880344"/>
                </a:cubicBezTo>
                <a:cubicBezTo>
                  <a:pt x="4476148" y="4919576"/>
                  <a:pt x="4197195" y="4871173"/>
                  <a:pt x="4079075" y="4880344"/>
                </a:cubicBezTo>
                <a:cubicBezTo>
                  <a:pt x="3960955" y="4889515"/>
                  <a:pt x="3763417" y="4834011"/>
                  <a:pt x="3668233" y="4880344"/>
                </a:cubicBezTo>
                <a:cubicBezTo>
                  <a:pt x="3573049" y="4926677"/>
                  <a:pt x="3286806" y="4823807"/>
                  <a:pt x="2993278" y="4880344"/>
                </a:cubicBezTo>
                <a:cubicBezTo>
                  <a:pt x="2699751" y="4936881"/>
                  <a:pt x="2501356" y="4840357"/>
                  <a:pt x="2318323" y="4880344"/>
                </a:cubicBezTo>
                <a:cubicBezTo>
                  <a:pt x="2135291" y="4920331"/>
                  <a:pt x="2105882" y="4846235"/>
                  <a:pt x="1907481" y="4880344"/>
                </a:cubicBezTo>
                <a:cubicBezTo>
                  <a:pt x="1709080" y="4914453"/>
                  <a:pt x="1691635" y="4850976"/>
                  <a:pt x="1584676" y="4880344"/>
                </a:cubicBezTo>
                <a:cubicBezTo>
                  <a:pt x="1477718" y="4909712"/>
                  <a:pt x="1084469" y="4850039"/>
                  <a:pt x="909722" y="4880344"/>
                </a:cubicBezTo>
                <a:cubicBezTo>
                  <a:pt x="734975" y="4910649"/>
                  <a:pt x="449549" y="4784384"/>
                  <a:pt x="0" y="4880344"/>
                </a:cubicBezTo>
                <a:cubicBezTo>
                  <a:pt x="-49767" y="4727860"/>
                  <a:pt x="40962" y="4549242"/>
                  <a:pt x="0" y="4289280"/>
                </a:cubicBezTo>
                <a:cubicBezTo>
                  <a:pt x="-40962" y="4029318"/>
                  <a:pt x="11061" y="3961716"/>
                  <a:pt x="0" y="3844627"/>
                </a:cubicBezTo>
                <a:cubicBezTo>
                  <a:pt x="-11061" y="3727538"/>
                  <a:pt x="34473" y="3594284"/>
                  <a:pt x="0" y="3351170"/>
                </a:cubicBezTo>
                <a:cubicBezTo>
                  <a:pt x="-34473" y="3108056"/>
                  <a:pt x="1463" y="3080262"/>
                  <a:pt x="0" y="2955319"/>
                </a:cubicBezTo>
                <a:cubicBezTo>
                  <a:pt x="-1463" y="2830376"/>
                  <a:pt x="39545" y="2537481"/>
                  <a:pt x="0" y="2364256"/>
                </a:cubicBezTo>
                <a:cubicBezTo>
                  <a:pt x="-39545" y="2191031"/>
                  <a:pt x="43930" y="1894608"/>
                  <a:pt x="0" y="1773192"/>
                </a:cubicBezTo>
                <a:cubicBezTo>
                  <a:pt x="-43930" y="1651776"/>
                  <a:pt x="40200" y="1522500"/>
                  <a:pt x="0" y="1328538"/>
                </a:cubicBezTo>
                <a:cubicBezTo>
                  <a:pt x="-40200" y="1134576"/>
                  <a:pt x="5741" y="922789"/>
                  <a:pt x="0" y="737474"/>
                </a:cubicBezTo>
                <a:cubicBezTo>
                  <a:pt x="-5741" y="552159"/>
                  <a:pt x="34160" y="197963"/>
                  <a:pt x="0" y="0"/>
                </a:cubicBezTo>
                <a:close/>
              </a:path>
              <a:path w="8803758" h="4880344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848714" y="35520"/>
                  <a:pt x="997759" y="0"/>
                </a:cubicBezTo>
                <a:cubicBezTo>
                  <a:pt x="1146804" y="-35520"/>
                  <a:pt x="1237504" y="1548"/>
                  <a:pt x="1320564" y="0"/>
                </a:cubicBezTo>
                <a:cubicBezTo>
                  <a:pt x="1403624" y="-1548"/>
                  <a:pt x="1506377" y="29498"/>
                  <a:pt x="1643368" y="0"/>
                </a:cubicBezTo>
                <a:cubicBezTo>
                  <a:pt x="1780359" y="-29498"/>
                  <a:pt x="2020756" y="60612"/>
                  <a:pt x="2230285" y="0"/>
                </a:cubicBezTo>
                <a:cubicBezTo>
                  <a:pt x="2439814" y="-60612"/>
                  <a:pt x="2531120" y="59266"/>
                  <a:pt x="2817203" y="0"/>
                </a:cubicBezTo>
                <a:cubicBezTo>
                  <a:pt x="3103286" y="-59266"/>
                  <a:pt x="3068190" y="47414"/>
                  <a:pt x="3316082" y="0"/>
                </a:cubicBezTo>
                <a:cubicBezTo>
                  <a:pt x="3563974" y="-47414"/>
                  <a:pt x="3781681" y="64462"/>
                  <a:pt x="3902999" y="0"/>
                </a:cubicBezTo>
                <a:cubicBezTo>
                  <a:pt x="4024317" y="-64462"/>
                  <a:pt x="4284621" y="371"/>
                  <a:pt x="4401879" y="0"/>
                </a:cubicBezTo>
                <a:cubicBezTo>
                  <a:pt x="4519137" y="-371"/>
                  <a:pt x="4583681" y="4985"/>
                  <a:pt x="4724683" y="0"/>
                </a:cubicBezTo>
                <a:cubicBezTo>
                  <a:pt x="4865685" y="-4985"/>
                  <a:pt x="4989566" y="20026"/>
                  <a:pt x="5135525" y="0"/>
                </a:cubicBezTo>
                <a:cubicBezTo>
                  <a:pt x="5281484" y="-20026"/>
                  <a:pt x="5655158" y="49688"/>
                  <a:pt x="5898518" y="0"/>
                </a:cubicBezTo>
                <a:cubicBezTo>
                  <a:pt x="6141878" y="-49688"/>
                  <a:pt x="6198097" y="24348"/>
                  <a:pt x="6397397" y="0"/>
                </a:cubicBezTo>
                <a:cubicBezTo>
                  <a:pt x="6596697" y="-24348"/>
                  <a:pt x="6609862" y="11330"/>
                  <a:pt x="6808240" y="0"/>
                </a:cubicBezTo>
                <a:cubicBezTo>
                  <a:pt x="7006618" y="-11330"/>
                  <a:pt x="7122647" y="68070"/>
                  <a:pt x="7395157" y="0"/>
                </a:cubicBezTo>
                <a:cubicBezTo>
                  <a:pt x="7667667" y="-68070"/>
                  <a:pt x="7627463" y="21698"/>
                  <a:pt x="7805999" y="0"/>
                </a:cubicBezTo>
                <a:cubicBezTo>
                  <a:pt x="7984535" y="-21698"/>
                  <a:pt x="8413431" y="20452"/>
                  <a:pt x="8803758" y="0"/>
                </a:cubicBezTo>
                <a:cubicBezTo>
                  <a:pt x="8819692" y="84076"/>
                  <a:pt x="8781820" y="302173"/>
                  <a:pt x="8803758" y="395850"/>
                </a:cubicBezTo>
                <a:cubicBezTo>
                  <a:pt x="8825696" y="489527"/>
                  <a:pt x="8755810" y="857916"/>
                  <a:pt x="8803758" y="986914"/>
                </a:cubicBezTo>
                <a:cubicBezTo>
                  <a:pt x="8851706" y="1115912"/>
                  <a:pt x="8788386" y="1363521"/>
                  <a:pt x="8803758" y="1480371"/>
                </a:cubicBezTo>
                <a:cubicBezTo>
                  <a:pt x="8819130" y="1597221"/>
                  <a:pt x="8757653" y="1722822"/>
                  <a:pt x="8803758" y="1876221"/>
                </a:cubicBezTo>
                <a:cubicBezTo>
                  <a:pt x="8849863" y="2029620"/>
                  <a:pt x="8779578" y="2124417"/>
                  <a:pt x="8803758" y="2320875"/>
                </a:cubicBezTo>
                <a:cubicBezTo>
                  <a:pt x="8827938" y="2517333"/>
                  <a:pt x="8755252" y="2700845"/>
                  <a:pt x="8803758" y="2814332"/>
                </a:cubicBezTo>
                <a:cubicBezTo>
                  <a:pt x="8852264" y="2927819"/>
                  <a:pt x="8768940" y="3198902"/>
                  <a:pt x="8803758" y="3405396"/>
                </a:cubicBezTo>
                <a:cubicBezTo>
                  <a:pt x="8838576" y="3611890"/>
                  <a:pt x="8780521" y="3625364"/>
                  <a:pt x="8803758" y="3801246"/>
                </a:cubicBezTo>
                <a:cubicBezTo>
                  <a:pt x="8826995" y="3977128"/>
                  <a:pt x="8754837" y="4173483"/>
                  <a:pt x="8803758" y="4294703"/>
                </a:cubicBezTo>
                <a:cubicBezTo>
                  <a:pt x="8852679" y="4415923"/>
                  <a:pt x="8798745" y="4738894"/>
                  <a:pt x="8803758" y="4880344"/>
                </a:cubicBezTo>
                <a:cubicBezTo>
                  <a:pt x="8569332" y="4907633"/>
                  <a:pt x="8506707" y="4876885"/>
                  <a:pt x="8304878" y="4880344"/>
                </a:cubicBezTo>
                <a:cubicBezTo>
                  <a:pt x="8103049" y="4883803"/>
                  <a:pt x="8027120" y="4840010"/>
                  <a:pt x="7805999" y="4880344"/>
                </a:cubicBezTo>
                <a:cubicBezTo>
                  <a:pt x="7584878" y="4920678"/>
                  <a:pt x="7381330" y="4863803"/>
                  <a:pt x="7219082" y="4880344"/>
                </a:cubicBezTo>
                <a:cubicBezTo>
                  <a:pt x="7056834" y="4896885"/>
                  <a:pt x="6732865" y="4869047"/>
                  <a:pt x="6456089" y="4880344"/>
                </a:cubicBezTo>
                <a:cubicBezTo>
                  <a:pt x="6179313" y="4891641"/>
                  <a:pt x="6218837" y="4874983"/>
                  <a:pt x="6133285" y="4880344"/>
                </a:cubicBezTo>
                <a:cubicBezTo>
                  <a:pt x="6047733" y="4885705"/>
                  <a:pt x="5929063" y="4846812"/>
                  <a:pt x="5810480" y="4880344"/>
                </a:cubicBezTo>
                <a:cubicBezTo>
                  <a:pt x="5691898" y="4913876"/>
                  <a:pt x="5459102" y="4817206"/>
                  <a:pt x="5223563" y="4880344"/>
                </a:cubicBezTo>
                <a:cubicBezTo>
                  <a:pt x="4988024" y="4943482"/>
                  <a:pt x="4859444" y="4871839"/>
                  <a:pt x="4724683" y="4880344"/>
                </a:cubicBezTo>
                <a:cubicBezTo>
                  <a:pt x="4589922" y="4888849"/>
                  <a:pt x="4291168" y="4874817"/>
                  <a:pt x="4137766" y="4880344"/>
                </a:cubicBezTo>
                <a:cubicBezTo>
                  <a:pt x="3984364" y="4885871"/>
                  <a:pt x="3952407" y="4870057"/>
                  <a:pt x="3814962" y="4880344"/>
                </a:cubicBezTo>
                <a:cubicBezTo>
                  <a:pt x="3677517" y="4890631"/>
                  <a:pt x="3587017" y="4871212"/>
                  <a:pt x="3492157" y="4880344"/>
                </a:cubicBezTo>
                <a:cubicBezTo>
                  <a:pt x="3397298" y="4889476"/>
                  <a:pt x="3267002" y="4859069"/>
                  <a:pt x="3169353" y="4880344"/>
                </a:cubicBezTo>
                <a:cubicBezTo>
                  <a:pt x="3071704" y="4901619"/>
                  <a:pt x="2855794" y="4869364"/>
                  <a:pt x="2670473" y="4880344"/>
                </a:cubicBezTo>
                <a:cubicBezTo>
                  <a:pt x="2485152" y="4891324"/>
                  <a:pt x="2067870" y="4809565"/>
                  <a:pt x="1907481" y="4880344"/>
                </a:cubicBezTo>
                <a:cubicBezTo>
                  <a:pt x="1747092" y="4951123"/>
                  <a:pt x="1528847" y="4840785"/>
                  <a:pt x="1232526" y="4880344"/>
                </a:cubicBezTo>
                <a:cubicBezTo>
                  <a:pt x="936206" y="4919903"/>
                  <a:pt x="941700" y="4874363"/>
                  <a:pt x="821684" y="4880344"/>
                </a:cubicBezTo>
                <a:cubicBezTo>
                  <a:pt x="701668" y="4886325"/>
                  <a:pt x="260612" y="4784681"/>
                  <a:pt x="0" y="4880344"/>
                </a:cubicBezTo>
                <a:cubicBezTo>
                  <a:pt x="-40660" y="4687348"/>
                  <a:pt x="25921" y="4597134"/>
                  <a:pt x="0" y="4435690"/>
                </a:cubicBezTo>
                <a:cubicBezTo>
                  <a:pt x="-25921" y="4274246"/>
                  <a:pt x="4161" y="3960813"/>
                  <a:pt x="0" y="3795823"/>
                </a:cubicBezTo>
                <a:cubicBezTo>
                  <a:pt x="-4161" y="3630833"/>
                  <a:pt x="28749" y="3445778"/>
                  <a:pt x="0" y="3253563"/>
                </a:cubicBezTo>
                <a:cubicBezTo>
                  <a:pt x="-28749" y="3061348"/>
                  <a:pt x="70677" y="2914240"/>
                  <a:pt x="0" y="2613695"/>
                </a:cubicBezTo>
                <a:cubicBezTo>
                  <a:pt x="-70677" y="2313150"/>
                  <a:pt x="34836" y="2332629"/>
                  <a:pt x="0" y="2120238"/>
                </a:cubicBezTo>
                <a:cubicBezTo>
                  <a:pt x="-34836" y="1907847"/>
                  <a:pt x="21623" y="1735362"/>
                  <a:pt x="0" y="1480371"/>
                </a:cubicBezTo>
                <a:cubicBezTo>
                  <a:pt x="-21623" y="1225380"/>
                  <a:pt x="45405" y="1230483"/>
                  <a:pt x="0" y="1084521"/>
                </a:cubicBezTo>
                <a:cubicBezTo>
                  <a:pt x="-45405" y="938559"/>
                  <a:pt x="31293" y="779833"/>
                  <a:pt x="0" y="591064"/>
                </a:cubicBezTo>
                <a:cubicBezTo>
                  <a:pt x="-31293" y="402295"/>
                  <a:pt x="50908" y="137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127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87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5/22/2025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5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2" y="-740618"/>
            <a:ext cx="9144000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96155"/>
            <a:ext cx="4968552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5924439" y="2097350"/>
            <a:ext cx="3118072" cy="159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8013463" y="1133716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624127" y="1243435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755576" y="932840"/>
            <a:ext cx="736259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 latinLnBrk="0">
              <a:lnSpc>
                <a:spcPct val="150000"/>
              </a:lnSpc>
            </a:pPr>
            <a:r>
              <a:rPr lang="en-US" sz="191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MỪNG CÁC EM HỌC SINH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683568" y="1615229"/>
            <a:ext cx="7434607" cy="140634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</a:t>
            </a: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Aft>
                <a:spcPts val="1000"/>
              </a:spcAft>
            </a:pPr>
            <a:r>
              <a:rPr lang="en-US" sz="2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 4: MÔN THỂ THAO TỰ CHỌN: BÓNG RỔ </a:t>
            </a:r>
            <a:endParaRPr lang="vi-VN" sz="1600" kern="1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Aft>
                <a:spcPts val="1000"/>
              </a:spcAft>
            </a:pPr>
            <a:r>
              <a:rPr lang="vi-VN" sz="17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bài tập phối hợp dẫn bóng- ném rổ bằng hai tay trước ngực- TC</a:t>
            </a:r>
            <a:endParaRPr lang="en-US" sz="1700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vi-V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TRUNG KIÊN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3707" y="266063"/>
            <a:ext cx="391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 latinLnBrk="0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LONG BIÊN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25295"/>
            <a:ext cx="5199111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05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̣c hồi tĩnh_mixed">
            <a:hlinkClick r:id="" action="ppaction://media"/>
            <a:extLst>
              <a:ext uri="{FF2B5EF4-FFF2-40B4-BE49-F238E27FC236}">
                <a16:creationId xmlns:a16="http://schemas.microsoft.com/office/drawing/2014/main" id="{CE8B434A-C7B3-212B-419C-0DFB58DF3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9517" y="1563638"/>
            <a:ext cx="2389696" cy="2389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BF6DFE-9F24-8EC0-4E20-B85AA08FA8A6}"/>
              </a:ext>
            </a:extLst>
          </p:cNvPr>
          <p:cNvSpPr txBox="1"/>
          <p:nvPr/>
        </p:nvSpPr>
        <p:spPr>
          <a:xfrm>
            <a:off x="1763688" y="339502"/>
            <a:ext cx="554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THẢ</a:t>
            </a:r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LỎNG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39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2"/>
          <p:cNvSpPr txBox="1"/>
          <p:nvPr/>
        </p:nvSpPr>
        <p:spPr bwMode="auto">
          <a:xfrm>
            <a:off x="3347864" y="699542"/>
            <a:ext cx="237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</a:p>
        </p:txBody>
      </p:sp>
      <p:sp>
        <p:nvSpPr>
          <p:cNvPr id="5" name="文本框 62"/>
          <p:cNvSpPr txBox="1"/>
          <p:nvPr/>
        </p:nvSpPr>
        <p:spPr bwMode="auto">
          <a:xfrm>
            <a:off x="1835696" y="1635646"/>
            <a:ext cx="61926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vi-VN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Các co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n</a:t>
            </a:r>
            <a:r>
              <a:rPr lang="vi-VN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về nhà ôn tập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động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tác</a:t>
            </a:r>
            <a:endParaRPr lang="vi-VN" altLang="zh-C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vi-VN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Tại chỗ nhồi bóng bằng hai tay liên tục.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  <a:p>
            <a:pPr>
              <a:defRPr/>
            </a:pPr>
            <a:endParaRPr lang="en-US" altLang="zh-C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99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25251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64" y="0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267744" y="3025400"/>
            <a:ext cx="4968552" cy="635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532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biệt các con 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119267" y="1708297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thúc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91" y="464537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755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84666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1800" y="0"/>
            <a:ext cx="3528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971600" y="843558"/>
            <a:ext cx="7632848" cy="2516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vi-VN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biết chủ động vệ sinh cá nhân, vệ sinh sân tập trước khi tập luyện.</a:t>
            </a:r>
            <a:endParaRPr lang="en-US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vi-VN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biết thực hiện cơ bản đúng</a:t>
            </a:r>
            <a:r>
              <a:rPr lang="vi-VN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tập phối hợp dẫn bóng- ném rổ bằng hai tay trước ngực</a:t>
            </a:r>
            <a:r>
              <a:rPr lang="vi-VN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chủ động tham gia các trò chơi.</a:t>
            </a:r>
            <a:endParaRPr lang="vi-VN" sz="1400" b="1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vi-VN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quan sát tranh ảnh động tác mẫu của GV để tập luyện.</a:t>
            </a:r>
            <a:endParaRPr lang="en-US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vi-VN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Biết tập để hình thành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phối hợp dẫn bóng- ném rổ bằng hai tay trước ngực</a:t>
            </a:r>
            <a:r>
              <a:rPr lang="vi-VN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thói quen tập luyện TDTT rèn luyện sức khỏe.</a:t>
            </a:r>
            <a:r>
              <a:rPr lang="vi-VN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7494"/>
            <a:ext cx="8496944" cy="460648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</a:p>
        </p:txBody>
      </p:sp>
      <p:pic>
        <p:nvPicPr>
          <p:cNvPr id="5" name="Khởi động Kiên_mixed">
            <a:hlinkClick r:id="" action="ppaction://media"/>
            <a:extLst>
              <a:ext uri="{FF2B5EF4-FFF2-40B4-BE49-F238E27FC236}">
                <a16:creationId xmlns:a16="http://schemas.microsoft.com/office/drawing/2014/main" id="{E154B2F4-AF5E-FE94-19D7-39AE56244438}"/>
              </a:ext>
            </a:extLst>
          </p:cNvPr>
          <p:cNvPicPr>
            <a:picLocks noGrp="1" noChangeAspect="1"/>
          </p:cNvPicPr>
          <p:nvPr>
            <p:ph idx="10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1203598"/>
            <a:ext cx="2304260" cy="2304256"/>
          </a:xfrm>
        </p:spPr>
      </p:pic>
    </p:spTree>
    <p:extLst>
      <p:ext uri="{BB962C8B-B14F-4D97-AF65-F5344CB8AC3E}">
        <p14:creationId xmlns:p14="http://schemas.microsoft.com/office/powerpoint/2010/main" val="32976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99377"/>
            <a:ext cx="8229600" cy="857250"/>
          </a:xfrm>
        </p:spPr>
        <p:txBody>
          <a:bodyPr>
            <a:norm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Tìm người chỉ huy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9EE4FFA-F44E-4230-9ED3-468F2E3DB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63638"/>
            <a:ext cx="4896544" cy="280831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F6D9A4-4E8C-378D-1ED2-17FBCAB12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131590"/>
            <a:ext cx="540060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4" y="915566"/>
            <a:ext cx="6957392" cy="3672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5656" y="1182110"/>
            <a:ext cx="5904656" cy="1531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2.Hình </a:t>
            </a:r>
            <a:r>
              <a:rPr lang="en-US" sz="3200" b="1" dirty="0" err="1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FF0000"/>
              </a:solidFill>
              <a:latin typeface="Time New Roman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bài tập phối hợp dẫn bóng- ném rổ bằng hai tay trước ngực- TC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latin typeface="Time New Roman"/>
              </a:rPr>
              <a:t>.</a:t>
            </a:r>
            <a:endParaRPr lang="en-US" sz="2800" b="1" dirty="0">
              <a:solidFill>
                <a:srgbClr val="0000FF"/>
              </a:solidFill>
              <a:latin typeface="Time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96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AC08BC-57D2-715A-1C2C-F9423D02A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1470"/>
            <a:ext cx="885698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37335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2-3L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2-3’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diễn:1L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6-8’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39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4402832" cy="648072"/>
          </a:xfrm>
        </p:spPr>
        <p:txBody>
          <a:bodyPr>
            <a:no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 bóng chạy tiếp sức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565" y="932308"/>
            <a:ext cx="3008313" cy="3655665"/>
          </a:xfrm>
        </p:spPr>
        <p:txBody>
          <a:bodyPr>
            <a:normAutofit fontScale="85000" lnSpcReduction="10000"/>
          </a:bodyPr>
          <a:lstStyle/>
          <a:p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cầm bóng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bóng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rồi đưa bóng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4" y="4460700"/>
            <a:ext cx="4285714" cy="68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71950"/>
            <a:ext cx="4285714" cy="771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DBC1DD-D7C0-74FC-30EF-8C4497820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588" y="1072656"/>
            <a:ext cx="5459810" cy="303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42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5114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223" y="267494"/>
            <a:ext cx="8048998" cy="1585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4.Vận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-Bài tập này con tập để làm gì? Vận dụng ở môn TT nào?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4175</TotalTime>
  <Words>404</Words>
  <Application>Microsoft Office PowerPoint</Application>
  <PresentationFormat>On-screen Show (16:9)</PresentationFormat>
  <Paragraphs>37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Time New Roman</vt:lpstr>
      <vt:lpstr>Times New Roman</vt:lpstr>
      <vt:lpstr>UTM Avo</vt:lpstr>
      <vt:lpstr>Office Theme</vt:lpstr>
      <vt:lpstr>Custom Design</vt:lpstr>
      <vt:lpstr>3_Office Theme</vt:lpstr>
      <vt:lpstr>PowerPoint Presentation</vt:lpstr>
      <vt:lpstr>PowerPoint Presentation</vt:lpstr>
      <vt:lpstr>PowerPoint Presentation</vt:lpstr>
      <vt:lpstr>Trò chơi: Tìm người chỉ huy</vt:lpstr>
      <vt:lpstr>PowerPoint Presentation</vt:lpstr>
      <vt:lpstr>PowerPoint Presentation</vt:lpstr>
      <vt:lpstr>3. Luyện tập  - Tập đồng loạt: 2-3L - Chia tổ tập luyện: 2-3’ - Thi đua trình diễn:1L - Trò chơi: 6-8’ </vt:lpstr>
      <vt:lpstr>Trò chơi: Ôm bóng chạy tiếp sức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Trung Kien Le</cp:lastModifiedBy>
  <cp:revision>388</cp:revision>
  <dcterms:created xsi:type="dcterms:W3CDTF">2014-04-01T16:27:38Z</dcterms:created>
  <dcterms:modified xsi:type="dcterms:W3CDTF">2025-05-22T03:44:00Z</dcterms:modified>
</cp:coreProperties>
</file>