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7"/>
  </p:notesMasterIdLst>
  <p:sldIdLst>
    <p:sldId id="317" r:id="rId4"/>
    <p:sldId id="392" r:id="rId5"/>
    <p:sldId id="415" r:id="rId6"/>
    <p:sldId id="416" r:id="rId7"/>
    <p:sldId id="369" r:id="rId8"/>
    <p:sldId id="419" r:id="rId9"/>
    <p:sldId id="424" r:id="rId10"/>
    <p:sldId id="413" r:id="rId11"/>
    <p:sldId id="414" r:id="rId12"/>
    <p:sldId id="374" r:id="rId13"/>
    <p:sldId id="430" r:id="rId14"/>
    <p:sldId id="314" r:id="rId15"/>
    <p:sldId id="319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  <a:srgbClr val="33CC33"/>
    <a:srgbClr val="FFFF00"/>
    <a:srgbClr val="00FFFF"/>
    <a:srgbClr val="FF99FF"/>
    <a:srgbClr val="FFFF99"/>
    <a:srgbClr val="FFCC00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87680" autoAdjust="0"/>
  </p:normalViewPr>
  <p:slideViewPr>
    <p:cSldViewPr>
      <p:cViewPr varScale="1">
        <p:scale>
          <a:sx n="109" d="100"/>
          <a:sy n="109" d="100"/>
        </p:scale>
        <p:origin x="552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7T07:05:49.444" idx="1">
    <p:pos x="636" y="78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4/23/2025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80" y="-614168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5924439" y="2097350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EM HỌC SINH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683568" y="1615229"/>
            <a:ext cx="7434607" cy="140634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4: MÔN THỂ THAO TỰ CHỌN: BÓNG RỔ </a:t>
            </a:r>
            <a:endParaRPr lang="en-US" sz="1600" kern="1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vi-VN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Chuyền Bóng Bằng Hai Tay Trước Ngực- TC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TRUNG KIÊN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223" y="267494"/>
            <a:ext cx="8048998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-Bài tập này con tập để làm gì? Vận dụng ở môn TT nào?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̣c hồi tĩnh_mixed">
            <a:hlinkClick r:id="" action="ppaction://media"/>
            <a:extLst>
              <a:ext uri="{FF2B5EF4-FFF2-40B4-BE49-F238E27FC236}">
                <a16:creationId xmlns:a16="http://schemas.microsoft.com/office/drawing/2014/main" id="{CE8B434A-C7B3-212B-419C-0DFB58DF3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9517" y="1563638"/>
            <a:ext cx="2389696" cy="2389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F6DFE-9F24-8EC0-4E20-B85AA08FA8A6}"/>
              </a:ext>
            </a:extLst>
          </p:cNvPr>
          <p:cNvSpPr txBox="1"/>
          <p:nvPr/>
        </p:nvSpPr>
        <p:spPr>
          <a:xfrm>
            <a:off x="1763688" y="339502"/>
            <a:ext cx="554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THẢ</a:t>
            </a: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LỎNG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vi-VN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Các co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</a:t>
            </a:r>
            <a:r>
              <a:rPr lang="vi-VN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về nhà ôn tập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endParaRPr lang="vi-VN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Tại chỗ nhồi bóng bằng hai tay liên tục.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>
              <a:defRPr/>
            </a:pP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91" y="464537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600" y="843558"/>
            <a:ext cx="7632848" cy="2593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biết chủ động vệ sinh cá nhân, vệ sinh sân tập trước khi tập luyện.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biết thực hiện cơ bản đúng </a:t>
            </a: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tác </a:t>
            </a:r>
            <a:r>
              <a:rPr lang="vi-VN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chuyền bóng</a:t>
            </a: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hai tay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vi-VN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 ngực</a:t>
            </a: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chủ động tham gia các trò chơi.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quan sát tranh ảnh động tác mẫu của GV để tập luyện.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- Biết tập để hình thành kĩ năng </a:t>
            </a:r>
            <a:r>
              <a:rPr lang="vi-VN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chuyền</a:t>
            </a:r>
            <a:r>
              <a:rPr lang="vi-VN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bóng bằng hai tay trước ngực, thói quen tập luyện TDTT rèn luyện sức khỏe.</a:t>
            </a:r>
            <a:r>
              <a:rPr lang="vi-VN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  <p:pic>
        <p:nvPicPr>
          <p:cNvPr id="5" name="Khởi động Kiên_mixed">
            <a:hlinkClick r:id="" action="ppaction://media"/>
            <a:extLst>
              <a:ext uri="{FF2B5EF4-FFF2-40B4-BE49-F238E27FC236}">
                <a16:creationId xmlns:a16="http://schemas.microsoft.com/office/drawing/2014/main" id="{E154B2F4-AF5E-FE94-19D7-39AE56244438}"/>
              </a:ext>
            </a:extLst>
          </p:cNvPr>
          <p:cNvPicPr>
            <a:picLocks noGrp="1" noChangeAspect="1"/>
          </p:cNvPicPr>
          <p:nvPr>
            <p:ph idx="10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203598"/>
            <a:ext cx="2304260" cy="2304256"/>
          </a:xfrm>
        </p:spPr>
      </p:pic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Hoàng Anh- Hoàng Yến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EE4FFA-F44E-4230-9ED3-468F2E3DB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3638"/>
            <a:ext cx="4896544" cy="280831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AA8BA-3153-9016-E474-E24DB2A81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31590"/>
            <a:ext cx="56886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024" y="1182110"/>
            <a:ext cx="50405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an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0000"/>
              </a:solidFill>
              <a:latin typeface="Time New Roman"/>
              <a:cs typeface="Times New Roman" panose="02020603050405020304" pitchFamily="18" charset="0"/>
            </a:endParaRPr>
          </a:p>
          <a:p>
            <a:pPr algn="ctr"/>
            <a:r>
              <a:rPr lang="vi-VN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 tại chỗ nhồi bóng bằng hai tay liên tục</a:t>
            </a:r>
            <a:r>
              <a:rPr lang="vi-VN" dirty="0">
                <a:latin typeface="Time New Roman"/>
              </a:rPr>
              <a:t>.</a:t>
            </a:r>
            <a:endParaRPr lang="en-US" sz="2800" b="1" dirty="0">
              <a:solidFill>
                <a:srgbClr val="0000FF"/>
              </a:solidFill>
              <a:latin typeface="Time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0AD05-C94B-1BC0-B62E-5D9955029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88569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5050904" cy="710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8147248" cy="35179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 bóng bằng hai tay trước ngực.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thực hiện nhớ khụy gối, đưa bóng từ dưới lên, ngang ngực mới được chuyền bóng.</a:t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1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bóng chạy tiếp sức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cầm bóng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rồi đưa bóng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BC1DD-D7C0-74FC-30EF-8C4497820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88" y="1072656"/>
            <a:ext cx="5459810" cy="30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430</Words>
  <Application>Microsoft Office PowerPoint</Application>
  <PresentationFormat>On-screen Show (16:9)</PresentationFormat>
  <Paragraphs>40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Time New Roman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Trò chơi: Hoàng Anh- Hoàng Yến</vt:lpstr>
      <vt:lpstr>PowerPoint Presentation</vt:lpstr>
      <vt:lpstr>PowerPoint Presentation</vt:lpstr>
      <vt:lpstr>*Một số điểm cần lưu ý:</vt:lpstr>
      <vt:lpstr>3. Luyện tập  - Tập đồng loạt: 2-3L - Chia tổ tập luyện: 2-3’ - Thi đua trình diễn:1L - Trò chơi: 6-8’ </vt:lpstr>
      <vt:lpstr>Trò chơi: Ôm bóng chạy tiếp sức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Trung Kien Le</cp:lastModifiedBy>
  <cp:revision>387</cp:revision>
  <dcterms:created xsi:type="dcterms:W3CDTF">2014-04-01T16:27:38Z</dcterms:created>
  <dcterms:modified xsi:type="dcterms:W3CDTF">2025-04-23T01:14:01Z</dcterms:modified>
</cp:coreProperties>
</file>