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76" r:id="rId1"/>
  </p:sldMasterIdLst>
  <p:notesMasterIdLst>
    <p:notesMasterId r:id="rId8"/>
  </p:notesMasterIdLst>
  <p:sldIdLst>
    <p:sldId id="256" r:id="rId2"/>
    <p:sldId id="259" r:id="rId3"/>
    <p:sldId id="330" r:id="rId4"/>
    <p:sldId id="333" r:id="rId5"/>
    <p:sldId id="260" r:id="rId6"/>
    <p:sldId id="287" r:id="rId7"/>
  </p:sldIdLst>
  <p:sldSz cx="9144000" cy="5143500" type="screen16x9"/>
  <p:notesSz cx="6858000" cy="9144000"/>
  <p:embeddedFontLst>
    <p:embeddedFont>
      <p:font typeface="#9Slide05 Aphrodite Pro" panose="020B0604020202020204" charset="0"/>
      <p:regular r:id="rId9"/>
    </p:embeddedFont>
    <p:embeddedFont>
      <p:font typeface="#9Slide07 Altus" panose="020B0604020202020204" charset="0"/>
      <p:regular r:id="rId10"/>
    </p:embeddedFont>
    <p:embeddedFont>
      <p:font typeface="#9Slide07 HoneyCream" panose="020B0604020202020204" charset="0"/>
      <p:regular r:id="rId11"/>
    </p:embeddedFont>
    <p:embeddedFont>
      <p:font typeface="#9Slide07 IcielCadena" panose="020B0604020202020204" charset="0"/>
      <p:bold r:id="rId12"/>
    </p:embeddedFont>
    <p:embeddedFont>
      <p:font typeface="Comfortaa" panose="020B0604020202020204" charset="0"/>
      <p:regular r:id="rId13"/>
      <p:bold r:id="rId14"/>
    </p:embeddedFont>
    <p:embeddedFont>
      <p:font typeface="Lilita One" panose="020B0604020202020204" charset="0"/>
      <p:regular r:id="rId15"/>
    </p:embeddedFont>
    <p:embeddedFont>
      <p:font typeface="Tahoma" panose="020B0604030504040204" pitchFamily="34" charset="0"/>
      <p:regular r:id="rId16"/>
      <p:bold r:id="rId17"/>
    </p:embeddedFont>
    <p:embeddedFont>
      <p:font typeface="UTM Avo" panose="02040603050506020204" pitchFamily="18" charset="0"/>
      <p:regular r:id="rId18"/>
      <p:bold r:id="rId19"/>
      <p:italic r:id="rId20"/>
      <p:boldItalic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5875"/>
    <a:srgbClr val="CA1433"/>
    <a:srgbClr val="FF3333"/>
    <a:srgbClr val="D8FFFF"/>
    <a:srgbClr val="FCD4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9B643A0-1773-45B3-984D-F7B4827569B1}">
  <a:tblStyle styleId="{99B643A0-1773-45B3-984D-F7B4827569B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149" autoAdjust="0"/>
    <p:restoredTop sz="93051" autoAdjust="0"/>
  </p:normalViewPr>
  <p:slideViewPr>
    <p:cSldViewPr snapToGrid="0">
      <p:cViewPr varScale="1">
        <p:scale>
          <a:sx n="83" d="100"/>
          <a:sy n="83" d="100"/>
        </p:scale>
        <p:origin x="79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23" Type="http://schemas.openxmlformats.org/officeDocument/2006/relationships/viewProps" Target="viewProps.xml"/><Relationship Id="rId10" Type="http://schemas.openxmlformats.org/officeDocument/2006/relationships/font" Target="fonts/font2.fntdata"/><Relationship Id="rId19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1078a0c0997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1078a0c0997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e4b7ac326b_0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e4b7ac326b_0_1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e4b7ac326b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e4b7ac326b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3" name="Google Shape;1053;ge4b7ac326b_0_4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4" name="Google Shape;1054;ge4b7ac326b_0_4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7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F1280A8-C204-ED8B-99D2-1BD3664675C1}"/>
              </a:ext>
            </a:extLst>
          </p:cNvPr>
          <p:cNvSpPr/>
          <p:nvPr userDrawn="1"/>
        </p:nvSpPr>
        <p:spPr>
          <a:xfrm>
            <a:off x="-2003048" y="1691640"/>
            <a:ext cx="14510180" cy="3198974"/>
          </a:xfrm>
          <a:prstGeom prst="rect">
            <a:avLst/>
          </a:prstGeom>
          <a:solidFill>
            <a:schemeClr val="tx2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23000" y="3023081"/>
            <a:ext cx="7698000" cy="868800"/>
          </a:xfrm>
          <a:prstGeom prst="rect">
            <a:avLst/>
          </a:prstGeom>
          <a:effectLst>
            <a:outerShdw dist="228600" dir="7620000" algn="bl" rotWithShape="0">
              <a:schemeClr val="accent1">
                <a:alpha val="54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048940" y="4021268"/>
            <a:ext cx="50460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11" name="Google Shape;11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07061" y="3175475"/>
            <a:ext cx="3316756" cy="3346243"/>
          </a:xfrm>
          <a:prstGeom prst="rect">
            <a:avLst/>
          </a:prstGeom>
          <a:noFill/>
          <a:ln>
            <a:noFill/>
          </a:ln>
          <a:effectLst>
            <a:outerShdw dist="514350" dir="7440000" algn="bl" rotWithShape="0">
              <a:schemeClr val="accent1">
                <a:alpha val="61000"/>
              </a:schemeClr>
            </a:outerShdw>
          </a:effectLst>
        </p:spPr>
      </p:pic>
      <p:pic>
        <p:nvPicPr>
          <p:cNvPr id="12" name="Google Shape;12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811871" y="-680325"/>
            <a:ext cx="2008997" cy="2026850"/>
          </a:xfrm>
          <a:prstGeom prst="rect">
            <a:avLst/>
          </a:prstGeom>
          <a:noFill/>
          <a:ln>
            <a:noFill/>
          </a:ln>
          <a:effectLst>
            <a:outerShdw dist="514350" dir="7440000" algn="bl" rotWithShape="0">
              <a:schemeClr val="accent1">
                <a:alpha val="61000"/>
              </a:schemeClr>
            </a:outerShdw>
          </a:effectLst>
        </p:spPr>
      </p:pic>
      <p:pic>
        <p:nvPicPr>
          <p:cNvPr id="13" name="Google Shape;13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214179" y="2325750"/>
            <a:ext cx="2008997" cy="2026850"/>
          </a:xfrm>
          <a:prstGeom prst="rect">
            <a:avLst/>
          </a:prstGeom>
          <a:noFill/>
          <a:ln>
            <a:noFill/>
          </a:ln>
          <a:effectLst>
            <a:outerShdw dist="514350" dir="7440000" algn="bl" rotWithShape="0">
              <a:schemeClr val="accent1">
                <a:alpha val="61000"/>
              </a:schemeClr>
            </a:outerShdw>
          </a:effec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2">
  <p:cSld name="BLANK_1_1_1_1_1_1_1_1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6392170" y="-1445363"/>
            <a:ext cx="3296666" cy="3296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1587480" y="2920549"/>
            <a:ext cx="3296666" cy="32966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6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837611" y="10"/>
            <a:ext cx="8212623" cy="802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950901">
            <a:off x="-292800" y="-977498"/>
            <a:ext cx="2232676" cy="225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495394">
            <a:off x="5359834" y="-318414"/>
            <a:ext cx="8212628" cy="8024177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1860901" y="2209127"/>
            <a:ext cx="3518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8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 idx="2" hasCustomPrompt="1"/>
          </p:nvPr>
        </p:nvSpPr>
        <p:spPr>
          <a:xfrm>
            <a:off x="1860900" y="1207850"/>
            <a:ext cx="1284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0" name="Google Shape;20;p3"/>
          <p:cNvSpPr txBox="1">
            <a:spLocks noGrp="1"/>
          </p:cNvSpPr>
          <p:nvPr>
            <p:ph type="subTitle" idx="1"/>
          </p:nvPr>
        </p:nvSpPr>
        <p:spPr>
          <a:xfrm>
            <a:off x="1860900" y="3210400"/>
            <a:ext cx="37458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1" name="Google Shape;21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10044" y="-818113"/>
            <a:ext cx="3296666" cy="3296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76177" y="3510460"/>
            <a:ext cx="2811826" cy="2836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17252" y="2910647"/>
            <a:ext cx="2811826" cy="2836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35627" y="-1002215"/>
            <a:ext cx="2811826" cy="2836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17251" y="2668999"/>
            <a:ext cx="1284301" cy="12957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8"/>
          <p:cNvSpPr txBox="1">
            <a:spLocks noGrp="1"/>
          </p:cNvSpPr>
          <p:nvPr>
            <p:ph type="title"/>
          </p:nvPr>
        </p:nvSpPr>
        <p:spPr>
          <a:xfrm>
            <a:off x="1557150" y="1620150"/>
            <a:ext cx="6029700" cy="224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8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pic>
        <p:nvPicPr>
          <p:cNvPr id="3" name="Google Shape;1008;p57">
            <a:extLst>
              <a:ext uri="{FF2B5EF4-FFF2-40B4-BE49-F238E27FC236}">
                <a16:creationId xmlns:a16="http://schemas.microsoft.com/office/drawing/2014/main" id="{1BAA16A4-9552-18D3-DA6D-BB336EDD052F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 rot="6543878" flipH="1">
            <a:off x="6783840" y="3285993"/>
            <a:ext cx="2289346" cy="1915192"/>
          </a:xfrm>
          <a:prstGeom prst="rect">
            <a:avLst/>
          </a:prstGeom>
          <a:noFill/>
          <a:ln>
            <a:noFill/>
          </a:ln>
          <a:effectLst>
            <a:outerShdw dist="514350" dir="7440000" algn="bl" rotWithShape="0">
              <a:schemeClr val="accent5">
                <a:alpha val="61000"/>
              </a:schemeClr>
            </a:outerShdw>
          </a:effectLst>
        </p:spPr>
      </p:pic>
      <p:pic>
        <p:nvPicPr>
          <p:cNvPr id="4" name="Google Shape;1009;p57">
            <a:extLst>
              <a:ext uri="{FF2B5EF4-FFF2-40B4-BE49-F238E27FC236}">
                <a16:creationId xmlns:a16="http://schemas.microsoft.com/office/drawing/2014/main" id="{2B99187A-FBF3-4A7C-7594-B408A33C87AB}"/>
              </a:ext>
            </a:extLst>
          </p:cNvPr>
          <p:cNvPicPr preferRelativeResize="0"/>
          <p:nvPr userDrawn="1"/>
        </p:nvPicPr>
        <p:blipFill>
          <a:blip r:embed="rId4">
            <a:alphaModFix/>
          </a:blip>
          <a:stretch>
            <a:fillRect/>
          </a:stretch>
        </p:blipFill>
        <p:spPr>
          <a:xfrm rot="2089804">
            <a:off x="7412539" y="356645"/>
            <a:ext cx="2464192" cy="1742114"/>
          </a:xfrm>
          <a:prstGeom prst="rect">
            <a:avLst/>
          </a:prstGeom>
          <a:noFill/>
          <a:ln>
            <a:noFill/>
          </a:ln>
          <a:effectLst>
            <a:outerShdw dist="514350" dir="7440000" algn="bl" rotWithShape="0">
              <a:schemeClr val="accent5">
                <a:alpha val="61000"/>
              </a:schemeClr>
            </a:outerShdw>
          </a:effectLst>
        </p:spPr>
      </p:pic>
      <p:pic>
        <p:nvPicPr>
          <p:cNvPr id="5" name="Google Shape;1010;p57">
            <a:extLst>
              <a:ext uri="{FF2B5EF4-FFF2-40B4-BE49-F238E27FC236}">
                <a16:creationId xmlns:a16="http://schemas.microsoft.com/office/drawing/2014/main" id="{4629D6B3-3863-1FF0-164B-9B48999B5F6E}"/>
              </a:ext>
            </a:extLst>
          </p:cNvPr>
          <p:cNvPicPr preferRelativeResize="0"/>
          <p:nvPr userDrawn="1"/>
        </p:nvPicPr>
        <p:blipFill>
          <a:blip r:embed="rId5">
            <a:alphaModFix/>
          </a:blip>
          <a:stretch>
            <a:fillRect/>
          </a:stretch>
        </p:blipFill>
        <p:spPr>
          <a:xfrm rot="5052312" flipH="1">
            <a:off x="203061" y="412183"/>
            <a:ext cx="1035793" cy="1038653"/>
          </a:xfrm>
          <a:prstGeom prst="rect">
            <a:avLst/>
          </a:prstGeom>
          <a:noFill/>
          <a:ln>
            <a:noFill/>
          </a:ln>
          <a:effectLst>
            <a:outerShdw dist="514350" dir="7440000" algn="bl" rotWithShape="0">
              <a:schemeClr val="accent5">
                <a:alpha val="61000"/>
              </a:schemeClr>
            </a:outerShdw>
          </a:effectLst>
        </p:spPr>
      </p:pic>
      <p:pic>
        <p:nvPicPr>
          <p:cNvPr id="6" name="Google Shape;1011;p57">
            <a:extLst>
              <a:ext uri="{FF2B5EF4-FFF2-40B4-BE49-F238E27FC236}">
                <a16:creationId xmlns:a16="http://schemas.microsoft.com/office/drawing/2014/main" id="{A80E8E5D-7400-2B07-DC1C-98C498EA2AFB}"/>
              </a:ext>
            </a:extLst>
          </p:cNvPr>
          <p:cNvPicPr preferRelativeResize="0"/>
          <p:nvPr userDrawn="1"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347850" y="3382049"/>
            <a:ext cx="1817100" cy="1825400"/>
          </a:xfrm>
          <a:prstGeom prst="rect">
            <a:avLst/>
          </a:prstGeom>
          <a:noFill/>
          <a:ln>
            <a:noFill/>
          </a:ln>
          <a:effectLst>
            <a:outerShdw dist="514350" dir="7440000" algn="bl" rotWithShape="0">
              <a:schemeClr val="accent5">
                <a:alpha val="61000"/>
              </a:schemeClr>
            </a:outerShdw>
          </a:effectLst>
        </p:spPr>
      </p:pic>
      <p:pic>
        <p:nvPicPr>
          <p:cNvPr id="7" name="Google Shape;1012;p57">
            <a:extLst>
              <a:ext uri="{FF2B5EF4-FFF2-40B4-BE49-F238E27FC236}">
                <a16:creationId xmlns:a16="http://schemas.microsoft.com/office/drawing/2014/main" id="{9DD02CAE-EDB6-4D7F-C7EC-AADCDB1CB9FD}"/>
              </a:ext>
            </a:extLst>
          </p:cNvPr>
          <p:cNvPicPr preferRelativeResize="0"/>
          <p:nvPr userDrawn="1"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6737478" y="2267541"/>
            <a:ext cx="3296666" cy="3296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013;p57">
            <a:extLst>
              <a:ext uri="{FF2B5EF4-FFF2-40B4-BE49-F238E27FC236}">
                <a16:creationId xmlns:a16="http://schemas.microsoft.com/office/drawing/2014/main" id="{D7ECC14D-CD90-174A-C51B-EFA5B9CCE273}"/>
              </a:ext>
            </a:extLst>
          </p:cNvPr>
          <p:cNvPicPr preferRelativeResize="0"/>
          <p:nvPr userDrawn="1"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-557659" y="-716826"/>
            <a:ext cx="3296666" cy="3296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014;p57">
            <a:extLst>
              <a:ext uri="{FF2B5EF4-FFF2-40B4-BE49-F238E27FC236}">
                <a16:creationId xmlns:a16="http://schemas.microsoft.com/office/drawing/2014/main" id="{03EFAA73-E952-15A6-9726-5AFE4AE5D4A8}"/>
              </a:ext>
            </a:extLst>
          </p:cNvPr>
          <p:cNvPicPr preferRelativeResize="0"/>
          <p:nvPr userDrawn="1"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-984135" y="2267541"/>
            <a:ext cx="3296666" cy="3296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15;p57">
            <a:extLst>
              <a:ext uri="{FF2B5EF4-FFF2-40B4-BE49-F238E27FC236}">
                <a16:creationId xmlns:a16="http://schemas.microsoft.com/office/drawing/2014/main" id="{B18A7999-9EAC-095F-67A8-98A87FD2BA5B}"/>
              </a:ext>
            </a:extLst>
          </p:cNvPr>
          <p:cNvPicPr preferRelativeResize="0"/>
          <p:nvPr userDrawn="1"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6311002" y="-724920"/>
            <a:ext cx="3296666" cy="32966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9"/>
          <p:cNvSpPr txBox="1">
            <a:spLocks noGrp="1"/>
          </p:cNvSpPr>
          <p:nvPr>
            <p:ph type="title"/>
          </p:nvPr>
        </p:nvSpPr>
        <p:spPr>
          <a:xfrm>
            <a:off x="940900" y="1330025"/>
            <a:ext cx="4886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5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subTitle" idx="1"/>
          </p:nvPr>
        </p:nvSpPr>
        <p:spPr>
          <a:xfrm>
            <a:off x="940900" y="2358175"/>
            <a:ext cx="5327700" cy="145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3"/>
          <p:cNvSpPr txBox="1">
            <a:spLocks noGrp="1"/>
          </p:cNvSpPr>
          <p:nvPr>
            <p:ph type="title"/>
          </p:nvPr>
        </p:nvSpPr>
        <p:spPr>
          <a:xfrm>
            <a:off x="720000" y="2086786"/>
            <a:ext cx="23364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4" name="Google Shape;74;p13"/>
          <p:cNvSpPr txBox="1">
            <a:spLocks noGrp="1"/>
          </p:cNvSpPr>
          <p:nvPr>
            <p:ph type="title" idx="2" hasCustomPrompt="1"/>
          </p:nvPr>
        </p:nvSpPr>
        <p:spPr>
          <a:xfrm>
            <a:off x="1432350" y="1453908"/>
            <a:ext cx="9117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5" name="Google Shape;75;p13"/>
          <p:cNvSpPr txBox="1">
            <a:spLocks noGrp="1"/>
          </p:cNvSpPr>
          <p:nvPr>
            <p:ph type="subTitle" idx="1"/>
          </p:nvPr>
        </p:nvSpPr>
        <p:spPr>
          <a:xfrm>
            <a:off x="720000" y="2407859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title" idx="3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title" idx="4"/>
          </p:nvPr>
        </p:nvSpPr>
        <p:spPr>
          <a:xfrm>
            <a:off x="3403800" y="2086786"/>
            <a:ext cx="23364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title" idx="5" hasCustomPrompt="1"/>
          </p:nvPr>
        </p:nvSpPr>
        <p:spPr>
          <a:xfrm>
            <a:off x="4116150" y="1453908"/>
            <a:ext cx="9117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9" name="Google Shape;79;p13"/>
          <p:cNvSpPr txBox="1">
            <a:spLocks noGrp="1"/>
          </p:cNvSpPr>
          <p:nvPr>
            <p:ph type="subTitle" idx="6"/>
          </p:nvPr>
        </p:nvSpPr>
        <p:spPr>
          <a:xfrm>
            <a:off x="3403800" y="2407859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title" idx="7"/>
          </p:nvPr>
        </p:nvSpPr>
        <p:spPr>
          <a:xfrm>
            <a:off x="6087600" y="2086786"/>
            <a:ext cx="23364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title" idx="8" hasCustomPrompt="1"/>
          </p:nvPr>
        </p:nvSpPr>
        <p:spPr>
          <a:xfrm>
            <a:off x="6799950" y="1453908"/>
            <a:ext cx="9117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2" name="Google Shape;82;p13"/>
          <p:cNvSpPr txBox="1">
            <a:spLocks noGrp="1"/>
          </p:cNvSpPr>
          <p:nvPr>
            <p:ph type="subTitle" idx="9"/>
          </p:nvPr>
        </p:nvSpPr>
        <p:spPr>
          <a:xfrm>
            <a:off x="6087600" y="2407859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title" idx="13"/>
          </p:nvPr>
        </p:nvSpPr>
        <p:spPr>
          <a:xfrm>
            <a:off x="720000" y="3771836"/>
            <a:ext cx="23364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title" idx="14" hasCustomPrompt="1"/>
          </p:nvPr>
        </p:nvSpPr>
        <p:spPr>
          <a:xfrm>
            <a:off x="1432350" y="3138958"/>
            <a:ext cx="9117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5" name="Google Shape;85;p13"/>
          <p:cNvSpPr txBox="1">
            <a:spLocks noGrp="1"/>
          </p:cNvSpPr>
          <p:nvPr>
            <p:ph type="subTitle" idx="15"/>
          </p:nvPr>
        </p:nvSpPr>
        <p:spPr>
          <a:xfrm>
            <a:off x="770425" y="4092909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title" idx="16"/>
          </p:nvPr>
        </p:nvSpPr>
        <p:spPr>
          <a:xfrm>
            <a:off x="3416406" y="3771836"/>
            <a:ext cx="23364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title" idx="17" hasCustomPrompt="1"/>
          </p:nvPr>
        </p:nvSpPr>
        <p:spPr>
          <a:xfrm>
            <a:off x="4116150" y="3138958"/>
            <a:ext cx="9117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8" name="Google Shape;88;p13"/>
          <p:cNvSpPr txBox="1">
            <a:spLocks noGrp="1"/>
          </p:cNvSpPr>
          <p:nvPr>
            <p:ph type="subTitle" idx="18"/>
          </p:nvPr>
        </p:nvSpPr>
        <p:spPr>
          <a:xfrm>
            <a:off x="3416406" y="4092909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title" idx="19"/>
          </p:nvPr>
        </p:nvSpPr>
        <p:spPr>
          <a:xfrm>
            <a:off x="6087600" y="3771836"/>
            <a:ext cx="23364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title" idx="20" hasCustomPrompt="1"/>
          </p:nvPr>
        </p:nvSpPr>
        <p:spPr>
          <a:xfrm>
            <a:off x="6799950" y="3138958"/>
            <a:ext cx="9117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1" name="Google Shape;91;p13"/>
          <p:cNvSpPr txBox="1">
            <a:spLocks noGrp="1"/>
          </p:cNvSpPr>
          <p:nvPr>
            <p:ph type="subTitle" idx="21"/>
          </p:nvPr>
        </p:nvSpPr>
        <p:spPr>
          <a:xfrm>
            <a:off x="6087600" y="4092909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92" name="Google Shape;92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 flipH="1">
            <a:off x="7711652" y="-1571051"/>
            <a:ext cx="2811826" cy="2836801"/>
          </a:xfrm>
          <a:prstGeom prst="rect">
            <a:avLst/>
          </a:prstGeom>
          <a:noFill/>
          <a:ln>
            <a:noFill/>
          </a:ln>
          <a:effectLst>
            <a:outerShdw dist="514350" dir="7440000" algn="bl" rotWithShape="0">
              <a:schemeClr val="accent1">
                <a:alpha val="61000"/>
              </a:schemeClr>
            </a:outerShdw>
          </a:effectLst>
        </p:spPr>
      </p:pic>
      <p:pic>
        <p:nvPicPr>
          <p:cNvPr id="93" name="Google Shape;93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 flipH="1">
            <a:off x="-1079171" y="260893"/>
            <a:ext cx="2008997" cy="2026850"/>
          </a:xfrm>
          <a:prstGeom prst="rect">
            <a:avLst/>
          </a:prstGeom>
          <a:noFill/>
          <a:ln>
            <a:noFill/>
          </a:ln>
          <a:effectLst>
            <a:outerShdw dist="514350" dir="7440000" algn="bl" rotWithShape="0">
              <a:schemeClr val="accent1">
                <a:alpha val="61000"/>
              </a:schemeClr>
            </a:outerShdw>
          </a:effectLst>
        </p:spPr>
      </p:pic>
      <p:pic>
        <p:nvPicPr>
          <p:cNvPr id="94" name="Google Shape;94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33373" y="2890301"/>
            <a:ext cx="911700" cy="914210"/>
          </a:xfrm>
          <a:prstGeom prst="rect">
            <a:avLst/>
          </a:prstGeom>
          <a:noFill/>
          <a:ln>
            <a:noFill/>
          </a:ln>
          <a:effectLst>
            <a:outerShdw dist="514350" dir="7440000" algn="bl" rotWithShape="0">
              <a:schemeClr val="accent1">
                <a:alpha val="61000"/>
              </a:schemeClr>
            </a:outerShdw>
          </a:effectLst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BLANK_1_1_1_1_1_1_2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4"/>
          <p:cNvSpPr txBox="1">
            <a:spLocks noGrp="1"/>
          </p:cNvSpPr>
          <p:nvPr>
            <p:ph type="ctrTitle"/>
          </p:nvPr>
        </p:nvSpPr>
        <p:spPr>
          <a:xfrm>
            <a:off x="2429925" y="517425"/>
            <a:ext cx="4284000" cy="99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99" name="Google Shape;199;p24"/>
          <p:cNvSpPr txBox="1">
            <a:spLocks noGrp="1"/>
          </p:cNvSpPr>
          <p:nvPr>
            <p:ph type="subTitle" idx="1"/>
          </p:nvPr>
        </p:nvSpPr>
        <p:spPr>
          <a:xfrm>
            <a:off x="2425050" y="1745950"/>
            <a:ext cx="4293900" cy="117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200" name="Google Shape;20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46511" y="3564200"/>
            <a:ext cx="3316756" cy="3346243"/>
          </a:xfrm>
          <a:prstGeom prst="rect">
            <a:avLst/>
          </a:prstGeom>
          <a:noFill/>
          <a:ln>
            <a:noFill/>
          </a:ln>
          <a:effectLst>
            <a:outerShdw dist="514350" dir="7440000" algn="bl" rotWithShape="0">
              <a:schemeClr val="accent1">
                <a:alpha val="61000"/>
              </a:schemeClr>
            </a:outerShdw>
          </a:effectLst>
        </p:spPr>
      </p:pic>
      <p:pic>
        <p:nvPicPr>
          <p:cNvPr id="201" name="Google Shape;20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834121" y="-291600"/>
            <a:ext cx="2008997" cy="2026850"/>
          </a:xfrm>
          <a:prstGeom prst="rect">
            <a:avLst/>
          </a:prstGeom>
          <a:noFill/>
          <a:ln>
            <a:noFill/>
          </a:ln>
          <a:effectLst>
            <a:outerShdw dist="514350" dir="7440000" algn="bl" rotWithShape="0">
              <a:schemeClr val="accent1">
                <a:alpha val="61000"/>
              </a:schemeClr>
            </a:outerShdw>
          </a:effectLst>
        </p:spPr>
      </p:pic>
      <p:pic>
        <p:nvPicPr>
          <p:cNvPr id="202" name="Google Shape;20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53629" y="2714475"/>
            <a:ext cx="2008997" cy="2026850"/>
          </a:xfrm>
          <a:prstGeom prst="rect">
            <a:avLst/>
          </a:prstGeom>
          <a:noFill/>
          <a:ln>
            <a:noFill/>
          </a:ln>
          <a:effectLst>
            <a:outerShdw dist="514350" dir="7440000" algn="bl" rotWithShape="0">
              <a:schemeClr val="accent1">
                <a:alpha val="61000"/>
              </a:schemeClr>
            </a:outerShdw>
          </a:effectLst>
        </p:spPr>
      </p:pic>
      <p:pic>
        <p:nvPicPr>
          <p:cNvPr id="204" name="Google Shape;204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61450" y="-537687"/>
            <a:ext cx="1982550" cy="1862275"/>
          </a:xfrm>
          <a:prstGeom prst="rect">
            <a:avLst/>
          </a:prstGeom>
          <a:noFill/>
          <a:ln>
            <a:noFill/>
          </a:ln>
          <a:effectLst>
            <a:outerShdw dist="361950" dir="7440000" algn="bl" rotWithShape="0">
              <a:schemeClr val="accent1">
                <a:alpha val="61000"/>
              </a:schemeClr>
            </a:outerShdw>
          </a:effectLst>
        </p:spPr>
      </p:pic>
      <p:pic>
        <p:nvPicPr>
          <p:cNvPr id="205" name="Google Shape;205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763425" y="1205825"/>
            <a:ext cx="588450" cy="591150"/>
          </a:xfrm>
          <a:prstGeom prst="rect">
            <a:avLst/>
          </a:prstGeom>
          <a:noFill/>
          <a:ln>
            <a:noFill/>
          </a:ln>
          <a:effectLst>
            <a:outerShdw dist="514350" dir="7440000" algn="bl" rotWithShape="0">
              <a:schemeClr val="accent1">
                <a:alpha val="61000"/>
              </a:schemeClr>
            </a:outerShdw>
          </a:effectLst>
        </p:spPr>
      </p:pic>
      <p:pic>
        <p:nvPicPr>
          <p:cNvPr id="206" name="Google Shape;206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554950" y="3669875"/>
            <a:ext cx="1938775" cy="1621926"/>
          </a:xfrm>
          <a:prstGeom prst="rect">
            <a:avLst/>
          </a:prstGeom>
          <a:noFill/>
          <a:ln>
            <a:noFill/>
          </a:ln>
          <a:effectLst>
            <a:outerShdw dist="514350" dir="7440000" algn="bl" rotWithShape="0">
              <a:schemeClr val="accent1">
                <a:alpha val="61000"/>
              </a:schemeClr>
            </a:outerShdw>
          </a:effectLst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LANK_1_1_1_1_1_1_1_1"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07061" y="3175475"/>
            <a:ext cx="3316756" cy="3346243"/>
          </a:xfrm>
          <a:prstGeom prst="rect">
            <a:avLst/>
          </a:prstGeom>
          <a:noFill/>
          <a:ln>
            <a:noFill/>
          </a:ln>
          <a:effectLst>
            <a:outerShdw dist="514350" dir="7440000" algn="bl" rotWithShape="0">
              <a:schemeClr val="accent1">
                <a:alpha val="61000"/>
              </a:schemeClr>
            </a:outerShdw>
          </a:effectLst>
        </p:spPr>
      </p:pic>
      <p:pic>
        <p:nvPicPr>
          <p:cNvPr id="209" name="Google Shape;209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214179" y="2325750"/>
            <a:ext cx="2008997" cy="2026850"/>
          </a:xfrm>
          <a:prstGeom prst="rect">
            <a:avLst/>
          </a:prstGeom>
          <a:noFill/>
          <a:ln>
            <a:noFill/>
          </a:ln>
          <a:effectLst>
            <a:outerShdw dist="514350" dir="7440000" algn="bl" rotWithShape="0">
              <a:schemeClr val="accent1">
                <a:alpha val="61000"/>
              </a:schemeClr>
            </a:outerShdw>
          </a:effectLst>
        </p:spPr>
      </p:pic>
      <p:pic>
        <p:nvPicPr>
          <p:cNvPr id="210" name="Google Shape;21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699997" flipH="1">
            <a:off x="-56228" y="-619038"/>
            <a:ext cx="1697154" cy="1314430"/>
          </a:xfrm>
          <a:prstGeom prst="rect">
            <a:avLst/>
          </a:prstGeom>
          <a:noFill/>
          <a:ln>
            <a:noFill/>
          </a:ln>
          <a:effectLst>
            <a:outerShdw dist="514350" dir="7440000" algn="bl" rotWithShape="0">
              <a:schemeClr val="accent1">
                <a:alpha val="61000"/>
              </a:schemeClr>
            </a:outerShdw>
          </a:effectLst>
        </p:spPr>
      </p:pic>
      <p:pic>
        <p:nvPicPr>
          <p:cNvPr id="211" name="Google Shape;211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036196" y="298900"/>
            <a:ext cx="2008997" cy="2026850"/>
          </a:xfrm>
          <a:prstGeom prst="rect">
            <a:avLst/>
          </a:prstGeom>
          <a:noFill/>
          <a:ln>
            <a:noFill/>
          </a:ln>
          <a:effectLst>
            <a:outerShdw dist="514350" dir="7440000" algn="bl" rotWithShape="0">
              <a:schemeClr val="accent1">
                <a:alpha val="61000"/>
              </a:schemeClr>
            </a:outerShdw>
          </a:effectLst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">
  <p:cSld name="BLANK_1_1_1_1_1_1_1_1_1">
    <p:bg>
      <p:bgPr>
        <a:solidFill>
          <a:schemeClr val="accent6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1123389" flipH="1">
            <a:off x="1566985" y="-739788"/>
            <a:ext cx="8849731" cy="8646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950901" flipH="1">
            <a:off x="7627629" y="-846373"/>
            <a:ext cx="2232676" cy="225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3304606">
            <a:off x="-5350907" y="-27964"/>
            <a:ext cx="8212628" cy="8024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5542920" y="-1076838"/>
            <a:ext cx="3296666" cy="3296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459772" y="2462535"/>
            <a:ext cx="2811826" cy="2836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61328" y="-1007115"/>
            <a:ext cx="2811826" cy="2836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497629" y="4135124"/>
            <a:ext cx="1284301" cy="12957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2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  <a:effectLst>
            <a:outerShdw dist="161925" dir="8220000" algn="bl" rotWithShape="0">
              <a:schemeClr val="accent1">
                <a:alpha val="52000"/>
              </a:scheme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Lilita One"/>
              <a:buNone/>
              <a:defRPr sz="3500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Lilita One"/>
              <a:buNone/>
              <a:defRPr sz="3500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Lilita One"/>
              <a:buNone/>
              <a:defRPr sz="3500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Lilita One"/>
              <a:buNone/>
              <a:defRPr sz="3500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Lilita One"/>
              <a:buNone/>
              <a:defRPr sz="3500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Lilita One"/>
              <a:buNone/>
              <a:defRPr sz="3500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Lilita One"/>
              <a:buNone/>
              <a:defRPr sz="3500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Lilita One"/>
              <a:buNone/>
              <a:defRPr sz="3500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Lilita One"/>
              <a:buNone/>
              <a:defRPr sz="3500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●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○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■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●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○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■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●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○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Comfortaa"/>
              <a:buChar char="■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D338C4-3C48-4BE9-797C-AD5DBD89BD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74DD2D-C11E-AD88-200B-98DC66C6D9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5CC5BD45-98A8-7F97-62D7-8CE608DB10B4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D2319C1-3227-B15C-ECDB-E8A08298D7F0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0993AC8-4BB0-8E1E-C047-61040F1F5591}"/>
              </a:ext>
            </a:extLst>
          </p:cNvPr>
          <p:cNvSpPr txBox="1">
            <a:spLocks/>
          </p:cNvSpPr>
          <p:nvPr userDrawn="1"/>
        </p:nvSpPr>
        <p:spPr>
          <a:xfrm>
            <a:off x="7089937" y="-77269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DIỆU HIỀN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035DDAB-0F40-29B0-34AE-2BB652C7BE16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1129532" y="28318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B5A9F66-CA9B-1599-9406-D14AA2ADF5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F03F00-89C9-AA8E-8C95-EEA27433B1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2A9A6A-038A-B78E-33AC-C0040C4116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1329FFD-AED7-586F-4F42-E486A3CB11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5433694-6859-52BA-4BF9-5247FD0DA1D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4" r:id="rId3"/>
    <p:sldLayoutId id="2147483655" r:id="rId4"/>
    <p:sldLayoutId id="2147483658" r:id="rId5"/>
    <p:sldLayoutId id="2147483659" r:id="rId6"/>
    <p:sldLayoutId id="2147483670" r:id="rId7"/>
    <p:sldLayoutId id="2147483671" r:id="rId8"/>
    <p:sldLayoutId id="2147483672" r:id="rId9"/>
    <p:sldLayoutId id="2147483673" r:id="rId10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2.wdp"/><Relationship Id="rId3" Type="http://schemas.openxmlformats.org/officeDocument/2006/relationships/image" Target="../media/image11.png"/><Relationship Id="rId7" Type="http://schemas.openxmlformats.org/officeDocument/2006/relationships/image" Target="../media/image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0" Type="http://schemas.microsoft.com/office/2007/relationships/hdphoto" Target="../media/hdphoto1.wdp"/><Relationship Id="rId4" Type="http://schemas.openxmlformats.org/officeDocument/2006/relationships/image" Target="../media/image9.png"/><Relationship Id="rId9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8.jp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microsoft.com/office/2007/relationships/hdphoto" Target="../media/hdphoto5.wdp"/><Relationship Id="rId5" Type="http://schemas.openxmlformats.org/officeDocument/2006/relationships/image" Target="../media/image27.png"/><Relationship Id="rId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10.png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125477">
            <a:off x="7248034" y="3355660"/>
            <a:ext cx="855218" cy="807883"/>
          </a:xfrm>
          <a:prstGeom prst="rect">
            <a:avLst/>
          </a:prstGeom>
          <a:noFill/>
          <a:ln>
            <a:noFill/>
          </a:ln>
          <a:effectLst>
            <a:outerShdw dist="514350" dir="7440000" algn="bl" rotWithShape="0">
              <a:schemeClr val="accent1">
                <a:alpha val="61000"/>
              </a:schemeClr>
            </a:outerShdw>
          </a:effectLst>
        </p:spPr>
      </p:pic>
      <p:pic>
        <p:nvPicPr>
          <p:cNvPr id="10" name="Google Shape;1035;p60">
            <a:extLst>
              <a:ext uri="{FF2B5EF4-FFF2-40B4-BE49-F238E27FC236}">
                <a16:creationId xmlns:a16="http://schemas.microsoft.com/office/drawing/2014/main" id="{4858E108-BEBC-F2EF-B5F8-9A81515ABC96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4256122" flipH="1">
            <a:off x="8248242" y="-432245"/>
            <a:ext cx="2289346" cy="1915192"/>
          </a:xfrm>
          <a:prstGeom prst="rect">
            <a:avLst/>
          </a:prstGeom>
          <a:noFill/>
          <a:ln>
            <a:noFill/>
          </a:ln>
          <a:effectLst>
            <a:outerShdw dist="514350" dir="7440000" algn="bl" rotWithShape="0">
              <a:schemeClr val="accent5">
                <a:alpha val="61000"/>
              </a:schemeClr>
            </a:outerShdw>
          </a:effectLst>
        </p:spPr>
      </p:pic>
      <p:pic>
        <p:nvPicPr>
          <p:cNvPr id="18" name="Google Shape;48;p6">
            <a:extLst>
              <a:ext uri="{FF2B5EF4-FFF2-40B4-BE49-F238E27FC236}">
                <a16:creationId xmlns:a16="http://schemas.microsoft.com/office/drawing/2014/main" id="{3EF950BB-16C5-F18E-B312-4E5681C3871B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4871880">
            <a:off x="-47728" y="3979539"/>
            <a:ext cx="1697154" cy="1314429"/>
          </a:xfrm>
          <a:prstGeom prst="rect">
            <a:avLst/>
          </a:prstGeom>
          <a:noFill/>
          <a:ln>
            <a:noFill/>
          </a:ln>
          <a:effectLst>
            <a:outerShdw dist="514350" dir="7440000" algn="bl" rotWithShape="0">
              <a:schemeClr val="accent1">
                <a:alpha val="61000"/>
              </a:schemeClr>
            </a:outerShdw>
          </a:effectLst>
        </p:spPr>
      </p:pic>
      <p:pic>
        <p:nvPicPr>
          <p:cNvPr id="12" name="Google Shape;1040;p60">
            <a:extLst>
              <a:ext uri="{FF2B5EF4-FFF2-40B4-BE49-F238E27FC236}">
                <a16:creationId xmlns:a16="http://schemas.microsoft.com/office/drawing/2014/main" id="{7592C8B2-116C-A807-133B-63D0CBB9F8B1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 flipH="1">
            <a:off x="7003289" y="2486204"/>
            <a:ext cx="1990965" cy="2230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040;p60">
            <a:extLst>
              <a:ext uri="{FF2B5EF4-FFF2-40B4-BE49-F238E27FC236}">
                <a16:creationId xmlns:a16="http://schemas.microsoft.com/office/drawing/2014/main" id="{619571E3-B73F-B743-3977-6EEF313E17C8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 flipH="1">
            <a:off x="7660575" y="-714197"/>
            <a:ext cx="2557926" cy="2413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46;p6">
            <a:extLst>
              <a:ext uri="{FF2B5EF4-FFF2-40B4-BE49-F238E27FC236}">
                <a16:creationId xmlns:a16="http://schemas.microsoft.com/office/drawing/2014/main" id="{1664D09F-601C-3EDF-900F-80E3D5807583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00000" flipH="1">
            <a:off x="191874" y="2279510"/>
            <a:ext cx="1453203" cy="1276717"/>
          </a:xfrm>
          <a:prstGeom prst="rect">
            <a:avLst/>
          </a:prstGeom>
          <a:noFill/>
          <a:ln>
            <a:noFill/>
          </a:ln>
          <a:effectLst>
            <a:outerShdw dist="514350" dir="7440000" algn="bl" rotWithShape="0">
              <a:schemeClr val="accent1">
                <a:alpha val="61000"/>
              </a:schemeClr>
            </a:outerShdw>
          </a:effectLst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DCAEA2A7-FE53-AAD2-578B-D7757E023D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21525" y="-60450"/>
            <a:ext cx="472658" cy="545976"/>
          </a:xfrm>
          <a:prstGeom prst="rect">
            <a:avLst/>
          </a:prstGeom>
        </p:spPr>
      </p:pic>
      <p:pic>
        <p:nvPicPr>
          <p:cNvPr id="25" name="Google Shape;46;p6">
            <a:extLst>
              <a:ext uri="{FF2B5EF4-FFF2-40B4-BE49-F238E27FC236}">
                <a16:creationId xmlns:a16="http://schemas.microsoft.com/office/drawing/2014/main" id="{12DB6147-C58B-5728-7826-8C9664C609E7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00000" flipH="1">
            <a:off x="6949041" y="4426863"/>
            <a:ext cx="1453203" cy="1276717"/>
          </a:xfrm>
          <a:prstGeom prst="rect">
            <a:avLst/>
          </a:prstGeom>
          <a:noFill/>
          <a:ln>
            <a:noFill/>
          </a:ln>
          <a:effectLst>
            <a:outerShdw dist="514350" dir="7440000" algn="bl" rotWithShape="0">
              <a:schemeClr val="accent1">
                <a:alpha val="61000"/>
              </a:schemeClr>
            </a:outerShdw>
          </a:effectLst>
        </p:spPr>
      </p:pic>
      <p:pic>
        <p:nvPicPr>
          <p:cNvPr id="9" name="Google Shape;1039;p60">
            <a:extLst>
              <a:ext uri="{FF2B5EF4-FFF2-40B4-BE49-F238E27FC236}">
                <a16:creationId xmlns:a16="http://schemas.microsoft.com/office/drawing/2014/main" id="{34B15DEB-6D93-266C-411D-62D52D98656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 flipH="1">
            <a:off x="-277011" y="3360037"/>
            <a:ext cx="2180553" cy="2161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Picture 4" descr="Cute girl standing with inflatable yellow duck Vector Image">
            <a:extLst>
              <a:ext uri="{FF2B5EF4-FFF2-40B4-BE49-F238E27FC236}">
                <a16:creationId xmlns:a16="http://schemas.microsoft.com/office/drawing/2014/main" id="{5049D402-1FC1-B1AE-2D42-164F06AA7F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479" y="2690742"/>
            <a:ext cx="2968744" cy="3206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9" name="Google Shape;239;p31"/>
          <p:cNvSpPr txBox="1">
            <a:spLocks noGrp="1"/>
          </p:cNvSpPr>
          <p:nvPr>
            <p:ph type="ctrTitle"/>
          </p:nvPr>
        </p:nvSpPr>
        <p:spPr>
          <a:xfrm>
            <a:off x="-694711" y="1001318"/>
            <a:ext cx="7698000" cy="8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500">
                <a:ln w="25400">
                  <a:solidFill>
                    <a:srgbClr val="00B0F0"/>
                  </a:solidFill>
                </a:ln>
                <a:solidFill>
                  <a:schemeClr val="bg1"/>
                </a:solidFill>
                <a:latin typeface="#9Slide07 IcielCadena" panose="02000503000000020004" pitchFamily="2" charset="0"/>
              </a:rPr>
              <a:t>Ôn tập các số đến </a:t>
            </a:r>
            <a:br>
              <a:rPr lang="en" sz="650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  <a:latin typeface="#9Slide07 IcielCadena" panose="02000503000000020004" pitchFamily="2" charset="0"/>
              </a:rPr>
            </a:br>
            <a:r>
              <a:rPr lang="en" sz="9600">
                <a:ln>
                  <a:solidFill>
                    <a:srgbClr val="FFFF00"/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#9Slide07 IcielCadena" panose="02000503000000020004" pitchFamily="2" charset="0"/>
              </a:rPr>
              <a:t>1</a:t>
            </a:r>
            <a:endParaRPr sz="9600">
              <a:ln>
                <a:solidFill>
                  <a:srgbClr val="FFFF00"/>
                </a:solidFill>
              </a:ln>
              <a:solidFill>
                <a:schemeClr val="accent4">
                  <a:lumMod val="75000"/>
                </a:schemeClr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#9Slide07 IcielCadena" panose="02000503000000020004" pitchFamily="2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C304A33-770D-8EA7-2220-90E219DD669E}"/>
              </a:ext>
            </a:extLst>
          </p:cNvPr>
          <p:cNvSpPr txBox="1"/>
          <p:nvPr/>
        </p:nvSpPr>
        <p:spPr>
          <a:xfrm>
            <a:off x="6645937" y="-188755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000" b="1" kern="0">
                <a:solidFill>
                  <a:schemeClr val="bg1">
                    <a:alpha val="45000"/>
                  </a:scheme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2000" b="1" kern="0">
              <a:solidFill>
                <a:schemeClr val="bg1">
                  <a:alpha val="45000"/>
                </a:scheme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2F7673-F4AA-0515-D8EB-56D932606A9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33205" y="1144922"/>
            <a:ext cx="1956986" cy="1408298"/>
          </a:xfrm>
          <a:prstGeom prst="rect">
            <a:avLst/>
          </a:prstGeom>
        </p:spPr>
      </p:pic>
      <p:sp>
        <p:nvSpPr>
          <p:cNvPr id="24" name="Google Shape;260;p33">
            <a:extLst>
              <a:ext uri="{FF2B5EF4-FFF2-40B4-BE49-F238E27FC236}">
                <a16:creationId xmlns:a16="http://schemas.microsoft.com/office/drawing/2014/main" id="{000EA473-DD05-735E-AB5E-2A77764E0787}"/>
              </a:ext>
            </a:extLst>
          </p:cNvPr>
          <p:cNvSpPr txBox="1">
            <a:spLocks/>
          </p:cNvSpPr>
          <p:nvPr/>
        </p:nvSpPr>
        <p:spPr>
          <a:xfrm>
            <a:off x="2383146" y="4254712"/>
            <a:ext cx="4753121" cy="508335"/>
          </a:xfrm>
          <a:prstGeom prst="rect">
            <a:avLst/>
          </a:prstGeom>
          <a:noFill/>
          <a:ln>
            <a:noFill/>
          </a:ln>
          <a:effectLst>
            <a:outerShdw dist="228600" dir="7620000" algn="bl" rotWithShape="0">
              <a:schemeClr val="accent1">
                <a:alpha val="54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Lilita One"/>
              <a:buNone/>
              <a:defRPr sz="54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Lilita One"/>
              <a:buNone/>
              <a:defRPr sz="52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Lilita One"/>
              <a:buNone/>
              <a:defRPr sz="52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Lilita One"/>
              <a:buNone/>
              <a:defRPr sz="52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Lilita One"/>
              <a:buNone/>
              <a:defRPr sz="52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Lilita One"/>
              <a:buNone/>
              <a:defRPr sz="52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Lilita One"/>
              <a:buNone/>
              <a:defRPr sz="52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Lilita One"/>
              <a:buNone/>
              <a:defRPr sz="52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Lilita One"/>
              <a:buNone/>
              <a:defRPr sz="52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r>
              <a:rPr lang="en-US" sz="3600">
                <a:ln w="12700">
                  <a:solidFill>
                    <a:schemeClr val="bg1"/>
                  </a:solidFill>
                </a:ln>
                <a:solidFill>
                  <a:schemeClr val="tx1"/>
                </a:solidFill>
                <a:latin typeface="UTM Habano" panose="02040603050506020204" pitchFamily="18" charset="0"/>
              </a:rPr>
              <a:t>Trang 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C30CAE4-A749-12CB-BDF7-5D0A4201549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986400" y="1003158"/>
            <a:ext cx="7498730" cy="47004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20425" y="329287"/>
            <a:ext cx="1566900" cy="1574075"/>
          </a:xfrm>
          <a:prstGeom prst="rect">
            <a:avLst/>
          </a:prstGeom>
          <a:noFill/>
          <a:ln>
            <a:noFill/>
          </a:ln>
          <a:effectLst>
            <a:outerShdw dist="514350" dir="7440000" algn="bl" rotWithShape="0">
              <a:schemeClr val="accent5">
                <a:alpha val="61000"/>
              </a:schemeClr>
            </a:outerShdw>
          </a:effectLst>
        </p:spPr>
      </p:pic>
      <p:pic>
        <p:nvPicPr>
          <p:cNvPr id="285" name="Google Shape;285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2089804">
            <a:off x="6466315" y="2451002"/>
            <a:ext cx="2464192" cy="1742114"/>
          </a:xfrm>
          <a:prstGeom prst="rect">
            <a:avLst/>
          </a:prstGeom>
          <a:noFill/>
          <a:ln>
            <a:noFill/>
          </a:ln>
          <a:effectLst>
            <a:outerShdw dist="514350" dir="7440000" algn="bl" rotWithShape="0">
              <a:schemeClr val="accent5">
                <a:alpha val="61000"/>
              </a:schemeClr>
            </a:outerShdw>
          </a:effectLst>
        </p:spPr>
      </p:pic>
      <p:pic>
        <p:nvPicPr>
          <p:cNvPr id="286" name="Google Shape;286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6459095" y="1485899"/>
            <a:ext cx="3296666" cy="3296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7926313" y="923415"/>
            <a:ext cx="3296666" cy="3296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CB53B31-09E4-DB01-C057-76B91339BA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86428"/>
            <a:ext cx="2637365" cy="2357422"/>
          </a:xfrm>
          <a:prstGeom prst="rect">
            <a:avLst/>
          </a:prstGeom>
        </p:spPr>
      </p:pic>
      <p:sp>
        <p:nvSpPr>
          <p:cNvPr id="8" name="Google Shape;260;p33">
            <a:extLst>
              <a:ext uri="{FF2B5EF4-FFF2-40B4-BE49-F238E27FC236}">
                <a16:creationId xmlns:a16="http://schemas.microsoft.com/office/drawing/2014/main" id="{713DE44B-9A10-E48C-4CE0-3B2E155E340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38417" y="2970376"/>
            <a:ext cx="4753121" cy="50833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 dirty="0">
                <a:ln w="38100">
                  <a:solidFill>
                    <a:schemeClr val="bg1">
                      <a:lumMod val="95000"/>
                    </a:schemeClr>
                  </a:solidFill>
                </a:ln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 TẬP</a:t>
            </a:r>
            <a:endParaRPr sz="11000" dirty="0">
              <a:ln w="38100">
                <a:solidFill>
                  <a:schemeClr val="bg1">
                    <a:lumMod val="95000"/>
                  </a:schemeClr>
                </a:solidFill>
              </a:ln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59E261A-794C-E6FF-94D5-DD0A50834B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9900932">
            <a:off x="588066" y="1237196"/>
            <a:ext cx="2859889" cy="17498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60;p33">
            <a:extLst>
              <a:ext uri="{FF2B5EF4-FFF2-40B4-BE49-F238E27FC236}">
                <a16:creationId xmlns:a16="http://schemas.microsoft.com/office/drawing/2014/main" id="{6295259E-35AA-4A88-43E0-D7F8FE01321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7528" y="197610"/>
            <a:ext cx="7730836" cy="127065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Em ước lượng xem trong hình có khoảng mấy chục viên bi rồi đếm số viên bi trong hình đó (theo mẫu).</a:t>
            </a:r>
            <a:endParaRPr sz="2500" b="1">
              <a:solidFill>
                <a:schemeClr val="tx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E056E4F-BFDA-A004-7F79-5A787E05BF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8130" y="57517"/>
            <a:ext cx="1350073" cy="127065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1A3C962-860D-355D-54D6-0B02AC83DE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3756" y="2135704"/>
            <a:ext cx="5296396" cy="2885705"/>
          </a:xfrm>
          <a:prstGeom prst="rect">
            <a:avLst/>
          </a:prstGeom>
        </p:spPr>
      </p:pic>
      <p:sp>
        <p:nvSpPr>
          <p:cNvPr id="30" name="Google Shape;260;p33">
            <a:extLst>
              <a:ext uri="{FF2B5EF4-FFF2-40B4-BE49-F238E27FC236}">
                <a16:creationId xmlns:a16="http://schemas.microsoft.com/office/drawing/2014/main" id="{FABC6036-4D29-55B5-BDD5-2CFFA4ABC3B0}"/>
              </a:ext>
            </a:extLst>
          </p:cNvPr>
          <p:cNvSpPr txBox="1">
            <a:spLocks/>
          </p:cNvSpPr>
          <p:nvPr/>
        </p:nvSpPr>
        <p:spPr>
          <a:xfrm>
            <a:off x="5593277" y="2492712"/>
            <a:ext cx="3336967" cy="236504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ilita One"/>
              <a:buNone/>
              <a:defRPr sz="2400" b="0" i="0" u="none" strike="noStrike" cap="none">
                <a:solidFill>
                  <a:schemeClr val="accent2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ilita One"/>
              <a:buNone/>
              <a:defRPr sz="24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ilita One"/>
              <a:buNone/>
              <a:defRPr sz="24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ilita One"/>
              <a:buNone/>
              <a:defRPr sz="24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ilita One"/>
              <a:buNone/>
              <a:defRPr sz="24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ilita One"/>
              <a:buNone/>
              <a:defRPr sz="24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ilita One"/>
              <a:buNone/>
              <a:defRPr sz="24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ilita One"/>
              <a:buNone/>
              <a:defRPr sz="24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ilita One"/>
              <a:buNone/>
              <a:defRPr sz="24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pPr marL="342900" indent="-342900">
              <a:buFontTx/>
              <a:buChar char="-"/>
            </a:pPr>
            <a:r>
              <a:rPr lang="vi-VN" sz="2500" b="1">
                <a:solidFill>
                  <a:schemeClr val="bg1"/>
                </a:solidFill>
                <a:latin typeface="UTM Avo" panose="02040603050506020204" pitchFamily="18" charset="0"/>
              </a:rPr>
              <a:t>Em ước lượng</a:t>
            </a:r>
            <a:r>
              <a:rPr lang="en-US" sz="2500" b="1">
                <a:solidFill>
                  <a:schemeClr val="bg1"/>
                </a:solidFill>
                <a:latin typeface="UTM Avo" panose="02040603050506020204" pitchFamily="18" charset="0"/>
              </a:rPr>
              <a:t>: </a:t>
            </a:r>
            <a:r>
              <a:rPr lang="en-US" sz="2500" b="1">
                <a:solidFill>
                  <a:srgbClr val="002060"/>
                </a:solidFill>
                <a:latin typeface="UTM Avo" panose="02040603050506020204" pitchFamily="18" charset="0"/>
              </a:rPr>
              <a:t>Khoảng</a:t>
            </a:r>
          </a:p>
          <a:p>
            <a:r>
              <a:rPr lang="en-US" sz="2500" b="1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500" b="1">
                <a:solidFill>
                  <a:srgbClr val="002060"/>
                </a:solidFill>
                <a:latin typeface="UTM Avo" panose="02040603050506020204" pitchFamily="18" charset="0"/>
              </a:rPr>
              <a:t>3 chục viên bi.</a:t>
            </a:r>
          </a:p>
          <a:p>
            <a:r>
              <a:rPr lang="en-US" sz="2500" b="1">
                <a:solidFill>
                  <a:schemeClr val="bg1"/>
                </a:solidFill>
                <a:latin typeface="UTM Avo" panose="02040603050506020204" pitchFamily="18" charset="0"/>
              </a:rPr>
              <a:t>- Em đếm được:</a:t>
            </a:r>
          </a:p>
          <a:p>
            <a:r>
              <a:rPr lang="en-US" sz="2500" b="1">
                <a:solidFill>
                  <a:srgbClr val="002060"/>
                </a:solidFill>
                <a:latin typeface="UTM Avo" panose="02040603050506020204" pitchFamily="18" charset="0"/>
              </a:rPr>
              <a:t>32 viên bi</a:t>
            </a:r>
          </a:p>
        </p:txBody>
      </p:sp>
      <p:sp>
        <p:nvSpPr>
          <p:cNvPr id="31" name="Google Shape;260;p33">
            <a:extLst>
              <a:ext uri="{FF2B5EF4-FFF2-40B4-BE49-F238E27FC236}">
                <a16:creationId xmlns:a16="http://schemas.microsoft.com/office/drawing/2014/main" id="{5A50459C-8A0F-C988-E786-80997A53387E}"/>
              </a:ext>
            </a:extLst>
          </p:cNvPr>
          <p:cNvSpPr txBox="1">
            <a:spLocks/>
          </p:cNvSpPr>
          <p:nvPr/>
        </p:nvSpPr>
        <p:spPr>
          <a:xfrm>
            <a:off x="-657216" y="1592996"/>
            <a:ext cx="4753121" cy="508335"/>
          </a:xfrm>
          <a:prstGeom prst="rect">
            <a:avLst/>
          </a:prstGeom>
          <a:noFill/>
          <a:ln>
            <a:noFill/>
          </a:ln>
          <a:effectLst>
            <a:outerShdw dist="161925" dir="8220000" algn="bl" rotWithShape="0">
              <a:schemeClr val="accent1">
                <a:alpha val="52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ilita One"/>
              <a:buNone/>
              <a:defRPr sz="2400" b="0" i="0" u="none" strike="noStrike" cap="none">
                <a:solidFill>
                  <a:schemeClr val="accent2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ilita One"/>
              <a:buNone/>
              <a:defRPr sz="24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ilita One"/>
              <a:buNone/>
              <a:defRPr sz="24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ilita One"/>
              <a:buNone/>
              <a:defRPr sz="24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ilita One"/>
              <a:buNone/>
              <a:defRPr sz="24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ilita One"/>
              <a:buNone/>
              <a:defRPr sz="24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ilita One"/>
              <a:buNone/>
              <a:defRPr sz="24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ilita One"/>
              <a:buNone/>
              <a:defRPr sz="24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ilita One"/>
              <a:buNone/>
              <a:defRPr sz="24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r>
              <a:rPr lang="en-US" sz="4800">
                <a:ln w="6350">
                  <a:solidFill>
                    <a:schemeClr val="bg1">
                      <a:lumMod val="95000"/>
                    </a:schemeClr>
                  </a:solidFill>
                </a:ln>
                <a:solidFill>
                  <a:srgbClr val="002060"/>
                </a:solidFill>
                <a:latin typeface="UTM Habano" panose="02040603050506020204" pitchFamily="18" charset="0"/>
              </a:rPr>
              <a:t>a) </a:t>
            </a:r>
            <a:r>
              <a:rPr lang="en-US" sz="4800">
                <a:ln w="6350">
                  <a:solidFill>
                    <a:schemeClr val="bg1">
                      <a:lumMod val="95000"/>
                    </a:schemeClr>
                  </a:solidFill>
                </a:ln>
                <a:solidFill>
                  <a:srgbClr val="002060"/>
                </a:solidFill>
                <a:latin typeface="UTM Flamenco" panose="02040603050506020204" pitchFamily="18" charset="0"/>
              </a:rPr>
              <a:t>Mẫu</a:t>
            </a:r>
          </a:p>
        </p:txBody>
      </p:sp>
    </p:spTree>
    <p:extLst>
      <p:ext uri="{BB962C8B-B14F-4D97-AF65-F5344CB8AC3E}">
        <p14:creationId xmlns:p14="http://schemas.microsoft.com/office/powerpoint/2010/main" val="889395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0" grpId="0" animBg="1"/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, vector graphics, accessory, aircraft&#10;&#10;Description automatically generated">
            <a:extLst>
              <a:ext uri="{FF2B5EF4-FFF2-40B4-BE49-F238E27FC236}">
                <a16:creationId xmlns:a16="http://schemas.microsoft.com/office/drawing/2014/main" id="{797CDF3A-0054-170C-5980-404F1CF6CF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64969" cy="5143500"/>
          </a:xfrm>
          <a:prstGeom prst="rect">
            <a:avLst/>
          </a:prstGeom>
        </p:spPr>
      </p:pic>
      <p:sp>
        <p:nvSpPr>
          <p:cNvPr id="3" name="Google Shape;260;p33">
            <a:extLst>
              <a:ext uri="{FF2B5EF4-FFF2-40B4-BE49-F238E27FC236}">
                <a16:creationId xmlns:a16="http://schemas.microsoft.com/office/drawing/2014/main" id="{50F916CD-7A24-33B4-DF6E-E74AC89791CD}"/>
              </a:ext>
            </a:extLst>
          </p:cNvPr>
          <p:cNvSpPr txBox="1">
            <a:spLocks/>
          </p:cNvSpPr>
          <p:nvPr/>
        </p:nvSpPr>
        <p:spPr>
          <a:xfrm>
            <a:off x="522514" y="237452"/>
            <a:ext cx="7568214" cy="1270657"/>
          </a:xfrm>
          <a:prstGeom prst="rect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Lilita One"/>
              <a:buNone/>
              <a:defRPr sz="7800" b="0" i="0" u="none" strike="noStrike" cap="none">
                <a:solidFill>
                  <a:schemeClr val="dk2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Lilita One"/>
              <a:buNone/>
              <a:defRPr sz="60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Lilita One"/>
              <a:buNone/>
              <a:defRPr sz="60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Lilita One"/>
              <a:buNone/>
              <a:defRPr sz="60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Lilita One"/>
              <a:buNone/>
              <a:defRPr sz="60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Lilita One"/>
              <a:buNone/>
              <a:defRPr sz="60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Lilita One"/>
              <a:buNone/>
              <a:defRPr sz="60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Lilita One"/>
              <a:buNone/>
              <a:defRPr sz="60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Lilita One"/>
              <a:buNone/>
              <a:defRPr sz="60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r>
              <a:rPr lang="vi-VN" sz="2500" b="1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Em ước lượng xem trong hình có khoảng mấy chục quả cà chua rồi đếm số cà chua trong hình đó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7D5A7A-F577-27C6-BD5B-C0635E338B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53530" y="1745561"/>
            <a:ext cx="6588589" cy="3192427"/>
          </a:xfrm>
          <a:prstGeom prst="rect">
            <a:avLst/>
          </a:prstGeom>
        </p:spPr>
      </p:pic>
      <p:pic>
        <p:nvPicPr>
          <p:cNvPr id="5" name="Picture 2" descr="Cute farm girl in standing position Cartoon 3414935 Vector Art at Vecteezy">
            <a:extLst>
              <a:ext uri="{FF2B5EF4-FFF2-40B4-BE49-F238E27FC236}">
                <a16:creationId xmlns:a16="http://schemas.microsoft.com/office/drawing/2014/main" id="{8F6E03D7-21CC-0554-9CFC-0C34B596C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21" b="93281" l="9848" r="92122">
                        <a14:foregroundMark x1="60340" y1="3021" x2="60340" y2="3021"/>
                        <a14:foregroundMark x1="92122" y1="14792" x2="92122" y2="14792"/>
                        <a14:foregroundMark x1="58371" y1="22396" x2="58371" y2="27708"/>
                        <a14:foregroundMark x1="46822" y1="22396" x2="46822" y2="29531"/>
                        <a14:foregroundMark x1="58371" y1="89792" x2="58371" y2="89792"/>
                        <a14:foregroundMark x1="35363" y1="93021" x2="35363" y2="93021"/>
                        <a14:foregroundMark x1="59534" y1="82448" x2="59534" y2="82448"/>
                        <a14:foregroundMark x1="42077" y1="80573" x2="42077" y2="80573"/>
                        <a14:foregroundMark x1="42525" y1="80833" x2="44047" y2="86823"/>
                        <a14:foregroundMark x1="59982" y1="80573" x2="59982" y2="83594"/>
                        <a14:foregroundMark x1="59982" y1="89375" x2="59982" y2="89375"/>
                        <a14:foregroundMark x1="60698" y1="92344" x2="60698" y2="92344"/>
                        <a14:foregroundMark x1="65533" y1="93281" x2="65533" y2="93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1132136"/>
            <a:ext cx="2720195" cy="4171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D3A4B4-4F1E-10A0-0714-F44FB89FC3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56028" y="140141"/>
            <a:ext cx="1708941" cy="1527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771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35"/>
          <p:cNvSpPr txBox="1">
            <a:spLocks noGrp="1"/>
          </p:cNvSpPr>
          <p:nvPr>
            <p:ph type="title"/>
          </p:nvPr>
        </p:nvSpPr>
        <p:spPr>
          <a:xfrm>
            <a:off x="3697061" y="650916"/>
            <a:ext cx="3059340" cy="8180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>
                <a:solidFill>
                  <a:schemeClr val="bg1"/>
                </a:solidFill>
                <a:latin typeface="UTM Gradoo" panose="02040603050506020204" pitchFamily="18" charset="0"/>
              </a:rPr>
              <a:t>S</a:t>
            </a:r>
            <a:r>
              <a:rPr lang="en" sz="4500" b="1">
                <a:solidFill>
                  <a:schemeClr val="bg1"/>
                </a:solidFill>
                <a:latin typeface="UTM Gradoo" panose="02040603050506020204" pitchFamily="18" charset="0"/>
              </a:rPr>
              <a:t>ố?</a:t>
            </a:r>
            <a:endParaRPr sz="4500" b="1">
              <a:solidFill>
                <a:schemeClr val="bg1"/>
              </a:solidFill>
              <a:latin typeface="UTM Gradoo" panose="02040603050506020204" pitchFamily="18" charset="0"/>
            </a:endParaRPr>
          </a:p>
        </p:txBody>
      </p:sp>
      <p:pic>
        <p:nvPicPr>
          <p:cNvPr id="296" name="Google Shape;296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03861" y="2743200"/>
            <a:ext cx="3352259" cy="33462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97783" y="2209137"/>
            <a:ext cx="3302862" cy="3296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2089802">
            <a:off x="469475" y="3663451"/>
            <a:ext cx="1654732" cy="1169849"/>
          </a:xfrm>
          <a:prstGeom prst="rect">
            <a:avLst/>
          </a:prstGeom>
          <a:noFill/>
          <a:ln>
            <a:noFill/>
          </a:ln>
          <a:effectLst>
            <a:outerShdw dist="514350" dir="7440000" algn="bl" rotWithShape="0">
              <a:schemeClr val="accent1">
                <a:alpha val="61000"/>
              </a:scheme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49483BC-6A8D-CB30-84C6-DC648B198C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54303" y="165190"/>
            <a:ext cx="1652159" cy="1481456"/>
          </a:xfrm>
          <a:prstGeom prst="rect">
            <a:avLst/>
          </a:prstGeom>
        </p:spPr>
      </p:pic>
      <p:sp>
        <p:nvSpPr>
          <p:cNvPr id="14" name="Google Shape;260;p33">
            <a:extLst>
              <a:ext uri="{FF2B5EF4-FFF2-40B4-BE49-F238E27FC236}">
                <a16:creationId xmlns:a16="http://schemas.microsoft.com/office/drawing/2014/main" id="{041F4A9B-FBC5-B94C-A4CB-1A28C49CC6CF}"/>
              </a:ext>
            </a:extLst>
          </p:cNvPr>
          <p:cNvSpPr txBox="1">
            <a:spLocks/>
          </p:cNvSpPr>
          <p:nvPr/>
        </p:nvSpPr>
        <p:spPr>
          <a:xfrm>
            <a:off x="836489" y="1672305"/>
            <a:ext cx="7653169" cy="549575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Lilita One"/>
              <a:buNone/>
              <a:defRPr sz="7800" b="0" i="0" u="none" strike="noStrike" cap="none">
                <a:solidFill>
                  <a:schemeClr val="dk2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Lilita One"/>
              <a:buNone/>
              <a:defRPr sz="60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Lilita One"/>
              <a:buNone/>
              <a:defRPr sz="60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Lilita One"/>
              <a:buNone/>
              <a:defRPr sz="60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Lilita One"/>
              <a:buNone/>
              <a:defRPr sz="60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Lilita One"/>
              <a:buNone/>
              <a:defRPr sz="60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Lilita One"/>
              <a:buNone/>
              <a:defRPr sz="60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Lilita One"/>
              <a:buNone/>
              <a:defRPr sz="60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Lilita One"/>
              <a:buNone/>
              <a:defRPr sz="60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r>
              <a:rPr lang="en-US" sz="3200" b="1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a) Số 87 gồm 8 chục là: 87 = 80 + 7</a:t>
            </a:r>
            <a:endParaRPr lang="vi-VN" sz="3200" b="1">
              <a:solidFill>
                <a:schemeClr val="tx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9" name="Google Shape;260;p33">
            <a:extLst>
              <a:ext uri="{FF2B5EF4-FFF2-40B4-BE49-F238E27FC236}">
                <a16:creationId xmlns:a16="http://schemas.microsoft.com/office/drawing/2014/main" id="{FB3659F0-4442-6275-A41E-3EC8E20055ED}"/>
              </a:ext>
            </a:extLst>
          </p:cNvPr>
          <p:cNvSpPr txBox="1">
            <a:spLocks/>
          </p:cNvSpPr>
          <p:nvPr/>
        </p:nvSpPr>
        <p:spPr>
          <a:xfrm>
            <a:off x="45231" y="3549834"/>
            <a:ext cx="9157492" cy="80755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Lilita One"/>
              <a:buNone/>
              <a:defRPr sz="7800" b="0" i="0" u="none" strike="noStrike" cap="none">
                <a:solidFill>
                  <a:schemeClr val="dk2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Lilita One"/>
              <a:buNone/>
              <a:defRPr sz="60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Lilita One"/>
              <a:buNone/>
              <a:defRPr sz="60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Lilita One"/>
              <a:buNone/>
              <a:defRPr sz="60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Lilita One"/>
              <a:buNone/>
              <a:defRPr sz="60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Lilita One"/>
              <a:buNone/>
              <a:defRPr sz="60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Lilita One"/>
              <a:buNone/>
              <a:defRPr sz="60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Lilita One"/>
              <a:buNone/>
              <a:defRPr sz="60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Lilita One"/>
              <a:buNone/>
              <a:defRPr sz="60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r>
              <a:rPr lang="en-US" sz="2700" b="1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c) Số 63 gồm ? chục và ? đơn vị, viết là:  ? = ? + ? </a:t>
            </a:r>
            <a:endParaRPr lang="vi-VN" sz="2700" b="1">
              <a:solidFill>
                <a:schemeClr val="tx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0" name="Google Shape;260;p33">
            <a:extLst>
              <a:ext uri="{FF2B5EF4-FFF2-40B4-BE49-F238E27FC236}">
                <a16:creationId xmlns:a16="http://schemas.microsoft.com/office/drawing/2014/main" id="{776B97E6-4AB9-E0E2-96E5-8AB369E17837}"/>
              </a:ext>
            </a:extLst>
          </p:cNvPr>
          <p:cNvSpPr txBox="1">
            <a:spLocks/>
          </p:cNvSpPr>
          <p:nvPr/>
        </p:nvSpPr>
        <p:spPr>
          <a:xfrm>
            <a:off x="45231" y="2339338"/>
            <a:ext cx="9098769" cy="83889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Lilita One"/>
              <a:buNone/>
              <a:defRPr sz="7800" b="0" i="0" u="none" strike="noStrike" cap="none">
                <a:solidFill>
                  <a:schemeClr val="dk2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Lilita One"/>
              <a:buNone/>
              <a:defRPr sz="60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Lilita One"/>
              <a:buNone/>
              <a:defRPr sz="60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Lilita One"/>
              <a:buNone/>
              <a:defRPr sz="60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Lilita One"/>
              <a:buNone/>
              <a:defRPr sz="60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Lilita One"/>
              <a:buNone/>
              <a:defRPr sz="60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Lilita One"/>
              <a:buNone/>
              <a:defRPr sz="60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Lilita One"/>
              <a:buNone/>
              <a:defRPr sz="60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Lilita One"/>
              <a:buNone/>
              <a:defRPr sz="60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r>
              <a:rPr lang="en-US" sz="2700" b="1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b) Số 45 gồm ? chục và ? đơn vị, viết là: 45 = ? + ?</a:t>
            </a:r>
            <a:endParaRPr lang="vi-VN" sz="2700" b="1">
              <a:solidFill>
                <a:schemeClr val="tx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723800-D53D-AB22-58A6-1172F63F0A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25700" y="2339338"/>
            <a:ext cx="7092600" cy="2442344"/>
          </a:xfr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3500" b="1">
                <a:solidFill>
                  <a:srgbClr val="002060"/>
                </a:solidFill>
                <a:latin typeface="UTM Avo" panose="02040603050506020204" pitchFamily="18" charset="0"/>
              </a:rPr>
              <a:t>Để thực hiện bài tập này, cùng chơi trò chơi </a:t>
            </a:r>
          </a:p>
          <a:p>
            <a:pPr algn="ctr"/>
            <a:r>
              <a:rPr lang="en-US" sz="3500" b="1">
                <a:solidFill>
                  <a:srgbClr val="DE5875"/>
                </a:solidFill>
                <a:latin typeface="UTM Flamenco" panose="02040603050506020204" pitchFamily="18" charset="0"/>
              </a:rPr>
              <a:t>“Tìm phụ kiện đi biển” </a:t>
            </a:r>
            <a:r>
              <a:rPr lang="en-US" sz="3500" b="1">
                <a:solidFill>
                  <a:srgbClr val="002060"/>
                </a:solidFill>
                <a:latin typeface="UTM Avo" panose="02040603050506020204" pitchFamily="18" charset="0"/>
              </a:rPr>
              <a:t>nhé!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3" grpId="0" animBg="1"/>
      <p:bldP spid="14" grpId="0" animBg="1"/>
      <p:bldP spid="9" grpId="0" animBg="1"/>
      <p:bldP spid="9" grpId="1" animBg="1"/>
      <p:bldP spid="10" grpId="0" animBg="1"/>
      <p:bldP spid="10" grpId="1" animBg="1"/>
      <p:bldP spid="3" grpId="0" uiExpand="1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0A90079-DBBF-65EB-74C1-222C278060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9309" y="435828"/>
            <a:ext cx="9144000" cy="48629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ool Party MK Campaign by Slidesgo">
  <a:themeElements>
    <a:clrScheme name="Simple Light">
      <a:dk1>
        <a:srgbClr val="1F5F73"/>
      </a:dk1>
      <a:lt1>
        <a:srgbClr val="FFFFFF"/>
      </a:lt1>
      <a:dk2>
        <a:srgbClr val="27ABC0"/>
      </a:dk2>
      <a:lt2>
        <a:srgbClr val="E6FFFD"/>
      </a:lt2>
      <a:accent1>
        <a:srgbClr val="107EAD"/>
      </a:accent1>
      <a:accent2>
        <a:srgbClr val="F6C978"/>
      </a:accent2>
      <a:accent3>
        <a:srgbClr val="FFDFAC"/>
      </a:accent3>
      <a:accent4>
        <a:srgbClr val="DF607C"/>
      </a:accent4>
      <a:accent5>
        <a:srgbClr val="7CDDD6"/>
      </a:accent5>
      <a:accent6>
        <a:srgbClr val="FFFAE2"/>
      </a:accent6>
      <a:hlink>
        <a:srgbClr val="E6FF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652</TotalTime>
  <Words>157</Words>
  <Application>Microsoft Office PowerPoint</Application>
  <PresentationFormat>On-screen Show (16:9)</PresentationFormat>
  <Paragraphs>17</Paragraphs>
  <Slides>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21" baseType="lpstr">
      <vt:lpstr>UTM Avo</vt:lpstr>
      <vt:lpstr>Lilita One</vt:lpstr>
      <vt:lpstr>Times New Roman</vt:lpstr>
      <vt:lpstr>Comfortaa</vt:lpstr>
      <vt:lpstr>UTM Flamenco</vt:lpstr>
      <vt:lpstr>UTM Habano</vt:lpstr>
      <vt:lpstr>UTM Gradoo</vt:lpstr>
      <vt:lpstr>#9Slide07 IcielCadena</vt:lpstr>
      <vt:lpstr>#9Slide07 Altus</vt:lpstr>
      <vt:lpstr>Arial</vt:lpstr>
      <vt:lpstr>SVN-Newton</vt:lpstr>
      <vt:lpstr>Tahoma</vt:lpstr>
      <vt:lpstr>#9Slide05 Aphrodite Pro</vt:lpstr>
      <vt:lpstr>#9Slide07 HoneyCream</vt:lpstr>
      <vt:lpstr>Pool Party MK Campaign by Slidesgo</vt:lpstr>
      <vt:lpstr>Ôn tập các số đến  1</vt:lpstr>
      <vt:lpstr>LUYỆN TẬP</vt:lpstr>
      <vt:lpstr>Em ước lượng xem trong hình có khoảng mấy chục viên bi rồi đếm số viên bi trong hình đó (theo mẫu).</vt:lpstr>
      <vt:lpstr>PowerPoint Presentation</vt:lpstr>
      <vt:lpstr>Số?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Ôn tập các số đến  1</dc:title>
  <dc:creator>Diệu Hiền MNT</dc:creator>
  <cp:keywords>Diệu Hiền MNT</cp:keywords>
  <cp:lastModifiedBy>Administrator</cp:lastModifiedBy>
  <cp:revision>25</cp:revision>
  <dcterms:modified xsi:type="dcterms:W3CDTF">2025-09-19T09:10:24Z</dcterms:modified>
</cp:coreProperties>
</file>