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6" r:id="rId2"/>
    <p:sldId id="257" r:id="rId3"/>
    <p:sldId id="265" r:id="rId4"/>
    <p:sldId id="266" r:id="rId5"/>
    <p:sldId id="267" r:id="rId6"/>
    <p:sldId id="270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FC2"/>
    <a:srgbClr val="FF5C57"/>
    <a:srgbClr val="000000"/>
    <a:srgbClr val="FFF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sz="1865" kern="0" smtClean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‹#›</a:t>
            </a:fld>
            <a:endParaRPr lang="en-GB" sz="1865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-1" fmla="*/ 4299824 w 4299824"/>
              <a:gd name="connsiteY0-2" fmla="*/ 8383 h 2665592"/>
              <a:gd name="connsiteX1-3" fmla="*/ 2798326 w 4299824"/>
              <a:gd name="connsiteY1-4" fmla="*/ 863596 h 2665592"/>
              <a:gd name="connsiteX2-5" fmla="*/ 790955 w 4299824"/>
              <a:gd name="connsiteY2-6" fmla="*/ 1740259 h 2665592"/>
              <a:gd name="connsiteX3-7" fmla="*/ 0 w 4299824"/>
              <a:gd name="connsiteY3-8" fmla="*/ 2655315 h 2665592"/>
              <a:gd name="connsiteX4-9" fmla="*/ 0 w 4299824"/>
              <a:gd name="connsiteY4-10" fmla="*/ 0 h 2665592"/>
              <a:gd name="connsiteX5-11" fmla="*/ 4299824 w 4299824"/>
              <a:gd name="connsiteY5-12" fmla="*/ 8383 h 2665592"/>
              <a:gd name="connsiteX0-13" fmla="*/ 4299824 w 4299824"/>
              <a:gd name="connsiteY0-14" fmla="*/ 8383 h 1873529"/>
              <a:gd name="connsiteX1-15" fmla="*/ 2798326 w 4299824"/>
              <a:gd name="connsiteY1-16" fmla="*/ 863596 h 1873529"/>
              <a:gd name="connsiteX2-17" fmla="*/ 790955 w 4299824"/>
              <a:gd name="connsiteY2-18" fmla="*/ 1740259 h 1873529"/>
              <a:gd name="connsiteX3-19" fmla="*/ 0 w 4299824"/>
              <a:gd name="connsiteY3-20" fmla="*/ 1397889 h 1873529"/>
              <a:gd name="connsiteX4-21" fmla="*/ 0 w 4299824"/>
              <a:gd name="connsiteY4-22" fmla="*/ 0 h 1873529"/>
              <a:gd name="connsiteX5-23" fmla="*/ 4299824 w 4299824"/>
              <a:gd name="connsiteY5-24" fmla="*/ 8383 h 1873529"/>
              <a:gd name="connsiteX0-25" fmla="*/ 4299824 w 4299824"/>
              <a:gd name="connsiteY0-26" fmla="*/ 8383 h 1425294"/>
              <a:gd name="connsiteX1-27" fmla="*/ 2798326 w 4299824"/>
              <a:gd name="connsiteY1-28" fmla="*/ 863596 h 1425294"/>
              <a:gd name="connsiteX2-29" fmla="*/ 1211485 w 4299824"/>
              <a:gd name="connsiteY2-30" fmla="*/ 927124 h 1425294"/>
              <a:gd name="connsiteX3-31" fmla="*/ 0 w 4299824"/>
              <a:gd name="connsiteY3-32" fmla="*/ 1397889 h 1425294"/>
              <a:gd name="connsiteX4-33" fmla="*/ 0 w 4299824"/>
              <a:gd name="connsiteY4-34" fmla="*/ 0 h 1425294"/>
              <a:gd name="connsiteX5-35" fmla="*/ 4299824 w 4299824"/>
              <a:gd name="connsiteY5-36" fmla="*/ 8383 h 1425294"/>
              <a:gd name="connsiteX0-37" fmla="*/ 4299824 w 4299824"/>
              <a:gd name="connsiteY0-38" fmla="*/ 8383 h 1425294"/>
              <a:gd name="connsiteX1-39" fmla="*/ 3126339 w 4299824"/>
              <a:gd name="connsiteY1-40" fmla="*/ 830065 h 1425294"/>
              <a:gd name="connsiteX2-41" fmla="*/ 1211485 w 4299824"/>
              <a:gd name="connsiteY2-42" fmla="*/ 927124 h 1425294"/>
              <a:gd name="connsiteX3-43" fmla="*/ 0 w 4299824"/>
              <a:gd name="connsiteY3-44" fmla="*/ 1397889 h 1425294"/>
              <a:gd name="connsiteX4-45" fmla="*/ 0 w 4299824"/>
              <a:gd name="connsiteY4-46" fmla="*/ 0 h 1425294"/>
              <a:gd name="connsiteX5-47" fmla="*/ 4299824 w 4299824"/>
              <a:gd name="connsiteY5-48" fmla="*/ 8383 h 1425294"/>
              <a:gd name="connsiteX0-49" fmla="*/ 4299824 w 4299824"/>
              <a:gd name="connsiteY0-50" fmla="*/ 8383 h 1426105"/>
              <a:gd name="connsiteX1-51" fmla="*/ 3126339 w 4299824"/>
              <a:gd name="connsiteY1-52" fmla="*/ 830065 h 1426105"/>
              <a:gd name="connsiteX2-53" fmla="*/ 1329233 w 4299824"/>
              <a:gd name="connsiteY2-54" fmla="*/ 935506 h 1426105"/>
              <a:gd name="connsiteX3-55" fmla="*/ 0 w 4299824"/>
              <a:gd name="connsiteY3-56" fmla="*/ 1397889 h 1426105"/>
              <a:gd name="connsiteX4-57" fmla="*/ 0 w 4299824"/>
              <a:gd name="connsiteY4-58" fmla="*/ 0 h 1426105"/>
              <a:gd name="connsiteX5-59" fmla="*/ 4299824 w 4299824"/>
              <a:gd name="connsiteY5-60" fmla="*/ 8383 h 142610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 panose="020B0604020202020204"/>
                <a:sym typeface="Arial" panose="020B0604020202020204"/>
              </a:rPr>
              <a:t>CHỦ ĐỀ 1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 panose="020B0604020202020204"/>
                <a:sym typeface="Arial" panose="020B0604020202020204"/>
              </a:rPr>
              <a:t>QUÊ HƯƠNG EM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/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0" name="Google Shape;31;p3"/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" name="Google Shape;32;p3"/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" name="Google Shape;33;p3"/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4" name="Google Shape;36;p3"/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" name="Google Shape;39;p3"/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1" name="TextBox 40"/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57578" y="211820"/>
            <a:ext cx="11690680" cy="64138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vi-VN" sz="1865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7FE081F-4352-4F18-BEDA-C66D1965C30F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0" y="4114252"/>
            <a:ext cx="12192000" cy="2701204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1896745" y="4406309"/>
            <a:ext cx="2779395" cy="2394585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5233670" y="5226965"/>
            <a:ext cx="2170430" cy="157392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10361477" y="520698"/>
            <a:ext cx="1145712" cy="1495432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190500" y="-180730"/>
            <a:ext cx="2428875" cy="2428875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141948" y="-587130"/>
            <a:ext cx="812800" cy="812800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386601" y="299171"/>
            <a:ext cx="93765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LONG BIÊN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2712633" y="2439181"/>
            <a:ext cx="6767282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Đạo đức</a:t>
            </a: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70940" y="3322955"/>
            <a:ext cx="10295255" cy="615315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000" b="1" spc="600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Vẻ đẹp quê hương em</a:t>
            </a:r>
          </a:p>
        </p:txBody>
      </p:sp>
      <p:sp>
        <p:nvSpPr>
          <p:cNvPr id="5" name="Rectangles 4"/>
          <p:cNvSpPr/>
          <p:nvPr/>
        </p:nvSpPr>
        <p:spPr>
          <a:xfrm>
            <a:off x="8871585" y="0"/>
            <a:ext cx="3320415" cy="360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714" y="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rgbClr val="002060"/>
                </a:solidFill>
                <a:latin typeface="+mj-lt"/>
              </a:rPr>
              <a:t>BÀI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057" y="2046515"/>
            <a:ext cx="47897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>
                <a:solidFill>
                  <a:srgbClr val="002060"/>
                </a:solidFill>
                <a:latin typeface="+mj-lt"/>
              </a:rPr>
              <a:t>VẺ ĐẸP QUÊ HƯƠNG EM</a:t>
            </a:r>
            <a:endParaRPr lang="vi-VN" sz="66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50205" y="603171"/>
            <a:ext cx="7423041" cy="954107"/>
            <a:chOff x="569825" y="2199885"/>
            <a:chExt cx="7423041" cy="954107"/>
          </a:xfrm>
        </p:grpSpPr>
        <p:sp>
          <p:nvSpPr>
            <p:cNvPr id="6" name="Oval 5"/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accent2"/>
                  </a:solidFill>
                  <a:latin typeface="+mj-lt"/>
                </a:rPr>
                <a:t>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95960" y="2199885"/>
              <a:ext cx="68969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Em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cùng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bạn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giới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thiệu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về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quê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hương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em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theo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gợi</a:t>
              </a:r>
              <a:r>
                <a:rPr lang="en-US" sz="2800" b="1" dirty="0">
                  <a:solidFill>
                    <a:srgbClr val="00B050"/>
                  </a:solidFill>
                </a:rPr>
                <a:t> ý: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30137" y="1724588"/>
            <a:ext cx="8687563" cy="2470864"/>
            <a:chOff x="2226977" y="2351314"/>
            <a:chExt cx="8687563" cy="2470864"/>
          </a:xfrm>
        </p:grpSpPr>
        <p:sp>
          <p:nvSpPr>
            <p:cNvPr id="8" name="TextBox 7"/>
            <p:cNvSpPr txBox="1"/>
            <p:nvPr/>
          </p:nvSpPr>
          <p:spPr>
            <a:xfrm>
              <a:off x="2410620" y="2560320"/>
              <a:ext cx="8503920" cy="1951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en-US" sz="2800" dirty="0" err="1"/>
                <a:t>Quê</a:t>
              </a:r>
              <a:r>
                <a:rPr lang="en-US" sz="2800" dirty="0"/>
                <a:t> </a:t>
              </a:r>
              <a:r>
                <a:rPr lang="en-US" sz="2800" dirty="0" err="1"/>
                <a:t>em</a:t>
              </a:r>
              <a:r>
                <a:rPr lang="en-US" sz="2800" dirty="0"/>
                <a:t> ở </a:t>
              </a:r>
              <a:r>
                <a:rPr lang="en-US" sz="2800" dirty="0" err="1"/>
                <a:t>đâu</a:t>
              </a:r>
              <a:r>
                <a:rPr lang="en-US" sz="2800" dirty="0"/>
                <a:t>?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en-US" sz="2800" dirty="0" err="1"/>
                <a:t>Quê</a:t>
              </a:r>
              <a:r>
                <a:rPr lang="en-US" sz="2800" dirty="0"/>
                <a:t> </a:t>
              </a:r>
              <a:r>
                <a:rPr lang="en-US" sz="2800" dirty="0" err="1"/>
                <a:t>em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cảnh</a:t>
              </a:r>
              <a:r>
                <a:rPr lang="en-US" sz="2800" dirty="0"/>
                <a:t> </a:t>
              </a:r>
              <a:r>
                <a:rPr lang="en-US" sz="2800" dirty="0" err="1"/>
                <a:t>đẹp</a:t>
              </a:r>
              <a:r>
                <a:rPr lang="en-US" sz="2800" dirty="0"/>
                <a:t> </a:t>
              </a:r>
              <a:r>
                <a:rPr lang="en-US" sz="2800" dirty="0" err="1"/>
                <a:t>gì</a:t>
              </a:r>
              <a:r>
                <a:rPr lang="en-US" sz="2800" dirty="0"/>
                <a:t>?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en-US" sz="2800" dirty="0"/>
                <a:t>Con </a:t>
              </a:r>
              <a:r>
                <a:rPr lang="en-US" sz="2800" dirty="0" err="1"/>
                <a:t>người</a:t>
              </a:r>
              <a:r>
                <a:rPr lang="en-US" sz="2800" dirty="0"/>
                <a:t> </a:t>
              </a:r>
              <a:r>
                <a:rPr lang="en-US" sz="2800" dirty="0" err="1"/>
                <a:t>quê</a:t>
              </a:r>
              <a:r>
                <a:rPr lang="en-US" sz="2800" dirty="0"/>
                <a:t> </a:t>
              </a:r>
              <a:r>
                <a:rPr lang="en-US" sz="2800" dirty="0" err="1"/>
                <a:t>hương</a:t>
              </a:r>
              <a:r>
                <a:rPr lang="en-US" sz="2800" dirty="0"/>
                <a:t> </a:t>
              </a:r>
              <a:r>
                <a:rPr lang="en-US" sz="2800" dirty="0" err="1"/>
                <a:t>em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thế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?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226977" y="2351314"/>
              <a:ext cx="7393577" cy="2470864"/>
            </a:xfrm>
            <a:prstGeom prst="roundRect">
              <a:avLst/>
            </a:prstGeom>
            <a:noFill/>
            <a:ln w="76200" cmpd="thickThin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2" descr="Happy cute boy study with smile Premium Vecto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781" y="4517869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3122786" y="4571768"/>
            <a:ext cx="8503920" cy="2011911"/>
          </a:xfrm>
          <a:prstGeom prst="wedgeRoundRectCallout">
            <a:avLst>
              <a:gd name="adj1" fmla="val -58797"/>
              <a:gd name="adj2" fmla="val -1729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22786" y="4669782"/>
            <a:ext cx="8503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Bát</a:t>
            </a:r>
            <a:r>
              <a:rPr lang="en-US" sz="2800" dirty="0"/>
              <a:t> </a:t>
            </a:r>
            <a:r>
              <a:rPr lang="en-US" sz="2800" dirty="0" err="1"/>
              <a:t>Tràng</a:t>
            </a:r>
            <a:r>
              <a:rPr lang="en-US" sz="28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/>
              <a:t>Bát</a:t>
            </a:r>
            <a:r>
              <a:rPr lang="en-US" sz="2800" dirty="0"/>
              <a:t> </a:t>
            </a:r>
            <a:r>
              <a:rPr lang="en-US" sz="2800" dirty="0" err="1"/>
              <a:t>Tràng</a:t>
            </a:r>
            <a:r>
              <a:rPr lang="en-US" sz="2800" dirty="0"/>
              <a:t> </a:t>
            </a:r>
            <a:r>
              <a:rPr lang="en-US" sz="2800" dirty="0" err="1"/>
              <a:t>quê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làng</a:t>
            </a:r>
            <a:r>
              <a:rPr lang="en-US" sz="2800" dirty="0"/>
              <a:t> </a:t>
            </a:r>
            <a:r>
              <a:rPr lang="en-US" sz="2800" dirty="0" err="1"/>
              <a:t>ghề</a:t>
            </a:r>
            <a:r>
              <a:rPr lang="en-US" sz="2800" dirty="0"/>
              <a:t> </a:t>
            </a:r>
            <a:r>
              <a:rPr lang="en-US" sz="2800" dirty="0" err="1"/>
              <a:t>gốm</a:t>
            </a:r>
            <a:r>
              <a:rPr lang="en-US" sz="2800" dirty="0"/>
              <a:t> </a:t>
            </a:r>
            <a:r>
              <a:rPr lang="en-US" sz="2800" dirty="0" err="1"/>
              <a:t>sứ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lâu</a:t>
            </a:r>
            <a:r>
              <a:rPr lang="en-US" sz="2800" dirty="0"/>
              <a:t> </a:t>
            </a:r>
            <a:r>
              <a:rPr lang="en-US" sz="2800" dirty="0" err="1"/>
              <a:t>đời</a:t>
            </a:r>
            <a:r>
              <a:rPr lang="en-US" sz="2800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/>
              <a:t>Mọi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ở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đều</a:t>
            </a:r>
            <a:r>
              <a:rPr lang="en-US" sz="2800" dirty="0"/>
              <a:t> </a:t>
            </a:r>
            <a:r>
              <a:rPr lang="en-US" sz="2800" dirty="0" err="1"/>
              <a:t>rất</a:t>
            </a:r>
            <a:r>
              <a:rPr lang="en-US" sz="2800" dirty="0"/>
              <a:t> </a:t>
            </a:r>
            <a:r>
              <a:rPr lang="en-US" sz="2800" dirty="0" err="1"/>
              <a:t>thân</a:t>
            </a:r>
            <a:r>
              <a:rPr lang="en-US" sz="2800" dirty="0"/>
              <a:t> </a:t>
            </a:r>
            <a:r>
              <a:rPr lang="en-US" sz="2800" dirty="0" err="1"/>
              <a:t>thiện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hiếu</a:t>
            </a:r>
            <a:r>
              <a:rPr lang="en-US" sz="2800" dirty="0"/>
              <a:t> </a:t>
            </a:r>
            <a:r>
              <a:rPr lang="en-US" sz="2800" dirty="0" err="1"/>
              <a:t>khách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50205" y="603171"/>
            <a:ext cx="7423041" cy="523220"/>
            <a:chOff x="569825" y="2199885"/>
            <a:chExt cx="7423041" cy="523220"/>
          </a:xfrm>
        </p:grpSpPr>
        <p:sp>
          <p:nvSpPr>
            <p:cNvPr id="6" name="Oval 5"/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95960" y="2199885"/>
              <a:ext cx="68969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Em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sẽ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khuyên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bạn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điều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gì</a:t>
              </a:r>
              <a:r>
                <a:rPr lang="en-US" sz="2800" b="1" dirty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00533" y="1569480"/>
            <a:ext cx="9505395" cy="5022949"/>
            <a:chOff x="1736111" y="1845260"/>
            <a:chExt cx="8145012" cy="4304080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6111" y="1845260"/>
              <a:ext cx="8145012" cy="4220164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>
            <a:xfrm>
              <a:off x="4419600" y="3055620"/>
              <a:ext cx="3261360" cy="3093720"/>
            </a:xfrm>
            <a:custGeom>
              <a:avLst/>
              <a:gdLst>
                <a:gd name="connsiteX0" fmla="*/ 891540 w 3261360"/>
                <a:gd name="connsiteY0" fmla="*/ 45720 h 3093720"/>
                <a:gd name="connsiteX1" fmla="*/ 617220 w 3261360"/>
                <a:gd name="connsiteY1" fmla="*/ 472440 h 3093720"/>
                <a:gd name="connsiteX2" fmla="*/ 1104900 w 3261360"/>
                <a:gd name="connsiteY2" fmla="*/ 1386840 h 3093720"/>
                <a:gd name="connsiteX3" fmla="*/ 960120 w 3261360"/>
                <a:gd name="connsiteY3" fmla="*/ 2156460 h 3093720"/>
                <a:gd name="connsiteX4" fmla="*/ 320040 w 3261360"/>
                <a:gd name="connsiteY4" fmla="*/ 2788920 h 3093720"/>
                <a:gd name="connsiteX5" fmla="*/ 0 w 3261360"/>
                <a:gd name="connsiteY5" fmla="*/ 3002280 h 3093720"/>
                <a:gd name="connsiteX6" fmla="*/ 845820 w 3261360"/>
                <a:gd name="connsiteY6" fmla="*/ 3093720 h 3093720"/>
                <a:gd name="connsiteX7" fmla="*/ 3261360 w 3261360"/>
                <a:gd name="connsiteY7" fmla="*/ 3070860 h 3093720"/>
                <a:gd name="connsiteX8" fmla="*/ 3261360 w 3261360"/>
                <a:gd name="connsiteY8" fmla="*/ 2575560 h 3093720"/>
                <a:gd name="connsiteX9" fmla="*/ 2788920 w 3261360"/>
                <a:gd name="connsiteY9" fmla="*/ 2575560 h 3093720"/>
                <a:gd name="connsiteX10" fmla="*/ 2674620 w 3261360"/>
                <a:gd name="connsiteY10" fmla="*/ 2461260 h 3093720"/>
                <a:gd name="connsiteX11" fmla="*/ 2667000 w 3261360"/>
                <a:gd name="connsiteY11" fmla="*/ 175260 h 3093720"/>
                <a:gd name="connsiteX12" fmla="*/ 2514600 w 3261360"/>
                <a:gd name="connsiteY12" fmla="*/ 0 h 3093720"/>
                <a:gd name="connsiteX13" fmla="*/ 891540 w 3261360"/>
                <a:gd name="connsiteY13" fmla="*/ 45720 h 3093720"/>
                <a:gd name="connsiteX0-1" fmla="*/ 891540 w 3261360"/>
                <a:gd name="connsiteY0-2" fmla="*/ 45720 h 3093720"/>
                <a:gd name="connsiteX1-3" fmla="*/ 617220 w 3261360"/>
                <a:gd name="connsiteY1-4" fmla="*/ 472440 h 3093720"/>
                <a:gd name="connsiteX2-5" fmla="*/ 1104900 w 3261360"/>
                <a:gd name="connsiteY2-6" fmla="*/ 1386840 h 3093720"/>
                <a:gd name="connsiteX3-7" fmla="*/ 960120 w 3261360"/>
                <a:gd name="connsiteY3-8" fmla="*/ 2156460 h 3093720"/>
                <a:gd name="connsiteX4-9" fmla="*/ 320040 w 3261360"/>
                <a:gd name="connsiteY4-10" fmla="*/ 2788920 h 3093720"/>
                <a:gd name="connsiteX5-11" fmla="*/ 0 w 3261360"/>
                <a:gd name="connsiteY5-12" fmla="*/ 3002280 h 3093720"/>
                <a:gd name="connsiteX6-13" fmla="*/ 845820 w 3261360"/>
                <a:gd name="connsiteY6-14" fmla="*/ 3093720 h 3093720"/>
                <a:gd name="connsiteX7-15" fmla="*/ 3261360 w 3261360"/>
                <a:gd name="connsiteY7-16" fmla="*/ 3070860 h 3093720"/>
                <a:gd name="connsiteX8-17" fmla="*/ 3261360 w 3261360"/>
                <a:gd name="connsiteY8-18" fmla="*/ 2575560 h 3093720"/>
                <a:gd name="connsiteX9-19" fmla="*/ 2788920 w 3261360"/>
                <a:gd name="connsiteY9-20" fmla="*/ 2575560 h 3093720"/>
                <a:gd name="connsiteX10-21" fmla="*/ 2674620 w 3261360"/>
                <a:gd name="connsiteY10-22" fmla="*/ 2461260 h 3093720"/>
                <a:gd name="connsiteX11-23" fmla="*/ 2667000 w 3261360"/>
                <a:gd name="connsiteY11-24" fmla="*/ 175260 h 3093720"/>
                <a:gd name="connsiteX12-25" fmla="*/ 2514600 w 3261360"/>
                <a:gd name="connsiteY12-26" fmla="*/ 0 h 3093720"/>
                <a:gd name="connsiteX13-27" fmla="*/ 891540 w 3261360"/>
                <a:gd name="connsiteY13-28" fmla="*/ 45720 h 3093720"/>
                <a:gd name="connsiteX0-29" fmla="*/ 891540 w 3261360"/>
                <a:gd name="connsiteY0-30" fmla="*/ 45720 h 3093720"/>
                <a:gd name="connsiteX1-31" fmla="*/ 617220 w 3261360"/>
                <a:gd name="connsiteY1-32" fmla="*/ 472440 h 3093720"/>
                <a:gd name="connsiteX2-33" fmla="*/ 1104900 w 3261360"/>
                <a:gd name="connsiteY2-34" fmla="*/ 1386840 h 3093720"/>
                <a:gd name="connsiteX3-35" fmla="*/ 960120 w 3261360"/>
                <a:gd name="connsiteY3-36" fmla="*/ 2156460 h 3093720"/>
                <a:gd name="connsiteX4-37" fmla="*/ 320040 w 3261360"/>
                <a:gd name="connsiteY4-38" fmla="*/ 2788920 h 3093720"/>
                <a:gd name="connsiteX5-39" fmla="*/ 0 w 3261360"/>
                <a:gd name="connsiteY5-40" fmla="*/ 3002280 h 3093720"/>
                <a:gd name="connsiteX6-41" fmla="*/ 845820 w 3261360"/>
                <a:gd name="connsiteY6-42" fmla="*/ 3093720 h 3093720"/>
                <a:gd name="connsiteX7-43" fmla="*/ 3261360 w 3261360"/>
                <a:gd name="connsiteY7-44" fmla="*/ 3070860 h 3093720"/>
                <a:gd name="connsiteX8-45" fmla="*/ 3261360 w 3261360"/>
                <a:gd name="connsiteY8-46" fmla="*/ 2575560 h 3093720"/>
                <a:gd name="connsiteX9-47" fmla="*/ 2788920 w 3261360"/>
                <a:gd name="connsiteY9-48" fmla="*/ 2575560 h 3093720"/>
                <a:gd name="connsiteX10-49" fmla="*/ 2674620 w 3261360"/>
                <a:gd name="connsiteY10-50" fmla="*/ 2461260 h 3093720"/>
                <a:gd name="connsiteX11-51" fmla="*/ 2667000 w 3261360"/>
                <a:gd name="connsiteY11-52" fmla="*/ 175260 h 3093720"/>
                <a:gd name="connsiteX12-53" fmla="*/ 2514600 w 3261360"/>
                <a:gd name="connsiteY12-54" fmla="*/ 0 h 3093720"/>
                <a:gd name="connsiteX13-55" fmla="*/ 891540 w 3261360"/>
                <a:gd name="connsiteY13-56" fmla="*/ 45720 h 3093720"/>
                <a:gd name="connsiteX0-57" fmla="*/ 891540 w 3261360"/>
                <a:gd name="connsiteY0-58" fmla="*/ 45720 h 3093720"/>
                <a:gd name="connsiteX1-59" fmla="*/ 617220 w 3261360"/>
                <a:gd name="connsiteY1-60" fmla="*/ 472440 h 3093720"/>
                <a:gd name="connsiteX2-61" fmla="*/ 1104900 w 3261360"/>
                <a:gd name="connsiteY2-62" fmla="*/ 1386840 h 3093720"/>
                <a:gd name="connsiteX3-63" fmla="*/ 960120 w 3261360"/>
                <a:gd name="connsiteY3-64" fmla="*/ 2156460 h 3093720"/>
                <a:gd name="connsiteX4-65" fmla="*/ 320040 w 3261360"/>
                <a:gd name="connsiteY4-66" fmla="*/ 2788920 h 3093720"/>
                <a:gd name="connsiteX5-67" fmla="*/ 0 w 3261360"/>
                <a:gd name="connsiteY5-68" fmla="*/ 3002280 h 3093720"/>
                <a:gd name="connsiteX6-69" fmla="*/ 845820 w 3261360"/>
                <a:gd name="connsiteY6-70" fmla="*/ 3093720 h 3093720"/>
                <a:gd name="connsiteX7-71" fmla="*/ 3261360 w 3261360"/>
                <a:gd name="connsiteY7-72" fmla="*/ 3070860 h 3093720"/>
                <a:gd name="connsiteX8-73" fmla="*/ 3261360 w 3261360"/>
                <a:gd name="connsiteY8-74" fmla="*/ 2575560 h 3093720"/>
                <a:gd name="connsiteX9-75" fmla="*/ 2788920 w 3261360"/>
                <a:gd name="connsiteY9-76" fmla="*/ 2575560 h 3093720"/>
                <a:gd name="connsiteX10-77" fmla="*/ 2674620 w 3261360"/>
                <a:gd name="connsiteY10-78" fmla="*/ 2461260 h 3093720"/>
                <a:gd name="connsiteX11-79" fmla="*/ 2667000 w 3261360"/>
                <a:gd name="connsiteY11-80" fmla="*/ 175260 h 3093720"/>
                <a:gd name="connsiteX12-81" fmla="*/ 2514600 w 3261360"/>
                <a:gd name="connsiteY12-82" fmla="*/ 0 h 3093720"/>
                <a:gd name="connsiteX13-83" fmla="*/ 891540 w 3261360"/>
                <a:gd name="connsiteY13-84" fmla="*/ 45720 h 3093720"/>
                <a:gd name="connsiteX0-85" fmla="*/ 891540 w 3261360"/>
                <a:gd name="connsiteY0-86" fmla="*/ 45720 h 3093720"/>
                <a:gd name="connsiteX1-87" fmla="*/ 617220 w 3261360"/>
                <a:gd name="connsiteY1-88" fmla="*/ 472440 h 3093720"/>
                <a:gd name="connsiteX2-89" fmla="*/ 1104900 w 3261360"/>
                <a:gd name="connsiteY2-90" fmla="*/ 1386840 h 3093720"/>
                <a:gd name="connsiteX3-91" fmla="*/ 960120 w 3261360"/>
                <a:gd name="connsiteY3-92" fmla="*/ 2156460 h 3093720"/>
                <a:gd name="connsiteX4-93" fmla="*/ 320040 w 3261360"/>
                <a:gd name="connsiteY4-94" fmla="*/ 2788920 h 3093720"/>
                <a:gd name="connsiteX5-95" fmla="*/ 0 w 3261360"/>
                <a:gd name="connsiteY5-96" fmla="*/ 3002280 h 3093720"/>
                <a:gd name="connsiteX6-97" fmla="*/ 845820 w 3261360"/>
                <a:gd name="connsiteY6-98" fmla="*/ 3093720 h 3093720"/>
                <a:gd name="connsiteX7-99" fmla="*/ 3261360 w 3261360"/>
                <a:gd name="connsiteY7-100" fmla="*/ 3070860 h 3093720"/>
                <a:gd name="connsiteX8-101" fmla="*/ 3261360 w 3261360"/>
                <a:gd name="connsiteY8-102" fmla="*/ 2575560 h 3093720"/>
                <a:gd name="connsiteX9-103" fmla="*/ 2788920 w 3261360"/>
                <a:gd name="connsiteY9-104" fmla="*/ 2575560 h 3093720"/>
                <a:gd name="connsiteX10-105" fmla="*/ 2674620 w 3261360"/>
                <a:gd name="connsiteY10-106" fmla="*/ 2461260 h 3093720"/>
                <a:gd name="connsiteX11-107" fmla="*/ 2667000 w 3261360"/>
                <a:gd name="connsiteY11-108" fmla="*/ 175260 h 3093720"/>
                <a:gd name="connsiteX12-109" fmla="*/ 2514600 w 3261360"/>
                <a:gd name="connsiteY12-110" fmla="*/ 0 h 3093720"/>
                <a:gd name="connsiteX13-111" fmla="*/ 891540 w 3261360"/>
                <a:gd name="connsiteY13-112" fmla="*/ 45720 h 3093720"/>
                <a:gd name="connsiteX0-113" fmla="*/ 891540 w 3261360"/>
                <a:gd name="connsiteY0-114" fmla="*/ 45720 h 3093720"/>
                <a:gd name="connsiteX1-115" fmla="*/ 617220 w 3261360"/>
                <a:gd name="connsiteY1-116" fmla="*/ 472440 h 3093720"/>
                <a:gd name="connsiteX2-117" fmla="*/ 1104900 w 3261360"/>
                <a:gd name="connsiteY2-118" fmla="*/ 1386840 h 3093720"/>
                <a:gd name="connsiteX3-119" fmla="*/ 960120 w 3261360"/>
                <a:gd name="connsiteY3-120" fmla="*/ 2156460 h 3093720"/>
                <a:gd name="connsiteX4-121" fmla="*/ 320040 w 3261360"/>
                <a:gd name="connsiteY4-122" fmla="*/ 2788920 h 3093720"/>
                <a:gd name="connsiteX5-123" fmla="*/ 0 w 3261360"/>
                <a:gd name="connsiteY5-124" fmla="*/ 3002280 h 3093720"/>
                <a:gd name="connsiteX6-125" fmla="*/ 845820 w 3261360"/>
                <a:gd name="connsiteY6-126" fmla="*/ 3093720 h 3093720"/>
                <a:gd name="connsiteX7-127" fmla="*/ 3261360 w 3261360"/>
                <a:gd name="connsiteY7-128" fmla="*/ 3070860 h 3093720"/>
                <a:gd name="connsiteX8-129" fmla="*/ 3261360 w 3261360"/>
                <a:gd name="connsiteY8-130" fmla="*/ 2575560 h 3093720"/>
                <a:gd name="connsiteX9-131" fmla="*/ 2788920 w 3261360"/>
                <a:gd name="connsiteY9-132" fmla="*/ 2575560 h 3093720"/>
                <a:gd name="connsiteX10-133" fmla="*/ 2674620 w 3261360"/>
                <a:gd name="connsiteY10-134" fmla="*/ 2461260 h 3093720"/>
                <a:gd name="connsiteX11-135" fmla="*/ 2667000 w 3261360"/>
                <a:gd name="connsiteY11-136" fmla="*/ 175260 h 3093720"/>
                <a:gd name="connsiteX12-137" fmla="*/ 2514600 w 3261360"/>
                <a:gd name="connsiteY12-138" fmla="*/ 0 h 3093720"/>
                <a:gd name="connsiteX13-139" fmla="*/ 891540 w 3261360"/>
                <a:gd name="connsiteY13-140" fmla="*/ 45720 h 3093720"/>
                <a:gd name="connsiteX0-141" fmla="*/ 891540 w 3261360"/>
                <a:gd name="connsiteY0-142" fmla="*/ 45720 h 3093720"/>
                <a:gd name="connsiteX1-143" fmla="*/ 617220 w 3261360"/>
                <a:gd name="connsiteY1-144" fmla="*/ 472440 h 3093720"/>
                <a:gd name="connsiteX2-145" fmla="*/ 1104900 w 3261360"/>
                <a:gd name="connsiteY2-146" fmla="*/ 1386840 h 3093720"/>
                <a:gd name="connsiteX3-147" fmla="*/ 960120 w 3261360"/>
                <a:gd name="connsiteY3-148" fmla="*/ 2156460 h 3093720"/>
                <a:gd name="connsiteX4-149" fmla="*/ 320040 w 3261360"/>
                <a:gd name="connsiteY4-150" fmla="*/ 2788920 h 3093720"/>
                <a:gd name="connsiteX5-151" fmla="*/ 0 w 3261360"/>
                <a:gd name="connsiteY5-152" fmla="*/ 3002280 h 3093720"/>
                <a:gd name="connsiteX6-153" fmla="*/ 845820 w 3261360"/>
                <a:gd name="connsiteY6-154" fmla="*/ 3093720 h 3093720"/>
                <a:gd name="connsiteX7-155" fmla="*/ 3261360 w 3261360"/>
                <a:gd name="connsiteY7-156" fmla="*/ 3070860 h 3093720"/>
                <a:gd name="connsiteX8-157" fmla="*/ 3261360 w 3261360"/>
                <a:gd name="connsiteY8-158" fmla="*/ 2575560 h 3093720"/>
                <a:gd name="connsiteX9-159" fmla="*/ 2788920 w 3261360"/>
                <a:gd name="connsiteY9-160" fmla="*/ 2575560 h 3093720"/>
                <a:gd name="connsiteX10-161" fmla="*/ 2674620 w 3261360"/>
                <a:gd name="connsiteY10-162" fmla="*/ 2461260 h 3093720"/>
                <a:gd name="connsiteX11-163" fmla="*/ 2667000 w 3261360"/>
                <a:gd name="connsiteY11-164" fmla="*/ 175260 h 3093720"/>
                <a:gd name="connsiteX12-165" fmla="*/ 2514600 w 3261360"/>
                <a:gd name="connsiteY12-166" fmla="*/ 0 h 3093720"/>
                <a:gd name="connsiteX13-167" fmla="*/ 891540 w 3261360"/>
                <a:gd name="connsiteY13-168" fmla="*/ 45720 h 3093720"/>
                <a:gd name="connsiteX0-169" fmla="*/ 891540 w 3261360"/>
                <a:gd name="connsiteY0-170" fmla="*/ 45720 h 3093720"/>
                <a:gd name="connsiteX1-171" fmla="*/ 617220 w 3261360"/>
                <a:gd name="connsiteY1-172" fmla="*/ 472440 h 3093720"/>
                <a:gd name="connsiteX2-173" fmla="*/ 1104900 w 3261360"/>
                <a:gd name="connsiteY2-174" fmla="*/ 1386840 h 3093720"/>
                <a:gd name="connsiteX3-175" fmla="*/ 960120 w 3261360"/>
                <a:gd name="connsiteY3-176" fmla="*/ 2156460 h 3093720"/>
                <a:gd name="connsiteX4-177" fmla="*/ 320040 w 3261360"/>
                <a:gd name="connsiteY4-178" fmla="*/ 2788920 h 3093720"/>
                <a:gd name="connsiteX5-179" fmla="*/ 0 w 3261360"/>
                <a:gd name="connsiteY5-180" fmla="*/ 3002280 h 3093720"/>
                <a:gd name="connsiteX6-181" fmla="*/ 845820 w 3261360"/>
                <a:gd name="connsiteY6-182" fmla="*/ 3093720 h 3093720"/>
                <a:gd name="connsiteX7-183" fmla="*/ 3261360 w 3261360"/>
                <a:gd name="connsiteY7-184" fmla="*/ 3070860 h 3093720"/>
                <a:gd name="connsiteX8-185" fmla="*/ 3261360 w 3261360"/>
                <a:gd name="connsiteY8-186" fmla="*/ 2575560 h 3093720"/>
                <a:gd name="connsiteX9-187" fmla="*/ 2788920 w 3261360"/>
                <a:gd name="connsiteY9-188" fmla="*/ 2575560 h 3093720"/>
                <a:gd name="connsiteX10-189" fmla="*/ 2674620 w 3261360"/>
                <a:gd name="connsiteY10-190" fmla="*/ 2461260 h 3093720"/>
                <a:gd name="connsiteX11-191" fmla="*/ 2667000 w 3261360"/>
                <a:gd name="connsiteY11-192" fmla="*/ 175260 h 3093720"/>
                <a:gd name="connsiteX12-193" fmla="*/ 2514600 w 3261360"/>
                <a:gd name="connsiteY12-194" fmla="*/ 0 h 3093720"/>
                <a:gd name="connsiteX13-195" fmla="*/ 891540 w 3261360"/>
                <a:gd name="connsiteY13-196" fmla="*/ 45720 h 3093720"/>
                <a:gd name="connsiteX0-197" fmla="*/ 891540 w 3261360"/>
                <a:gd name="connsiteY0-198" fmla="*/ 45720 h 3093720"/>
                <a:gd name="connsiteX1-199" fmla="*/ 617220 w 3261360"/>
                <a:gd name="connsiteY1-200" fmla="*/ 472440 h 3093720"/>
                <a:gd name="connsiteX2-201" fmla="*/ 1104900 w 3261360"/>
                <a:gd name="connsiteY2-202" fmla="*/ 1386840 h 3093720"/>
                <a:gd name="connsiteX3-203" fmla="*/ 960120 w 3261360"/>
                <a:gd name="connsiteY3-204" fmla="*/ 2156460 h 3093720"/>
                <a:gd name="connsiteX4-205" fmla="*/ 320040 w 3261360"/>
                <a:gd name="connsiteY4-206" fmla="*/ 2788920 h 3093720"/>
                <a:gd name="connsiteX5-207" fmla="*/ 0 w 3261360"/>
                <a:gd name="connsiteY5-208" fmla="*/ 3002280 h 3093720"/>
                <a:gd name="connsiteX6-209" fmla="*/ 845820 w 3261360"/>
                <a:gd name="connsiteY6-210" fmla="*/ 3093720 h 3093720"/>
                <a:gd name="connsiteX7-211" fmla="*/ 3261360 w 3261360"/>
                <a:gd name="connsiteY7-212" fmla="*/ 3070860 h 3093720"/>
                <a:gd name="connsiteX8-213" fmla="*/ 3261360 w 3261360"/>
                <a:gd name="connsiteY8-214" fmla="*/ 2575560 h 3093720"/>
                <a:gd name="connsiteX9-215" fmla="*/ 2788920 w 3261360"/>
                <a:gd name="connsiteY9-216" fmla="*/ 2575560 h 3093720"/>
                <a:gd name="connsiteX10-217" fmla="*/ 2674620 w 3261360"/>
                <a:gd name="connsiteY10-218" fmla="*/ 2461260 h 3093720"/>
                <a:gd name="connsiteX11-219" fmla="*/ 2667000 w 3261360"/>
                <a:gd name="connsiteY11-220" fmla="*/ 175260 h 3093720"/>
                <a:gd name="connsiteX12-221" fmla="*/ 2514600 w 3261360"/>
                <a:gd name="connsiteY12-222" fmla="*/ 0 h 3093720"/>
                <a:gd name="connsiteX13-223" fmla="*/ 891540 w 3261360"/>
                <a:gd name="connsiteY13-224" fmla="*/ 45720 h 3093720"/>
                <a:gd name="connsiteX0-225" fmla="*/ 891540 w 3261360"/>
                <a:gd name="connsiteY0-226" fmla="*/ 45720 h 3093720"/>
                <a:gd name="connsiteX1-227" fmla="*/ 617220 w 3261360"/>
                <a:gd name="connsiteY1-228" fmla="*/ 472440 h 3093720"/>
                <a:gd name="connsiteX2-229" fmla="*/ 1104900 w 3261360"/>
                <a:gd name="connsiteY2-230" fmla="*/ 1386840 h 3093720"/>
                <a:gd name="connsiteX3-231" fmla="*/ 960120 w 3261360"/>
                <a:gd name="connsiteY3-232" fmla="*/ 2156460 h 3093720"/>
                <a:gd name="connsiteX4-233" fmla="*/ 320040 w 3261360"/>
                <a:gd name="connsiteY4-234" fmla="*/ 2788920 h 3093720"/>
                <a:gd name="connsiteX5-235" fmla="*/ 0 w 3261360"/>
                <a:gd name="connsiteY5-236" fmla="*/ 3002280 h 3093720"/>
                <a:gd name="connsiteX6-237" fmla="*/ 845820 w 3261360"/>
                <a:gd name="connsiteY6-238" fmla="*/ 3093720 h 3093720"/>
                <a:gd name="connsiteX7-239" fmla="*/ 3261360 w 3261360"/>
                <a:gd name="connsiteY7-240" fmla="*/ 3070860 h 3093720"/>
                <a:gd name="connsiteX8-241" fmla="*/ 3261360 w 3261360"/>
                <a:gd name="connsiteY8-242" fmla="*/ 2575560 h 3093720"/>
                <a:gd name="connsiteX9-243" fmla="*/ 2788920 w 3261360"/>
                <a:gd name="connsiteY9-244" fmla="*/ 2575560 h 3093720"/>
                <a:gd name="connsiteX10-245" fmla="*/ 2674620 w 3261360"/>
                <a:gd name="connsiteY10-246" fmla="*/ 2461260 h 3093720"/>
                <a:gd name="connsiteX11-247" fmla="*/ 2667000 w 3261360"/>
                <a:gd name="connsiteY11-248" fmla="*/ 175260 h 3093720"/>
                <a:gd name="connsiteX12-249" fmla="*/ 2514600 w 3261360"/>
                <a:gd name="connsiteY12-250" fmla="*/ 0 h 3093720"/>
                <a:gd name="connsiteX13-251" fmla="*/ 891540 w 3261360"/>
                <a:gd name="connsiteY13-252" fmla="*/ 45720 h 3093720"/>
                <a:gd name="connsiteX0-253" fmla="*/ 891540 w 3261360"/>
                <a:gd name="connsiteY0-254" fmla="*/ 45720 h 3093720"/>
                <a:gd name="connsiteX1-255" fmla="*/ 617220 w 3261360"/>
                <a:gd name="connsiteY1-256" fmla="*/ 472440 h 3093720"/>
                <a:gd name="connsiteX2-257" fmla="*/ 1104900 w 3261360"/>
                <a:gd name="connsiteY2-258" fmla="*/ 1386840 h 3093720"/>
                <a:gd name="connsiteX3-259" fmla="*/ 960120 w 3261360"/>
                <a:gd name="connsiteY3-260" fmla="*/ 2156460 h 3093720"/>
                <a:gd name="connsiteX4-261" fmla="*/ 320040 w 3261360"/>
                <a:gd name="connsiteY4-262" fmla="*/ 2788920 h 3093720"/>
                <a:gd name="connsiteX5-263" fmla="*/ 0 w 3261360"/>
                <a:gd name="connsiteY5-264" fmla="*/ 3002280 h 3093720"/>
                <a:gd name="connsiteX6-265" fmla="*/ 845820 w 3261360"/>
                <a:gd name="connsiteY6-266" fmla="*/ 3093720 h 3093720"/>
                <a:gd name="connsiteX7-267" fmla="*/ 3261360 w 3261360"/>
                <a:gd name="connsiteY7-268" fmla="*/ 3070860 h 3093720"/>
                <a:gd name="connsiteX8-269" fmla="*/ 3261360 w 3261360"/>
                <a:gd name="connsiteY8-270" fmla="*/ 2575560 h 3093720"/>
                <a:gd name="connsiteX9-271" fmla="*/ 2788920 w 3261360"/>
                <a:gd name="connsiteY9-272" fmla="*/ 2575560 h 3093720"/>
                <a:gd name="connsiteX10-273" fmla="*/ 2674620 w 3261360"/>
                <a:gd name="connsiteY10-274" fmla="*/ 2461260 h 3093720"/>
                <a:gd name="connsiteX11-275" fmla="*/ 2667000 w 3261360"/>
                <a:gd name="connsiteY11-276" fmla="*/ 175260 h 3093720"/>
                <a:gd name="connsiteX12-277" fmla="*/ 2514600 w 3261360"/>
                <a:gd name="connsiteY12-278" fmla="*/ 0 h 3093720"/>
                <a:gd name="connsiteX13-279" fmla="*/ 891540 w 3261360"/>
                <a:gd name="connsiteY13-280" fmla="*/ 45720 h 3093720"/>
                <a:gd name="connsiteX0-281" fmla="*/ 891540 w 3261360"/>
                <a:gd name="connsiteY0-282" fmla="*/ 45720 h 3093720"/>
                <a:gd name="connsiteX1-283" fmla="*/ 617220 w 3261360"/>
                <a:gd name="connsiteY1-284" fmla="*/ 472440 h 3093720"/>
                <a:gd name="connsiteX2-285" fmla="*/ 1104900 w 3261360"/>
                <a:gd name="connsiteY2-286" fmla="*/ 1386840 h 3093720"/>
                <a:gd name="connsiteX3-287" fmla="*/ 960120 w 3261360"/>
                <a:gd name="connsiteY3-288" fmla="*/ 2156460 h 3093720"/>
                <a:gd name="connsiteX4-289" fmla="*/ 320040 w 3261360"/>
                <a:gd name="connsiteY4-290" fmla="*/ 2788920 h 3093720"/>
                <a:gd name="connsiteX5-291" fmla="*/ 0 w 3261360"/>
                <a:gd name="connsiteY5-292" fmla="*/ 3002280 h 3093720"/>
                <a:gd name="connsiteX6-293" fmla="*/ 845820 w 3261360"/>
                <a:gd name="connsiteY6-294" fmla="*/ 3093720 h 3093720"/>
                <a:gd name="connsiteX7-295" fmla="*/ 3261360 w 3261360"/>
                <a:gd name="connsiteY7-296" fmla="*/ 3070860 h 3093720"/>
                <a:gd name="connsiteX8-297" fmla="*/ 3261360 w 3261360"/>
                <a:gd name="connsiteY8-298" fmla="*/ 2575560 h 3093720"/>
                <a:gd name="connsiteX9-299" fmla="*/ 2788920 w 3261360"/>
                <a:gd name="connsiteY9-300" fmla="*/ 2575560 h 3093720"/>
                <a:gd name="connsiteX10-301" fmla="*/ 2674620 w 3261360"/>
                <a:gd name="connsiteY10-302" fmla="*/ 2461260 h 3093720"/>
                <a:gd name="connsiteX11-303" fmla="*/ 2667000 w 3261360"/>
                <a:gd name="connsiteY11-304" fmla="*/ 175260 h 3093720"/>
                <a:gd name="connsiteX12-305" fmla="*/ 2514600 w 3261360"/>
                <a:gd name="connsiteY12-306" fmla="*/ 0 h 3093720"/>
                <a:gd name="connsiteX13-307" fmla="*/ 891540 w 3261360"/>
                <a:gd name="connsiteY13-308" fmla="*/ 45720 h 3093720"/>
                <a:gd name="connsiteX0-309" fmla="*/ 891540 w 3261360"/>
                <a:gd name="connsiteY0-310" fmla="*/ 45720 h 3093720"/>
                <a:gd name="connsiteX1-311" fmla="*/ 617220 w 3261360"/>
                <a:gd name="connsiteY1-312" fmla="*/ 472440 h 3093720"/>
                <a:gd name="connsiteX2-313" fmla="*/ 1104900 w 3261360"/>
                <a:gd name="connsiteY2-314" fmla="*/ 1386840 h 3093720"/>
                <a:gd name="connsiteX3-315" fmla="*/ 960120 w 3261360"/>
                <a:gd name="connsiteY3-316" fmla="*/ 2156460 h 3093720"/>
                <a:gd name="connsiteX4-317" fmla="*/ 320040 w 3261360"/>
                <a:gd name="connsiteY4-318" fmla="*/ 2788920 h 3093720"/>
                <a:gd name="connsiteX5-319" fmla="*/ 0 w 3261360"/>
                <a:gd name="connsiteY5-320" fmla="*/ 3002280 h 3093720"/>
                <a:gd name="connsiteX6-321" fmla="*/ 845820 w 3261360"/>
                <a:gd name="connsiteY6-322" fmla="*/ 3093720 h 3093720"/>
                <a:gd name="connsiteX7-323" fmla="*/ 3261360 w 3261360"/>
                <a:gd name="connsiteY7-324" fmla="*/ 3070860 h 3093720"/>
                <a:gd name="connsiteX8-325" fmla="*/ 3261360 w 3261360"/>
                <a:gd name="connsiteY8-326" fmla="*/ 2575560 h 3093720"/>
                <a:gd name="connsiteX9-327" fmla="*/ 2788920 w 3261360"/>
                <a:gd name="connsiteY9-328" fmla="*/ 2575560 h 3093720"/>
                <a:gd name="connsiteX10-329" fmla="*/ 2674620 w 3261360"/>
                <a:gd name="connsiteY10-330" fmla="*/ 2461260 h 3093720"/>
                <a:gd name="connsiteX11-331" fmla="*/ 2667000 w 3261360"/>
                <a:gd name="connsiteY11-332" fmla="*/ 175260 h 3093720"/>
                <a:gd name="connsiteX12-333" fmla="*/ 2514600 w 3261360"/>
                <a:gd name="connsiteY12-334" fmla="*/ 0 h 3093720"/>
                <a:gd name="connsiteX13-335" fmla="*/ 891540 w 3261360"/>
                <a:gd name="connsiteY13-336" fmla="*/ 45720 h 3093720"/>
                <a:gd name="connsiteX0-337" fmla="*/ 891540 w 3261360"/>
                <a:gd name="connsiteY0-338" fmla="*/ 45720 h 3093720"/>
                <a:gd name="connsiteX1-339" fmla="*/ 617220 w 3261360"/>
                <a:gd name="connsiteY1-340" fmla="*/ 472440 h 3093720"/>
                <a:gd name="connsiteX2-341" fmla="*/ 1104900 w 3261360"/>
                <a:gd name="connsiteY2-342" fmla="*/ 1386840 h 3093720"/>
                <a:gd name="connsiteX3-343" fmla="*/ 960120 w 3261360"/>
                <a:gd name="connsiteY3-344" fmla="*/ 2156460 h 3093720"/>
                <a:gd name="connsiteX4-345" fmla="*/ 320040 w 3261360"/>
                <a:gd name="connsiteY4-346" fmla="*/ 2788920 h 3093720"/>
                <a:gd name="connsiteX5-347" fmla="*/ 0 w 3261360"/>
                <a:gd name="connsiteY5-348" fmla="*/ 3002280 h 3093720"/>
                <a:gd name="connsiteX6-349" fmla="*/ 845820 w 3261360"/>
                <a:gd name="connsiteY6-350" fmla="*/ 3093720 h 3093720"/>
                <a:gd name="connsiteX7-351" fmla="*/ 3261360 w 3261360"/>
                <a:gd name="connsiteY7-352" fmla="*/ 3070860 h 3093720"/>
                <a:gd name="connsiteX8-353" fmla="*/ 3261360 w 3261360"/>
                <a:gd name="connsiteY8-354" fmla="*/ 2575560 h 3093720"/>
                <a:gd name="connsiteX9-355" fmla="*/ 2788920 w 3261360"/>
                <a:gd name="connsiteY9-356" fmla="*/ 2575560 h 3093720"/>
                <a:gd name="connsiteX10-357" fmla="*/ 2674620 w 3261360"/>
                <a:gd name="connsiteY10-358" fmla="*/ 2461260 h 3093720"/>
                <a:gd name="connsiteX11-359" fmla="*/ 2667000 w 3261360"/>
                <a:gd name="connsiteY11-360" fmla="*/ 175260 h 3093720"/>
                <a:gd name="connsiteX12-361" fmla="*/ 2514600 w 3261360"/>
                <a:gd name="connsiteY12-362" fmla="*/ 0 h 3093720"/>
                <a:gd name="connsiteX13-363" fmla="*/ 891540 w 3261360"/>
                <a:gd name="connsiteY13-364" fmla="*/ 45720 h 3093720"/>
                <a:gd name="connsiteX0-365" fmla="*/ 891540 w 3261360"/>
                <a:gd name="connsiteY0-366" fmla="*/ 45720 h 3093720"/>
                <a:gd name="connsiteX1-367" fmla="*/ 617220 w 3261360"/>
                <a:gd name="connsiteY1-368" fmla="*/ 472440 h 3093720"/>
                <a:gd name="connsiteX2-369" fmla="*/ 1104900 w 3261360"/>
                <a:gd name="connsiteY2-370" fmla="*/ 1386840 h 3093720"/>
                <a:gd name="connsiteX3-371" fmla="*/ 960120 w 3261360"/>
                <a:gd name="connsiteY3-372" fmla="*/ 2156460 h 3093720"/>
                <a:gd name="connsiteX4-373" fmla="*/ 320040 w 3261360"/>
                <a:gd name="connsiteY4-374" fmla="*/ 2788920 h 3093720"/>
                <a:gd name="connsiteX5-375" fmla="*/ 0 w 3261360"/>
                <a:gd name="connsiteY5-376" fmla="*/ 3002280 h 3093720"/>
                <a:gd name="connsiteX6-377" fmla="*/ 845820 w 3261360"/>
                <a:gd name="connsiteY6-378" fmla="*/ 3093720 h 3093720"/>
                <a:gd name="connsiteX7-379" fmla="*/ 3261360 w 3261360"/>
                <a:gd name="connsiteY7-380" fmla="*/ 3070860 h 3093720"/>
                <a:gd name="connsiteX8-381" fmla="*/ 3261360 w 3261360"/>
                <a:gd name="connsiteY8-382" fmla="*/ 2575560 h 3093720"/>
                <a:gd name="connsiteX9-383" fmla="*/ 2788920 w 3261360"/>
                <a:gd name="connsiteY9-384" fmla="*/ 2575560 h 3093720"/>
                <a:gd name="connsiteX10-385" fmla="*/ 2674620 w 3261360"/>
                <a:gd name="connsiteY10-386" fmla="*/ 2461260 h 3093720"/>
                <a:gd name="connsiteX11-387" fmla="*/ 2667000 w 3261360"/>
                <a:gd name="connsiteY11-388" fmla="*/ 175260 h 3093720"/>
                <a:gd name="connsiteX12-389" fmla="*/ 2514600 w 3261360"/>
                <a:gd name="connsiteY12-390" fmla="*/ 0 h 3093720"/>
                <a:gd name="connsiteX13-391" fmla="*/ 891540 w 3261360"/>
                <a:gd name="connsiteY13-392" fmla="*/ 45720 h 3093720"/>
                <a:gd name="connsiteX0-393" fmla="*/ 891540 w 3261360"/>
                <a:gd name="connsiteY0-394" fmla="*/ 45720 h 3093720"/>
                <a:gd name="connsiteX1-395" fmla="*/ 617220 w 3261360"/>
                <a:gd name="connsiteY1-396" fmla="*/ 472440 h 3093720"/>
                <a:gd name="connsiteX2-397" fmla="*/ 1104900 w 3261360"/>
                <a:gd name="connsiteY2-398" fmla="*/ 1386840 h 3093720"/>
                <a:gd name="connsiteX3-399" fmla="*/ 960120 w 3261360"/>
                <a:gd name="connsiteY3-400" fmla="*/ 2156460 h 3093720"/>
                <a:gd name="connsiteX4-401" fmla="*/ 320040 w 3261360"/>
                <a:gd name="connsiteY4-402" fmla="*/ 2788920 h 3093720"/>
                <a:gd name="connsiteX5-403" fmla="*/ 0 w 3261360"/>
                <a:gd name="connsiteY5-404" fmla="*/ 3002280 h 3093720"/>
                <a:gd name="connsiteX6-405" fmla="*/ 845820 w 3261360"/>
                <a:gd name="connsiteY6-406" fmla="*/ 3093720 h 3093720"/>
                <a:gd name="connsiteX7-407" fmla="*/ 3261360 w 3261360"/>
                <a:gd name="connsiteY7-408" fmla="*/ 3070860 h 3093720"/>
                <a:gd name="connsiteX8-409" fmla="*/ 3261360 w 3261360"/>
                <a:gd name="connsiteY8-410" fmla="*/ 2575560 h 3093720"/>
                <a:gd name="connsiteX9-411" fmla="*/ 2788920 w 3261360"/>
                <a:gd name="connsiteY9-412" fmla="*/ 2575560 h 3093720"/>
                <a:gd name="connsiteX10-413" fmla="*/ 2674620 w 3261360"/>
                <a:gd name="connsiteY10-414" fmla="*/ 2461260 h 3093720"/>
                <a:gd name="connsiteX11-415" fmla="*/ 2667000 w 3261360"/>
                <a:gd name="connsiteY11-416" fmla="*/ 175260 h 3093720"/>
                <a:gd name="connsiteX12-417" fmla="*/ 2514600 w 3261360"/>
                <a:gd name="connsiteY12-418" fmla="*/ 0 h 3093720"/>
                <a:gd name="connsiteX13-419" fmla="*/ 891540 w 3261360"/>
                <a:gd name="connsiteY13-420" fmla="*/ 45720 h 3093720"/>
                <a:gd name="connsiteX0-421" fmla="*/ 891540 w 3261360"/>
                <a:gd name="connsiteY0-422" fmla="*/ 45720 h 3093720"/>
                <a:gd name="connsiteX1-423" fmla="*/ 617220 w 3261360"/>
                <a:gd name="connsiteY1-424" fmla="*/ 472440 h 3093720"/>
                <a:gd name="connsiteX2-425" fmla="*/ 1104900 w 3261360"/>
                <a:gd name="connsiteY2-426" fmla="*/ 1386840 h 3093720"/>
                <a:gd name="connsiteX3-427" fmla="*/ 960120 w 3261360"/>
                <a:gd name="connsiteY3-428" fmla="*/ 2156460 h 3093720"/>
                <a:gd name="connsiteX4-429" fmla="*/ 320040 w 3261360"/>
                <a:gd name="connsiteY4-430" fmla="*/ 2788920 h 3093720"/>
                <a:gd name="connsiteX5-431" fmla="*/ 0 w 3261360"/>
                <a:gd name="connsiteY5-432" fmla="*/ 3002280 h 3093720"/>
                <a:gd name="connsiteX6-433" fmla="*/ 845820 w 3261360"/>
                <a:gd name="connsiteY6-434" fmla="*/ 3093720 h 3093720"/>
                <a:gd name="connsiteX7-435" fmla="*/ 3261360 w 3261360"/>
                <a:gd name="connsiteY7-436" fmla="*/ 3070860 h 3093720"/>
                <a:gd name="connsiteX8-437" fmla="*/ 3261360 w 3261360"/>
                <a:gd name="connsiteY8-438" fmla="*/ 2575560 h 3093720"/>
                <a:gd name="connsiteX9-439" fmla="*/ 2788920 w 3261360"/>
                <a:gd name="connsiteY9-440" fmla="*/ 2575560 h 3093720"/>
                <a:gd name="connsiteX10-441" fmla="*/ 2674620 w 3261360"/>
                <a:gd name="connsiteY10-442" fmla="*/ 2461260 h 3093720"/>
                <a:gd name="connsiteX11-443" fmla="*/ 2667000 w 3261360"/>
                <a:gd name="connsiteY11-444" fmla="*/ 175260 h 3093720"/>
                <a:gd name="connsiteX12-445" fmla="*/ 2514600 w 3261360"/>
                <a:gd name="connsiteY12-446" fmla="*/ 0 h 3093720"/>
                <a:gd name="connsiteX13-447" fmla="*/ 891540 w 3261360"/>
                <a:gd name="connsiteY13-448" fmla="*/ 45720 h 3093720"/>
                <a:gd name="connsiteX0-449" fmla="*/ 891540 w 3261360"/>
                <a:gd name="connsiteY0-450" fmla="*/ 45720 h 3093720"/>
                <a:gd name="connsiteX1-451" fmla="*/ 617220 w 3261360"/>
                <a:gd name="connsiteY1-452" fmla="*/ 472440 h 3093720"/>
                <a:gd name="connsiteX2-453" fmla="*/ 1104900 w 3261360"/>
                <a:gd name="connsiteY2-454" fmla="*/ 1386840 h 3093720"/>
                <a:gd name="connsiteX3-455" fmla="*/ 960120 w 3261360"/>
                <a:gd name="connsiteY3-456" fmla="*/ 2156460 h 3093720"/>
                <a:gd name="connsiteX4-457" fmla="*/ 320040 w 3261360"/>
                <a:gd name="connsiteY4-458" fmla="*/ 2788920 h 3093720"/>
                <a:gd name="connsiteX5-459" fmla="*/ 0 w 3261360"/>
                <a:gd name="connsiteY5-460" fmla="*/ 3002280 h 3093720"/>
                <a:gd name="connsiteX6-461" fmla="*/ 845820 w 3261360"/>
                <a:gd name="connsiteY6-462" fmla="*/ 3093720 h 3093720"/>
                <a:gd name="connsiteX7-463" fmla="*/ 3261360 w 3261360"/>
                <a:gd name="connsiteY7-464" fmla="*/ 3070860 h 3093720"/>
                <a:gd name="connsiteX8-465" fmla="*/ 3261360 w 3261360"/>
                <a:gd name="connsiteY8-466" fmla="*/ 2575560 h 3093720"/>
                <a:gd name="connsiteX9-467" fmla="*/ 2788920 w 3261360"/>
                <a:gd name="connsiteY9-468" fmla="*/ 2575560 h 3093720"/>
                <a:gd name="connsiteX10-469" fmla="*/ 2674620 w 3261360"/>
                <a:gd name="connsiteY10-470" fmla="*/ 2461260 h 3093720"/>
                <a:gd name="connsiteX11-471" fmla="*/ 2667000 w 3261360"/>
                <a:gd name="connsiteY11-472" fmla="*/ 175260 h 3093720"/>
                <a:gd name="connsiteX12-473" fmla="*/ 2514600 w 3261360"/>
                <a:gd name="connsiteY12-474" fmla="*/ 0 h 3093720"/>
                <a:gd name="connsiteX13-475" fmla="*/ 891540 w 3261360"/>
                <a:gd name="connsiteY13-476" fmla="*/ 45720 h 30937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</a:cxnLst>
              <a:rect l="l" t="t" r="r" b="b"/>
              <a:pathLst>
                <a:path w="3261360" h="3093720">
                  <a:moveTo>
                    <a:pt x="891540" y="45720"/>
                  </a:moveTo>
                  <a:cubicBezTo>
                    <a:pt x="800100" y="287973"/>
                    <a:pt x="718185" y="368300"/>
                    <a:pt x="617220" y="472440"/>
                  </a:cubicBezTo>
                  <a:cubicBezTo>
                    <a:pt x="870268" y="696277"/>
                    <a:pt x="1056640" y="958214"/>
                    <a:pt x="1104900" y="1386840"/>
                  </a:cubicBezTo>
                  <a:cubicBezTo>
                    <a:pt x="1132840" y="1776730"/>
                    <a:pt x="1046481" y="1947545"/>
                    <a:pt x="960120" y="2156460"/>
                  </a:cubicBezTo>
                  <a:cubicBezTo>
                    <a:pt x="818198" y="2481580"/>
                    <a:pt x="561975" y="2630488"/>
                    <a:pt x="320040" y="2788920"/>
                  </a:cubicBezTo>
                  <a:lnTo>
                    <a:pt x="0" y="3002280"/>
                  </a:lnTo>
                  <a:lnTo>
                    <a:pt x="845820" y="3093720"/>
                  </a:lnTo>
                  <a:lnTo>
                    <a:pt x="3261360" y="3070860"/>
                  </a:lnTo>
                  <a:lnTo>
                    <a:pt x="3261360" y="2575560"/>
                  </a:lnTo>
                  <a:lnTo>
                    <a:pt x="2788920" y="2575560"/>
                  </a:lnTo>
                  <a:cubicBezTo>
                    <a:pt x="2693670" y="2561272"/>
                    <a:pt x="2698433" y="2518410"/>
                    <a:pt x="2674620" y="2461260"/>
                  </a:cubicBezTo>
                  <a:lnTo>
                    <a:pt x="2667000" y="175260"/>
                  </a:lnTo>
                  <a:cubicBezTo>
                    <a:pt x="2559050" y="150178"/>
                    <a:pt x="2541587" y="86995"/>
                    <a:pt x="2514600" y="0"/>
                  </a:cubicBezTo>
                  <a:lnTo>
                    <a:pt x="891540" y="4572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15412" y="566853"/>
            <a:ext cx="8697914" cy="1514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Sưu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tầm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tranh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ảnh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về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vẻ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đẹp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thiên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nhiên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, con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người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quê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hương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Vẽ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một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bức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tranh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về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cảnh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đẹp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quê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hương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59370" y="2280412"/>
            <a:ext cx="11680082" cy="4375879"/>
            <a:chOff x="233244" y="2704012"/>
            <a:chExt cx="11118379" cy="3913090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93"/>
            <a:stretch>
              <a:fillRect/>
            </a:stretch>
          </p:blipFill>
          <p:spPr>
            <a:xfrm>
              <a:off x="233244" y="2704012"/>
              <a:ext cx="11118379" cy="391309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102663" y="5799908"/>
              <a:ext cx="621634" cy="613955"/>
            </a:xfrm>
            <a:prstGeom prst="ellipse">
              <a:avLst/>
            </a:prstGeom>
            <a:solidFill>
              <a:srgbClr val="FDEF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 rot="580595">
            <a:off x="694446" y="1159031"/>
            <a:ext cx="11524061" cy="54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>
            <a:spLocks noChangeArrowheads="1"/>
          </p:cNvSpPr>
          <p:nvPr/>
        </p:nvSpPr>
        <p:spPr bwMode="auto">
          <a:xfrm rot="1205241">
            <a:off x="2732025" y="3744524"/>
            <a:ext cx="65106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03" y="326437"/>
            <a:ext cx="1258600" cy="1258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Widescreen</PresentationFormat>
  <Paragraphs>22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UTM Avo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24</cp:revision>
  <dcterms:created xsi:type="dcterms:W3CDTF">2021-06-11T02:39:00Z</dcterms:created>
  <dcterms:modified xsi:type="dcterms:W3CDTF">2025-09-19T09:12:11Z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7E8FA8C0322C40C6A0E279D1A9A137FA</vt:lpwstr>
  </property>
  <property fmtid="{D5CDD505-2E9C-101B-9397-08002B2CF9AE}" pid="3" name="KSOProductBuildVer">
    <vt:lpwstr>1033-11.2.0.11306</vt:lpwstr>
  </property>
</Properties>
</file>