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1"/>
    <p:sldMasterId id="2147483684" r:id="rId2"/>
    <p:sldMasterId id="2147483694" r:id="rId3"/>
    <p:sldMasterId id="2147483731" r:id="rId4"/>
    <p:sldMasterId id="2147483736" r:id="rId5"/>
    <p:sldMasterId id="2147483760" r:id="rId6"/>
  </p:sldMasterIdLst>
  <p:notesMasterIdLst>
    <p:notesMasterId r:id="rId20"/>
  </p:notesMasterIdLst>
  <p:sldIdLst>
    <p:sldId id="258" r:id="rId7"/>
    <p:sldId id="421" r:id="rId8"/>
    <p:sldId id="441" r:id="rId9"/>
    <p:sldId id="345" r:id="rId10"/>
    <p:sldId id="289" r:id="rId11"/>
    <p:sldId id="290" r:id="rId12"/>
    <p:sldId id="291" r:id="rId13"/>
    <p:sldId id="292" r:id="rId14"/>
    <p:sldId id="2007577158" r:id="rId15"/>
    <p:sldId id="2007577159" r:id="rId16"/>
    <p:sldId id="2007577160" r:id="rId17"/>
    <p:sldId id="260" r:id="rId18"/>
    <p:sldId id="200757716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21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0F321D-DD15-4B07-B6D0-D2E6479E7F28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F637C9-4896-4548-AE13-CAD07BADF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212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550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GV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in </a:t>
            </a:r>
            <a:r>
              <a:rPr lang="en-US" dirty="0" err="1"/>
              <a:t>phiếu</a:t>
            </a:r>
            <a:r>
              <a:rPr lang="en-US" dirty="0"/>
              <a:t> </a:t>
            </a:r>
            <a:r>
              <a:rPr lang="en-US" dirty="0" err="1"/>
              <a:t>rèn</a:t>
            </a:r>
            <a:r>
              <a:rPr lang="en-US" dirty="0"/>
              <a:t> </a:t>
            </a:r>
            <a:r>
              <a:rPr lang="en-US" dirty="0" err="1"/>
              <a:t>luyện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ham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 Con.</a:t>
            </a:r>
          </a:p>
          <a:p>
            <a:pPr marL="171450" indent="-171450">
              <a:buFontTx/>
              <a:buChar char="-"/>
            </a:pPr>
            <a:r>
              <a:rPr lang="en-US" dirty="0"/>
              <a:t>GV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phụ</a:t>
            </a:r>
            <a:r>
              <a:rPr lang="en-US" dirty="0"/>
              <a:t> </a:t>
            </a:r>
            <a:r>
              <a:rPr lang="en-US" dirty="0" err="1"/>
              <a:t>huynh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HS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thường</a:t>
            </a:r>
            <a:r>
              <a:rPr lang="en-US" dirty="0"/>
              <a:t> </a:t>
            </a:r>
            <a:r>
              <a:rPr lang="en-US" dirty="0" err="1"/>
              <a:t>xuyên</a:t>
            </a:r>
            <a:r>
              <a:rPr lang="en-US" dirty="0"/>
              <a:t>. Sau </a:t>
            </a:r>
            <a:r>
              <a:rPr lang="en-US" dirty="0" err="1"/>
              <a:t>vài</a:t>
            </a:r>
            <a:r>
              <a:rPr lang="en-US" dirty="0"/>
              <a:t> </a:t>
            </a:r>
            <a:r>
              <a:rPr lang="en-US" dirty="0" err="1"/>
              <a:t>tuần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GV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điều</a:t>
            </a:r>
            <a:r>
              <a:rPr lang="en-US" dirty="0"/>
              <a:t> </a:t>
            </a:r>
            <a:r>
              <a:rPr lang="en-US" dirty="0" err="1"/>
              <a:t>kiện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bày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A5B2EB-4481-41DB-B437-8221E2D85A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369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23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87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57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848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F0F51E6-12B4-4DBA-9A87-2232981F68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E904E40-6396-4236-B589-5076081C73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2126" y="-164892"/>
            <a:ext cx="5143500" cy="6858000"/>
          </a:xfrm>
          <a:prstGeom prst="rect">
            <a:avLst/>
          </a:prstGeom>
        </p:spPr>
      </p:pic>
      <p:pic>
        <p:nvPicPr>
          <p:cNvPr id="17" name="图片 16" descr="图片包含 轮廓&#10;&#10;描述已自动生成">
            <a:extLst>
              <a:ext uri="{FF2B5EF4-FFF2-40B4-BE49-F238E27FC236}">
                <a16:creationId xmlns:a16="http://schemas.microsoft.com/office/drawing/2014/main" id="{00C06BE5-1283-479B-803B-B375E03753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1" name="图片 10" descr="图片包含 玩具&#10;&#10;描述已自动生成">
            <a:extLst>
              <a:ext uri="{FF2B5EF4-FFF2-40B4-BE49-F238E27FC236}">
                <a16:creationId xmlns:a16="http://schemas.microsoft.com/office/drawing/2014/main" id="{42BF0EB0-9DB6-44AF-A950-D8BD6AC631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200" y="1004341"/>
            <a:ext cx="4768746" cy="5373973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DA1E4F91-6F3B-4BB2-BA38-DF5AE44DBC8E}"/>
              </a:ext>
            </a:extLst>
          </p:cNvPr>
          <p:cNvGrpSpPr/>
          <p:nvPr userDrawn="1"/>
        </p:nvGrpSpPr>
        <p:grpSpPr>
          <a:xfrm>
            <a:off x="0" y="4362138"/>
            <a:ext cx="12192000" cy="2510852"/>
            <a:chOff x="0" y="4362138"/>
            <a:chExt cx="12192000" cy="2510852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AD81257C-F278-4185-8F7E-0568377993B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331FF7D-0C69-4A8F-87E4-4D8BD9FC860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F6B160AD-C4F9-45B4-952F-63905F5E9D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12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E411C3F4-F2F3-4AA3-BC9A-8048E445A0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20" name="图片 19" descr="图片包含 轮廓&#10;&#10;描述已自动生成">
            <a:extLst>
              <a:ext uri="{FF2B5EF4-FFF2-40B4-BE49-F238E27FC236}">
                <a16:creationId xmlns:a16="http://schemas.microsoft.com/office/drawing/2014/main" id="{B1471046-BC73-4241-B65A-CD507DD241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2C5E287-1644-4E25-8D47-ED10EA257C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61B30EE-2728-4830-BEB9-2543F5218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59773">
            <a:off x="-193310" y="2941820"/>
            <a:ext cx="5143500" cy="3230380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43BAD48A-2432-45FE-AFB6-8672FE5456A2}"/>
              </a:ext>
            </a:extLst>
          </p:cNvPr>
          <p:cNvGrpSpPr/>
          <p:nvPr userDrawn="1"/>
        </p:nvGrpSpPr>
        <p:grpSpPr>
          <a:xfrm>
            <a:off x="0" y="4362138"/>
            <a:ext cx="12192000" cy="2510852"/>
            <a:chOff x="0" y="4362138"/>
            <a:chExt cx="12192000" cy="2510852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DB5BA759-B7A8-4FCB-881A-F7A381B848B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59EA7FDF-A8DF-40D2-9CE3-87E34369C13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981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504C3C2-2C3E-45A4-B92C-6D143DBEB6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0" name="图片 9" descr="图片包含 轮廓&#10;&#10;描述已自动生成">
            <a:extLst>
              <a:ext uri="{FF2B5EF4-FFF2-40B4-BE49-F238E27FC236}">
                <a16:creationId xmlns:a16="http://schemas.microsoft.com/office/drawing/2014/main" id="{B2F7C233-5AA5-4270-8D93-6BABDD8696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C18A2DB-6A2E-4CE9-A223-E91A2F42B9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3E48DDA-767F-4D2C-B434-EA59D1115F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59773">
            <a:off x="-193310" y="2941820"/>
            <a:ext cx="5143500" cy="323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28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E58696DF-1E00-4C93-9745-332E56421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7" name="图片 16" descr="图片包含 轮廓&#10;&#10;描述已自动生成">
            <a:extLst>
              <a:ext uri="{FF2B5EF4-FFF2-40B4-BE49-F238E27FC236}">
                <a16:creationId xmlns:a16="http://schemas.microsoft.com/office/drawing/2014/main" id="{CF692822-C0E6-4905-9FFB-8EB6189FDB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9914384-6557-46FD-8C3A-85A4C5B60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DBC7DCAB-6FF9-4232-A29D-BE1A3A427ED5}"/>
              </a:ext>
            </a:extLst>
          </p:cNvPr>
          <p:cNvGrpSpPr/>
          <p:nvPr userDrawn="1"/>
        </p:nvGrpSpPr>
        <p:grpSpPr>
          <a:xfrm>
            <a:off x="961571" y="507999"/>
            <a:ext cx="10268857" cy="5207001"/>
            <a:chOff x="2246898" y="972460"/>
            <a:chExt cx="7698203" cy="3497470"/>
          </a:xfrm>
        </p:grpSpPr>
        <p:sp>
          <p:nvSpPr>
            <p:cNvPr id="24" name="圆角矩形 13">
              <a:extLst>
                <a:ext uri="{FF2B5EF4-FFF2-40B4-BE49-F238E27FC236}">
                  <a16:creationId xmlns:a16="http://schemas.microsoft.com/office/drawing/2014/main" id="{B2A9216F-53EB-495D-901B-BCCADF0CE442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5" name="圆角矩形 14">
              <a:extLst>
                <a:ext uri="{FF2B5EF4-FFF2-40B4-BE49-F238E27FC236}">
                  <a16:creationId xmlns:a16="http://schemas.microsoft.com/office/drawing/2014/main" id="{15C21380-FF14-44B8-8F4F-870D5624D248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76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AA0FD781-40E3-4F5F-A21E-AF3167805B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9" name="图片 18" descr="图片包含 轮廓&#10;&#10;描述已自动生成">
            <a:extLst>
              <a:ext uri="{FF2B5EF4-FFF2-40B4-BE49-F238E27FC236}">
                <a16:creationId xmlns:a16="http://schemas.microsoft.com/office/drawing/2014/main" id="{48B0132F-5B96-4CF1-BDEB-407B571A6C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EBC23CD-53C4-49A7-9DD1-5244B16FD4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id="{079BE2B7-9A2F-4A60-ACD4-6A43D2C16E64}"/>
              </a:ext>
            </a:extLst>
          </p:cNvPr>
          <p:cNvGrpSpPr/>
          <p:nvPr userDrawn="1"/>
        </p:nvGrpSpPr>
        <p:grpSpPr>
          <a:xfrm>
            <a:off x="961571" y="507999"/>
            <a:ext cx="10268857" cy="5207001"/>
            <a:chOff x="2246898" y="972460"/>
            <a:chExt cx="7698203" cy="3497470"/>
          </a:xfrm>
        </p:grpSpPr>
        <p:sp>
          <p:nvSpPr>
            <p:cNvPr id="22" name="圆角矩形 13">
              <a:extLst>
                <a:ext uri="{FF2B5EF4-FFF2-40B4-BE49-F238E27FC236}">
                  <a16:creationId xmlns:a16="http://schemas.microsoft.com/office/drawing/2014/main" id="{6D9C9FB7-4B4C-488D-9B54-595C31CA2EA7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3" name="圆角矩形 14">
              <a:extLst>
                <a:ext uri="{FF2B5EF4-FFF2-40B4-BE49-F238E27FC236}">
                  <a16:creationId xmlns:a16="http://schemas.microsoft.com/office/drawing/2014/main" id="{A526279B-0D7D-4037-AF09-F88806BD519C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7" name="图片 26" descr="图片包含 玩具&#10;&#10;描述已自动生成">
            <a:extLst>
              <a:ext uri="{FF2B5EF4-FFF2-40B4-BE49-F238E27FC236}">
                <a16:creationId xmlns:a16="http://schemas.microsoft.com/office/drawing/2014/main" id="{405F8091-0C6D-45EA-946B-54D51ADC50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98322" y="2875966"/>
            <a:ext cx="3493677" cy="393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10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2126829-9879-4C20-BBC1-C0B8265D8F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5" name="图片 14" descr="图片包含 轮廓&#10;&#10;描述已自动生成">
            <a:extLst>
              <a:ext uri="{FF2B5EF4-FFF2-40B4-BE49-F238E27FC236}">
                <a16:creationId xmlns:a16="http://schemas.microsoft.com/office/drawing/2014/main" id="{BF63E48B-3F8A-4243-A8DA-86791A374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B3073CC-8703-44DE-A5E8-3F0427832D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CEE3F1B7-A137-4846-A451-23863873ED01}"/>
              </a:ext>
            </a:extLst>
          </p:cNvPr>
          <p:cNvGrpSpPr/>
          <p:nvPr userDrawn="1"/>
        </p:nvGrpSpPr>
        <p:grpSpPr>
          <a:xfrm>
            <a:off x="961571" y="507999"/>
            <a:ext cx="10268857" cy="5207001"/>
            <a:chOff x="2246898" y="972460"/>
            <a:chExt cx="7698203" cy="3497470"/>
          </a:xfrm>
        </p:grpSpPr>
        <p:sp>
          <p:nvSpPr>
            <p:cNvPr id="18" name="圆角矩形 13">
              <a:extLst>
                <a:ext uri="{FF2B5EF4-FFF2-40B4-BE49-F238E27FC236}">
                  <a16:creationId xmlns:a16="http://schemas.microsoft.com/office/drawing/2014/main" id="{E1F7175A-B7E2-41E1-B2AA-6B632DF528DE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9" name="圆角矩形 14">
              <a:extLst>
                <a:ext uri="{FF2B5EF4-FFF2-40B4-BE49-F238E27FC236}">
                  <a16:creationId xmlns:a16="http://schemas.microsoft.com/office/drawing/2014/main" id="{7C4DF4BD-9852-4727-A6F0-765F057797A3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2134DA47-FE75-4B7D-AA64-F8655D23D8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59773">
            <a:off x="8937798" y="4376605"/>
            <a:ext cx="2775631" cy="1743238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9EF0138F-4E82-45E1-A8F1-A8646ABDBB30}"/>
              </a:ext>
            </a:extLst>
          </p:cNvPr>
          <p:cNvGrpSpPr/>
          <p:nvPr userDrawn="1"/>
        </p:nvGrpSpPr>
        <p:grpSpPr>
          <a:xfrm>
            <a:off x="0" y="4362138"/>
            <a:ext cx="12192000" cy="2510852"/>
            <a:chOff x="0" y="4362138"/>
            <a:chExt cx="12192000" cy="2510852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3085128C-E11C-413C-9540-A03053054FD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6061FCC-9B54-47EF-92A6-A348F088010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7105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934DE388-392F-41AD-83C5-F5640E0483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4" name="图片 13" descr="图片包含 轮廓&#10;&#10;描述已自动生成">
            <a:extLst>
              <a:ext uri="{FF2B5EF4-FFF2-40B4-BE49-F238E27FC236}">
                <a16:creationId xmlns:a16="http://schemas.microsoft.com/office/drawing/2014/main" id="{604C7123-20EE-40C2-BF7B-D020384AC7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2F612C0-F364-460F-A29E-30BDB9B57A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728328FC-6F8C-4057-BE52-7DBFD80B9B21}"/>
              </a:ext>
            </a:extLst>
          </p:cNvPr>
          <p:cNvGrpSpPr/>
          <p:nvPr userDrawn="1"/>
        </p:nvGrpSpPr>
        <p:grpSpPr>
          <a:xfrm>
            <a:off x="556591" y="298174"/>
            <a:ext cx="11181522" cy="6221895"/>
            <a:chOff x="2246898" y="972460"/>
            <a:chExt cx="7698203" cy="3497470"/>
          </a:xfrm>
        </p:grpSpPr>
        <p:sp>
          <p:nvSpPr>
            <p:cNvPr id="17" name="圆角矩形 13">
              <a:extLst>
                <a:ext uri="{FF2B5EF4-FFF2-40B4-BE49-F238E27FC236}">
                  <a16:creationId xmlns:a16="http://schemas.microsoft.com/office/drawing/2014/main" id="{B123BE56-B922-4452-BE12-D2E606E936FE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8" name="圆角矩形 14">
              <a:extLst>
                <a:ext uri="{FF2B5EF4-FFF2-40B4-BE49-F238E27FC236}">
                  <a16:creationId xmlns:a16="http://schemas.microsoft.com/office/drawing/2014/main" id="{3192C113-A068-4631-95B7-73C574C31F10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CE3892AA-701C-44D0-ACD9-E27612859D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59773">
            <a:off x="-312700" y="5203507"/>
            <a:ext cx="2448089" cy="153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28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31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8B28DE5E-2B06-4B31-B4C3-95F1F68BD6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D903F41-02BA-4462-A482-6919C305BE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2126" y="-164892"/>
            <a:ext cx="5143500" cy="6858000"/>
          </a:xfrm>
          <a:prstGeom prst="rect">
            <a:avLst/>
          </a:prstGeom>
        </p:spPr>
      </p:pic>
      <p:pic>
        <p:nvPicPr>
          <p:cNvPr id="18" name="图片 17" descr="图片包含 轮廓&#10;&#10;描述已自动生成">
            <a:extLst>
              <a:ext uri="{FF2B5EF4-FFF2-40B4-BE49-F238E27FC236}">
                <a16:creationId xmlns:a16="http://schemas.microsoft.com/office/drawing/2014/main" id="{A53B411F-989D-45DD-A5E4-DB95167A5F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9" name="图片 18" descr="图片包含 玩具&#10;&#10;描述已自动生成">
            <a:extLst>
              <a:ext uri="{FF2B5EF4-FFF2-40B4-BE49-F238E27FC236}">
                <a16:creationId xmlns:a16="http://schemas.microsoft.com/office/drawing/2014/main" id="{C27B267A-A3DB-47B0-A67B-DA2438FA55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200" y="1004341"/>
            <a:ext cx="4768746" cy="5373973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9697A52A-FE48-43D6-8F94-A7BE74798252}"/>
              </a:ext>
            </a:extLst>
          </p:cNvPr>
          <p:cNvGrpSpPr/>
          <p:nvPr userDrawn="1"/>
        </p:nvGrpSpPr>
        <p:grpSpPr>
          <a:xfrm>
            <a:off x="0" y="4362138"/>
            <a:ext cx="12192000" cy="2510852"/>
            <a:chOff x="0" y="4362138"/>
            <a:chExt cx="12192000" cy="2510852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88BA4D9F-A3FB-4E95-B834-4AF925872B8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4A2DFFA5-5134-4F5B-B9E4-40C5C1FF4A7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9E380888-4119-4A64-B230-744A030328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68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0DC5073-0888-4EA8-ADA8-D0BF4EBD62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9" name="图片 18" descr="图片包含 轮廓&#10;&#10;描述已自动生成">
            <a:extLst>
              <a:ext uri="{FF2B5EF4-FFF2-40B4-BE49-F238E27FC236}">
                <a16:creationId xmlns:a16="http://schemas.microsoft.com/office/drawing/2014/main" id="{ADE54F39-1928-4F9C-A2C8-647D2AA890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2495E62-AA4D-4681-A26A-22530B506A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id="{3B8C6329-2286-45CC-A1B7-77EC661ECEF1}"/>
              </a:ext>
            </a:extLst>
          </p:cNvPr>
          <p:cNvGrpSpPr/>
          <p:nvPr userDrawn="1"/>
        </p:nvGrpSpPr>
        <p:grpSpPr>
          <a:xfrm>
            <a:off x="961571" y="610851"/>
            <a:ext cx="10268857" cy="5673776"/>
            <a:chOff x="2246898" y="972460"/>
            <a:chExt cx="7698203" cy="3497470"/>
          </a:xfrm>
        </p:grpSpPr>
        <p:sp>
          <p:nvSpPr>
            <p:cNvPr id="22" name="圆角矩形 13">
              <a:extLst>
                <a:ext uri="{FF2B5EF4-FFF2-40B4-BE49-F238E27FC236}">
                  <a16:creationId xmlns:a16="http://schemas.microsoft.com/office/drawing/2014/main" id="{A14CF9F2-5FB3-4F65-9683-AC7AB5EFE08F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3" name="圆角矩形 14">
              <a:extLst>
                <a:ext uri="{FF2B5EF4-FFF2-40B4-BE49-F238E27FC236}">
                  <a16:creationId xmlns:a16="http://schemas.microsoft.com/office/drawing/2014/main" id="{72BDB0AF-BFD3-423C-86A3-3444BD0B1E8B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059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11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109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524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450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941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938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558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770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46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548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821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94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25723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8711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57503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01761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268D0-BAC1-CF32-3490-5D85B2133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16C00C-1489-FD9C-5B87-2EA932CC32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EA485-8795-A3E3-7244-25951789E7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00B4D8-D3AD-A3D4-B6C4-FE88D8428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79569-72F7-4B12-E624-CE1D66259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0137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57EDC-1153-2C9C-6525-E862DE87E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5C69CC-CAD0-357D-30C8-8F490B5C4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91F80-ADD7-B691-6E91-1EB54FFE49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CE20B-4D18-EAE8-E61A-E61993160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A8414-4E4F-A6EE-F8D1-7D1B9E174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0809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F8603-3F30-A2F7-C0F4-7A225370E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D224B5-FEE5-657D-13B0-C2B88D1FA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E16B61-6C0A-AD43-8421-65B87CFA21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7B10F-8BD5-3953-2F0E-48CD79743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5BEE3-075B-29B6-4364-87979E961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260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90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1F91E-76AD-3DC1-D523-A8A295B9B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2CEC6-CA8A-F07B-5FCD-143F5E943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89C6F0-2A16-DCBB-DAF5-2D93BE1C9D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41402E-2DD9-B315-14F0-73B0699941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F56146-5743-C719-5A80-323CEA9D8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96EBF-1812-7D64-1CAA-11F51E2C5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5881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D0D6F-B27B-CFF8-80AA-4402E8132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BFEFCA-C193-EB75-FA95-3E5A0148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FBC1C1-4A53-B5AA-BD98-120553A9C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13D76F-5C12-6703-D41B-E4EDD6A5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883400-40C9-D43E-4B5F-719263C5A5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AAF88C-80F1-B51F-63AC-50C86A2402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6BDE95-5155-57CE-6F83-DB6982F6F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EBFD46-CC05-ED84-0303-F2C883A38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371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33B71-CCE1-0D05-72DA-6C56A0367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6DD293-6EDE-98DF-4AE1-53FCD591A5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329AFD-B68B-51D0-0EE9-508D81DCC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FE3D94-4A31-0D53-EA2A-2AA63651A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7828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A4F301-9875-67B7-02B2-9D1CEEEB3D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9048BD-F1C5-5874-1C71-57C8855EF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45D3DB-A761-932A-D224-D07C4D62D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6728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D77D7-31EA-359C-7395-102147F97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6C269-3811-D8DC-96DF-8F8E33B73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0E9D77-AF96-F57A-5581-652E7EF01D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3D9CDF-CEED-D3A2-9563-EE183F2AC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11A99A-6F70-791D-F029-396DEBE96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E965C9-2BF2-E4AD-DE66-A20373EE0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9718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0D461-7974-7807-67B9-77D161DA8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67F0A5-0DA5-A775-4F44-55A1C30C7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078067-1FCC-C500-E89B-D1A64C6884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40280A-C4B7-3361-FAE9-E9B3D2D997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381A2-4F7A-CE7B-F7BD-4C8A83081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FB3A1-43CA-B910-34CA-CAD22493A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906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707D2-040C-B49F-595E-87BD6B61A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A16E1C-8298-E6DA-6431-1D5FD3B93A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4D1C3-245C-AA0A-26FC-70951A1B93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83865-A0F8-A356-27FB-C54A37C77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09668F-CA42-22CF-B4FD-244799226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6096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D9D270-4E29-ACD6-2901-5622CDD3DF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790500-CF32-1736-55A3-4D8C3B0E40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2AB94-FCB2-F086-5EC3-E3757384C9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C1275-A9FA-3846-9311-4CAEBE172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1E4C5-1B45-8DC8-FCF0-D6438C645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7778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268D0-BAC1-CF32-3490-5D85B2133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16C00C-1489-FD9C-5B87-2EA932CC32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EA485-8795-A3E3-7244-25951789E7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00B4D8-D3AD-A3D4-B6C4-FE88D8428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79569-72F7-4B12-E624-CE1D66259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4120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57EDC-1153-2C9C-6525-E862DE87E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5C69CC-CAD0-357D-30C8-8F490B5C4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91F80-ADD7-B691-6E91-1EB54FFE49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CE20B-4D18-EAE8-E61A-E61993160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A8414-4E4F-A6EE-F8D1-7D1B9E174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931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67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F8603-3F30-A2F7-C0F4-7A225370E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D224B5-FEE5-657D-13B0-C2B88D1FA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E16B61-6C0A-AD43-8421-65B87CFA21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7B10F-8BD5-3953-2F0E-48CD79743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5BEE3-075B-29B6-4364-87979E961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1942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1F91E-76AD-3DC1-D523-A8A295B9B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2CEC6-CA8A-F07B-5FCD-143F5E943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89C6F0-2A16-DCBB-DAF5-2D93BE1C9D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41402E-2DD9-B315-14F0-73B0699941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F56146-5743-C719-5A80-323CEA9D8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96EBF-1812-7D64-1CAA-11F51E2C5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4474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D0D6F-B27B-CFF8-80AA-4402E8132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BFEFCA-C193-EB75-FA95-3E5A0148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FBC1C1-4A53-B5AA-BD98-120553A9C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13D76F-5C12-6703-D41B-E4EDD6A5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883400-40C9-D43E-4B5F-719263C5A5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AAF88C-80F1-B51F-63AC-50C86A2402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6BDE95-5155-57CE-6F83-DB6982F6F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EBFD46-CC05-ED84-0303-F2C883A38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3908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33B71-CCE1-0D05-72DA-6C56A0367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6DD293-6EDE-98DF-4AE1-53FCD591A5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329AFD-B68B-51D0-0EE9-508D81DCC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FE3D94-4A31-0D53-EA2A-2AA63651A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2925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A4F301-9875-67B7-02B2-9D1CEEEB3D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9048BD-F1C5-5874-1C71-57C8855EF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45D3DB-A761-932A-D224-D07C4D62D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7509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D77D7-31EA-359C-7395-102147F97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6C269-3811-D8DC-96DF-8F8E33B73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0E9D77-AF96-F57A-5581-652E7EF01D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3D9CDF-CEED-D3A2-9563-EE183F2AC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11A99A-6F70-791D-F029-396DEBE96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E965C9-2BF2-E4AD-DE66-A20373EE0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61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0D461-7974-7807-67B9-77D161DA8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67F0A5-0DA5-A775-4F44-55A1C30C7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078067-1FCC-C500-E89B-D1A64C6884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40280A-C4B7-3361-FAE9-E9B3D2D997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381A2-4F7A-CE7B-F7BD-4C8A83081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FB3A1-43CA-B910-34CA-CAD22493A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926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707D2-040C-B49F-595E-87BD6B61A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A16E1C-8298-E6DA-6431-1D5FD3B93A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4D1C3-245C-AA0A-26FC-70951A1B93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83865-A0F8-A356-27FB-C54A37C77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09668F-CA42-22CF-B4FD-244799226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0551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D9D270-4E29-ACD6-2901-5622CDD3DF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790500-CF32-1736-55A3-4D8C3B0E40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2AB94-FCB2-F086-5EC3-E3757384C9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C1275-A9FA-3846-9311-4CAEBE172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1E4C5-1B45-8DC8-FCF0-D6438C645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857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59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18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16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7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1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3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4960B-8EB7-408F-BA3A-97CC01F7057A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42EC92B-65B8-2C7D-7FAA-25730BF8613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9530" y="0"/>
            <a:ext cx="1638830" cy="163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421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F1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水, 户外, 天空&#10;&#10;描述已自动生成">
            <a:extLst>
              <a:ext uri="{FF2B5EF4-FFF2-40B4-BE49-F238E27FC236}">
                <a16:creationId xmlns:a16="http://schemas.microsoft.com/office/drawing/2014/main" id="{07A3FE78-1FBC-48D0-9073-A8FABA1519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802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2E27E-A421-4A24-8ED8-2D854328C538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5088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533400" y="390525"/>
            <a:ext cx="11125200" cy="602932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 userDrawn="1"/>
        </p:nvSpPr>
        <p:spPr>
          <a:xfrm>
            <a:off x="723900" y="552450"/>
            <a:ext cx="10763250" cy="5734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5F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0279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6768B79-A810-2C95-879D-CC9BA610A5E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5245" y="113769"/>
            <a:ext cx="1774666" cy="177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203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382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4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7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8.emf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8.png"/><Relationship Id="rId7" Type="http://schemas.openxmlformats.org/officeDocument/2006/relationships/image" Target="../media/image3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microsoft.com/office/2007/relationships/hdphoto" Target="../media/hdphoto2.wdp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1.png"/><Relationship Id="rId7" Type="http://schemas.openxmlformats.org/officeDocument/2006/relationships/image" Target="../media/image43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32.png"/><Relationship Id="rId4" Type="http://schemas.openxmlformats.org/officeDocument/2006/relationships/image" Target="../media/image42.png"/><Relationship Id="rId9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1D5080-074F-6E41-10FC-4FC20970C858}"/>
              </a:ext>
            </a:extLst>
          </p:cNvPr>
          <p:cNvSpPr txBox="1"/>
          <p:nvPr/>
        </p:nvSpPr>
        <p:spPr>
          <a:xfrm>
            <a:off x="5309755" y="1080655"/>
            <a:ext cx="6099464" cy="1323439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Khởi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động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NTH-Dinomiko" panose="02000500000000000000" pitchFamily="2" charset="0"/>
                <a:ea typeface="+mn-ea"/>
                <a:cs typeface="+mn-cs"/>
              </a:rPr>
              <a:t> </a:t>
            </a:r>
          </a:p>
        </p:txBody>
      </p:sp>
      <p:pic>
        <p:nvPicPr>
          <p:cNvPr id="4" name="Picture 3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E3E9E72C-7178-6032-5D2B-CC91C058D6F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509" y="3836615"/>
            <a:ext cx="7616536" cy="302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9912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4">
            <a:extLst>
              <a:ext uri="{FF2B5EF4-FFF2-40B4-BE49-F238E27FC236}">
                <a16:creationId xmlns:a16="http://schemas.microsoft.com/office/drawing/2014/main" id="{06805712-A11C-C096-E59F-D99F644262CF}"/>
              </a:ext>
            </a:extLst>
          </p:cNvPr>
          <p:cNvSpPr/>
          <p:nvPr/>
        </p:nvSpPr>
        <p:spPr>
          <a:xfrm>
            <a:off x="274658" y="175153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83605D3F-B276-D3B2-C493-022A7D947B5F}"/>
              </a:ext>
            </a:extLst>
          </p:cNvPr>
          <p:cNvSpPr/>
          <p:nvPr/>
        </p:nvSpPr>
        <p:spPr>
          <a:xfrm rot="869569">
            <a:off x="5727561" y="326639"/>
            <a:ext cx="5866572" cy="5143906"/>
          </a:xfrm>
          <a:prstGeom prst="cloud">
            <a:avLst/>
          </a:prstGeom>
          <a:solidFill>
            <a:schemeClr val="bg1"/>
          </a:solidFill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2" descr="20210409091901_wm_shs-dao-duc-2">
            <a:extLst>
              <a:ext uri="{FF2B5EF4-FFF2-40B4-BE49-F238E27FC236}">
                <a16:creationId xmlns:a16="http://schemas.microsoft.com/office/drawing/2014/main" id="{1336CADA-E8A5-D077-ACF0-4A0776BCD7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29" t="66410" r="11653" b="17571"/>
          <a:stretch/>
        </p:blipFill>
        <p:spPr bwMode="auto">
          <a:xfrm>
            <a:off x="6244352" y="1349519"/>
            <a:ext cx="4961754" cy="2483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30BD0C-68CB-C531-E5EA-07AA7044705D}"/>
              </a:ext>
            </a:extLst>
          </p:cNvPr>
          <p:cNvSpPr txBox="1"/>
          <p:nvPr/>
        </p:nvSpPr>
        <p:spPr>
          <a:xfrm>
            <a:off x="1224132" y="1569922"/>
            <a:ext cx="522549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lần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viết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xong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đều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đóng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nắp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bút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cẩn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thận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hộp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Mai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thường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không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thế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nên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bút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rơi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ngòi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hay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bị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1B4A32-2D14-8F73-2948-0B4F958D4A43}"/>
              </a:ext>
            </a:extLst>
          </p:cNvPr>
          <p:cNvSpPr txBox="1"/>
          <p:nvPr/>
        </p:nvSpPr>
        <p:spPr>
          <a:xfrm>
            <a:off x="2430073" y="616820"/>
            <a:ext cx="59123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Đọc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tình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huống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trả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lời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câu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hỏi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E20C46-93E4-DCC3-0709-92F403897C7A}"/>
              </a:ext>
            </a:extLst>
          </p:cNvPr>
          <p:cNvSpPr txBox="1"/>
          <p:nvPr/>
        </p:nvSpPr>
        <p:spPr>
          <a:xfrm>
            <a:off x="1138408" y="4638450"/>
            <a:ext cx="10043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Điều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gì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đã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xảy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ra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khi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Mai 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không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biết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bảo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quản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bút</a:t>
            </a:r>
            <a:r>
              <a:rPr lang="en-US" altLang="zh-CN" sz="32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?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方正粗圆_GBK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743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7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7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52174" y="408818"/>
            <a:ext cx="10999304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 ông cháu đang cùng nhau quét dọn vệ sinh sân vườn, tỉa cây cảnh khu vực trước cửa nhà mình để có không gian thoáng đãng và đẹp hơn.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500573A-84CE-47A2-A8EA-C495C7DD3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04800"/>
            <a:ext cx="7010400" cy="943704"/>
          </a:xfrm>
          <a:prstGeom prst="rect">
            <a:avLst/>
          </a:prstGeom>
        </p:spPr>
      </p:pic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BA753831-9E83-41F7-B643-F2B665886778}"/>
              </a:ext>
            </a:extLst>
          </p:cNvPr>
          <p:cNvSpPr/>
          <p:nvPr/>
        </p:nvSpPr>
        <p:spPr>
          <a:xfrm flipH="1">
            <a:off x="5343536" y="2186519"/>
            <a:ext cx="6102848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 </a:t>
            </a:r>
            <a:r>
              <a:rPr lang="vi-VN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 xong đã không đóng nắp bút và để bút cẩn thận vào hộp thế nên bút hay bị rơi, ngòi hay bị hỏng. </a:t>
            </a:r>
            <a:endParaRPr kumimoji="0" lang="vi-VN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2" descr="20210409091901_wm_shs-dao-duc-2">
            <a:extLst>
              <a:ext uri="{FF2B5EF4-FFF2-40B4-BE49-F238E27FC236}">
                <a16:creationId xmlns:a16="http://schemas.microsoft.com/office/drawing/2014/main" id="{A4A4C8BF-6408-C266-7AD1-38EA0087B0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29" t="66410" r="11653" b="17571"/>
          <a:stretch/>
        </p:blipFill>
        <p:spPr bwMode="auto">
          <a:xfrm>
            <a:off x="665263" y="2216294"/>
            <a:ext cx="4402038" cy="2203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443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9DE39D0-FC14-83D4-C5F3-3A255D5724AF}"/>
              </a:ext>
            </a:extLst>
          </p:cNvPr>
          <p:cNvSpPr txBox="1"/>
          <p:nvPr/>
        </p:nvSpPr>
        <p:spPr>
          <a:xfrm>
            <a:off x="2379192" y="1057477"/>
            <a:ext cx="69052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4400" b="1" dirty="0">
                <a:solidFill>
                  <a:prstClr val="black"/>
                </a:solidFill>
              </a:rPr>
              <a:t>Theo </a:t>
            </a:r>
            <a:r>
              <a:rPr lang="en-US" sz="4400" b="1" dirty="0" err="1">
                <a:solidFill>
                  <a:prstClr val="black"/>
                </a:solidFill>
              </a:rPr>
              <a:t>em</a:t>
            </a:r>
            <a:r>
              <a:rPr lang="en-US" sz="4400" b="1" dirty="0">
                <a:solidFill>
                  <a:prstClr val="black"/>
                </a:solidFill>
              </a:rPr>
              <a:t>, </a:t>
            </a:r>
            <a:r>
              <a:rPr lang="en-US" sz="4400" b="1" dirty="0" err="1">
                <a:solidFill>
                  <a:prstClr val="black"/>
                </a:solidFill>
              </a:rPr>
              <a:t>việc</a:t>
            </a:r>
            <a:r>
              <a:rPr lang="en-US" sz="4400" b="1" dirty="0">
                <a:solidFill>
                  <a:prstClr val="black"/>
                </a:solidFill>
              </a:rPr>
              <a:t> </a:t>
            </a:r>
            <a:r>
              <a:rPr lang="en-US" sz="4400" b="1" dirty="0" err="1">
                <a:solidFill>
                  <a:prstClr val="black"/>
                </a:solidFill>
              </a:rPr>
              <a:t>bảo</a:t>
            </a:r>
            <a:r>
              <a:rPr lang="en-US" sz="4400" b="1" dirty="0">
                <a:solidFill>
                  <a:prstClr val="black"/>
                </a:solidFill>
              </a:rPr>
              <a:t> </a:t>
            </a:r>
            <a:r>
              <a:rPr lang="en-US" sz="4400" b="1" dirty="0" err="1">
                <a:solidFill>
                  <a:prstClr val="black"/>
                </a:solidFill>
              </a:rPr>
              <a:t>quản</a:t>
            </a:r>
            <a:r>
              <a:rPr lang="en-US" sz="4400" b="1" dirty="0">
                <a:solidFill>
                  <a:prstClr val="black"/>
                </a:solidFill>
              </a:rPr>
              <a:t> </a:t>
            </a:r>
            <a:r>
              <a:rPr lang="en-US" sz="4400" b="1" dirty="0" err="1">
                <a:solidFill>
                  <a:prstClr val="black"/>
                </a:solidFill>
              </a:rPr>
              <a:t>đồ</a:t>
            </a:r>
            <a:r>
              <a:rPr lang="en-US" sz="4400" b="1" dirty="0">
                <a:solidFill>
                  <a:prstClr val="black"/>
                </a:solidFill>
              </a:rPr>
              <a:t> </a:t>
            </a:r>
            <a:r>
              <a:rPr lang="en-US" sz="4400" b="1" dirty="0" err="1">
                <a:solidFill>
                  <a:prstClr val="black"/>
                </a:solidFill>
              </a:rPr>
              <a:t>dùng</a:t>
            </a:r>
            <a:r>
              <a:rPr lang="en-US" sz="4400" b="1" dirty="0">
                <a:solidFill>
                  <a:prstClr val="black"/>
                </a:solidFill>
              </a:rPr>
              <a:t> </a:t>
            </a:r>
            <a:r>
              <a:rPr lang="en-US" sz="4400" b="1" dirty="0" err="1">
                <a:solidFill>
                  <a:prstClr val="black"/>
                </a:solidFill>
              </a:rPr>
              <a:t>cá</a:t>
            </a:r>
            <a:r>
              <a:rPr lang="en-US" sz="4400" b="1" dirty="0">
                <a:solidFill>
                  <a:prstClr val="black"/>
                </a:solidFill>
              </a:rPr>
              <a:t> </a:t>
            </a:r>
            <a:r>
              <a:rPr lang="en-US" sz="4400" b="1" dirty="0" err="1">
                <a:solidFill>
                  <a:prstClr val="black"/>
                </a:solidFill>
              </a:rPr>
              <a:t>nhân</a:t>
            </a:r>
            <a:r>
              <a:rPr lang="en-US" sz="4400" b="1" dirty="0">
                <a:solidFill>
                  <a:prstClr val="black"/>
                </a:solidFill>
              </a:rPr>
              <a:t> </a:t>
            </a:r>
            <a:r>
              <a:rPr lang="en-US" sz="4400" b="1" dirty="0" err="1">
                <a:solidFill>
                  <a:prstClr val="black"/>
                </a:solidFill>
              </a:rPr>
              <a:t>có</a:t>
            </a:r>
            <a:r>
              <a:rPr lang="en-US" sz="4400" b="1" dirty="0">
                <a:solidFill>
                  <a:prstClr val="black"/>
                </a:solidFill>
              </a:rPr>
              <a:t> </a:t>
            </a:r>
            <a:r>
              <a:rPr lang="en-US" sz="4400" b="1" dirty="0" err="1">
                <a:solidFill>
                  <a:prstClr val="black"/>
                </a:solidFill>
              </a:rPr>
              <a:t>ích</a:t>
            </a:r>
            <a:r>
              <a:rPr lang="en-US" sz="4400" b="1" dirty="0">
                <a:solidFill>
                  <a:prstClr val="black"/>
                </a:solidFill>
              </a:rPr>
              <a:t> </a:t>
            </a:r>
            <a:r>
              <a:rPr lang="en-US" sz="4400" b="1" dirty="0" err="1">
                <a:solidFill>
                  <a:prstClr val="black"/>
                </a:solidFill>
              </a:rPr>
              <a:t>lợi</a:t>
            </a:r>
            <a:r>
              <a:rPr lang="en-US" sz="4400" b="1" dirty="0">
                <a:solidFill>
                  <a:prstClr val="black"/>
                </a:solidFill>
              </a:rPr>
              <a:t> </a:t>
            </a:r>
            <a:r>
              <a:rPr lang="en-US" sz="4400" b="1" dirty="0" err="1">
                <a:solidFill>
                  <a:prstClr val="black"/>
                </a:solidFill>
              </a:rPr>
              <a:t>gì</a:t>
            </a:r>
            <a:r>
              <a:rPr lang="en-US" sz="4400" b="1" dirty="0">
                <a:solidFill>
                  <a:prstClr val="black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2102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2">
            <a:extLst>
              <a:ext uri="{FF2B5EF4-FFF2-40B4-BE49-F238E27FC236}">
                <a16:creationId xmlns:a16="http://schemas.microsoft.com/office/drawing/2014/main" id="{10C0A737-C53D-5852-5EFC-4C2244A3AB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1" b="9667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55" y="134471"/>
            <a:ext cx="9509942" cy="67235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8A1266-0417-211A-4934-952EAA839577}"/>
              </a:ext>
            </a:extLst>
          </p:cNvPr>
          <p:cNvSpPr txBox="1"/>
          <p:nvPr/>
        </p:nvSpPr>
        <p:spPr>
          <a:xfrm>
            <a:off x="2313792" y="1218565"/>
            <a:ext cx="520838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     </a:t>
            </a:r>
            <a:r>
              <a:rPr kumimoji="0" lang="en-US" sz="2800" b="1" i="0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Lợi</a:t>
            </a: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ích</a:t>
            </a: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việc</a:t>
            </a: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bảo</a:t>
            </a: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quản</a:t>
            </a: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</a:t>
            </a: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dùng</a:t>
            </a: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</a:t>
            </a: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+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luôn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đẹp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+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kiệm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mẹ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thân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+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Rèn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nắp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ý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nhiệm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việc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bảo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0" name="图片 3">
            <a:extLst>
              <a:ext uri="{FF2B5EF4-FFF2-40B4-BE49-F238E27FC236}">
                <a16:creationId xmlns:a16="http://schemas.microsoft.com/office/drawing/2014/main" id="{4793FD73-F976-FEE8-EE12-20D705E092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5246" y="5049520"/>
            <a:ext cx="4206478" cy="180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083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065125" y="310572"/>
            <a:ext cx="9646425" cy="4423791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105C5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447472" y="3278221"/>
            <a:ext cx="13088298" cy="4972838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74" y="-7371"/>
            <a:ext cx="12193057" cy="20667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75BD12-7531-CA28-3156-272AF7246BA8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60067" y="6547428"/>
            <a:ext cx="1542422" cy="5182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4E1249-514B-1EAE-D9C1-66208C57C6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45994" y="654612"/>
            <a:ext cx="4449381" cy="12933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7E49C9-C80E-8CCC-BB63-70DE080C1F5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33006" y="1553888"/>
            <a:ext cx="9285013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626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EDD3740-5C55-6F0F-9FCE-DAC0997EFA9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227" y="2154340"/>
            <a:ext cx="4765589" cy="393202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1148BDB-F649-088D-4E49-DD891D6D3882}"/>
              </a:ext>
            </a:extLst>
          </p:cNvPr>
          <p:cNvGrpSpPr/>
          <p:nvPr/>
        </p:nvGrpSpPr>
        <p:grpSpPr>
          <a:xfrm>
            <a:off x="923925" y="908269"/>
            <a:ext cx="6379597" cy="3074398"/>
            <a:chOff x="1047080" y="2449990"/>
            <a:chExt cx="5171921" cy="3074398"/>
          </a:xfrm>
        </p:grpSpPr>
        <p:grpSp>
          <p:nvGrpSpPr>
            <p:cNvPr id="12" name="组合 26">
              <a:extLst>
                <a:ext uri="{FF2B5EF4-FFF2-40B4-BE49-F238E27FC236}">
                  <a16:creationId xmlns:a16="http://schemas.microsoft.com/office/drawing/2014/main" id="{18A21A89-9CC7-519E-8566-A6509166ACB3}"/>
                </a:ext>
              </a:extLst>
            </p:cNvPr>
            <p:cNvGrpSpPr/>
            <p:nvPr/>
          </p:nvGrpSpPr>
          <p:grpSpPr>
            <a:xfrm>
              <a:off x="1047080" y="2449990"/>
              <a:ext cx="5171921" cy="3074398"/>
              <a:chOff x="-7927329" y="-4954585"/>
              <a:chExt cx="9902260" cy="5268685"/>
            </a:xfrm>
          </p:grpSpPr>
          <p:sp>
            <p:nvSpPr>
              <p:cNvPr id="14" name="任意多边形 43">
                <a:extLst>
                  <a:ext uri="{FF2B5EF4-FFF2-40B4-BE49-F238E27FC236}">
                    <a16:creationId xmlns:a16="http://schemas.microsoft.com/office/drawing/2014/main" id="{19AC714B-5C69-A364-D9AB-DEE35303DECB}"/>
                  </a:ext>
                </a:extLst>
              </p:cNvPr>
              <p:cNvSpPr/>
              <p:nvPr/>
            </p:nvSpPr>
            <p:spPr>
              <a:xfrm>
                <a:off x="-7927329" y="-4954585"/>
                <a:ext cx="9902260" cy="5268685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solidFill>
                <a:srgbClr val="105C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任意多边形 44">
                <a:extLst>
                  <a:ext uri="{FF2B5EF4-FFF2-40B4-BE49-F238E27FC236}">
                    <a16:creationId xmlns:a16="http://schemas.microsoft.com/office/drawing/2014/main" id="{AFFB6B23-134F-7F13-228C-66EC0C4350B1}"/>
                  </a:ext>
                </a:extLst>
              </p:cNvPr>
              <p:cNvSpPr/>
              <p:nvPr/>
            </p:nvSpPr>
            <p:spPr>
              <a:xfrm>
                <a:off x="-7607581" y="-4631681"/>
                <a:ext cx="9233126" cy="4698505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solidFill>
                <a:srgbClr val="FFF3F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任意多边形 45">
                <a:extLst>
                  <a:ext uri="{FF2B5EF4-FFF2-40B4-BE49-F238E27FC236}">
                    <a16:creationId xmlns:a16="http://schemas.microsoft.com/office/drawing/2014/main" id="{3BA6E613-A27A-3579-E94A-24AD59CAF45F}"/>
                  </a:ext>
                </a:extLst>
              </p:cNvPr>
              <p:cNvSpPr/>
              <p:nvPr/>
            </p:nvSpPr>
            <p:spPr>
              <a:xfrm>
                <a:off x="-7762875" y="-4794271"/>
                <a:ext cx="9572625" cy="4972072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8C7484C-682E-38D2-0C3E-FD0456174B9B}"/>
                </a:ext>
              </a:extLst>
            </p:cNvPr>
            <p:cNvSpPr txBox="1"/>
            <p:nvPr/>
          </p:nvSpPr>
          <p:spPr>
            <a:xfrm>
              <a:off x="1214083" y="3023529"/>
              <a:ext cx="461714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1.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hiểu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biểu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hiện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việc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bảo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quản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đồ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nhân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4886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848F64AA-5BE2-4280-BEFA-DC288118FC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9" name="Picture 18" descr="Diagram&#10;&#10;Description automatically generated">
            <a:extLst>
              <a:ext uri="{FF2B5EF4-FFF2-40B4-BE49-F238E27FC236}">
                <a16:creationId xmlns:a16="http://schemas.microsoft.com/office/drawing/2014/main" id="{6FC475D1-6FAC-46EB-95B8-4DABD72CB0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387"/>
          <a:stretch/>
        </p:blipFill>
        <p:spPr>
          <a:xfrm>
            <a:off x="20" y="2"/>
            <a:ext cx="7534620" cy="4197368"/>
          </a:xfrm>
          <a:custGeom>
            <a:avLst/>
            <a:gdLst/>
            <a:ahLst/>
            <a:cxnLst/>
            <a:rect l="l" t="t" r="r" b="b"/>
            <a:pathLst>
              <a:path w="7534640" h="4197368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509063" y="4095753"/>
                  <a:pt x="4453918" y="4128339"/>
                  <a:pt x="4430941" y="4172622"/>
                </a:cubicBezTo>
                <a:lnTo>
                  <a:pt x="4423415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17" name="Picture 16" descr="Diagram&#10;&#10;Description automatically generated with low confidence">
            <a:extLst>
              <a:ext uri="{FF2B5EF4-FFF2-40B4-BE49-F238E27FC236}">
                <a16:creationId xmlns:a16="http://schemas.microsoft.com/office/drawing/2014/main" id="{7AEAF361-4019-49E2-AEF1-625B96AA82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732" r="1110"/>
          <a:stretch/>
        </p:blipFill>
        <p:spPr>
          <a:xfrm>
            <a:off x="7653536" y="1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18" name="Picture 17" descr="A child playing with toys&#10;&#10;Description automatically generated with low confidence">
            <a:extLst>
              <a:ext uri="{FF2B5EF4-FFF2-40B4-BE49-F238E27FC236}">
                <a16:creationId xmlns:a16="http://schemas.microsoft.com/office/drawing/2014/main" id="{90429F3F-496D-4CC4-AD86-579D24443D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9499" r="-1" b="12412"/>
          <a:stretch/>
        </p:blipFill>
        <p:spPr>
          <a:xfrm>
            <a:off x="1" y="4316255"/>
            <a:ext cx="6836850" cy="2541737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EE2C1C1-423E-4F4A-8A92-3E44EE217A91}"/>
              </a:ext>
            </a:extLst>
          </p:cNvPr>
          <p:cNvSpPr txBox="1"/>
          <p:nvPr/>
        </p:nvSpPr>
        <p:spPr>
          <a:xfrm>
            <a:off x="6343650" y="3996130"/>
            <a:ext cx="5505814" cy="15769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tranh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bảo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quản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dùng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00573A-84CE-47A2-A8EA-C495C7DD3B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2876" y="5691922"/>
            <a:ext cx="4495819" cy="60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8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30628" y="682815"/>
          <a:ext cx="11639006" cy="6243159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862399">
                  <a:extLst>
                    <a:ext uri="{9D8B030D-6E8A-4147-A177-3AD203B41FA5}">
                      <a16:colId xmlns:a16="http://schemas.microsoft.com/office/drawing/2014/main" val="619042020"/>
                    </a:ext>
                  </a:extLst>
                </a:gridCol>
                <a:gridCol w="4896938">
                  <a:extLst>
                    <a:ext uri="{9D8B030D-6E8A-4147-A177-3AD203B41FA5}">
                      <a16:colId xmlns:a16="http://schemas.microsoft.com/office/drawing/2014/main" val="3605378546"/>
                    </a:ext>
                  </a:extLst>
                </a:gridCol>
                <a:gridCol w="3879669">
                  <a:extLst>
                    <a:ext uri="{9D8B030D-6E8A-4147-A177-3AD203B41FA5}">
                      <a16:colId xmlns:a16="http://schemas.microsoft.com/office/drawing/2014/main" val="3146181925"/>
                    </a:ext>
                  </a:extLst>
                </a:gridCol>
              </a:tblGrid>
              <a:tr h="87702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Đồ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dùng</a:t>
                      </a:r>
                      <a:endParaRPr lang="en-US" sz="360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Nên</a:t>
                      </a:r>
                      <a:endParaRPr lang="en-US" sz="360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Không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nên</a:t>
                      </a:r>
                      <a:endParaRPr lang="en-US" sz="360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6115037"/>
                  </a:ext>
                </a:extLst>
              </a:tr>
              <a:tr h="5366139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2641319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805" y="3120692"/>
            <a:ext cx="2609472" cy="23488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0649" y="3859060"/>
            <a:ext cx="3578164" cy="27081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3518" y="3433661"/>
            <a:ext cx="3339738" cy="333973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-39666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ý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dụng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quản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6805" y="1807832"/>
            <a:ext cx="30197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92454" y="1617475"/>
            <a:ext cx="504059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dụng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50988" y="1597238"/>
            <a:ext cx="39568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định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tẩy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xoá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2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444" b="89778" l="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072" y="3844007"/>
            <a:ext cx="904113" cy="90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25778" y="3139033"/>
            <a:ext cx="1062979" cy="75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1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30627" y="534898"/>
          <a:ext cx="11850701" cy="6243159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914461">
                  <a:extLst>
                    <a:ext uri="{9D8B030D-6E8A-4147-A177-3AD203B41FA5}">
                      <a16:colId xmlns:a16="http://schemas.microsoft.com/office/drawing/2014/main" val="619042020"/>
                    </a:ext>
                  </a:extLst>
                </a:gridCol>
                <a:gridCol w="4986006">
                  <a:extLst>
                    <a:ext uri="{9D8B030D-6E8A-4147-A177-3AD203B41FA5}">
                      <a16:colId xmlns:a16="http://schemas.microsoft.com/office/drawing/2014/main" val="3605378546"/>
                    </a:ext>
                  </a:extLst>
                </a:gridCol>
                <a:gridCol w="3950234">
                  <a:extLst>
                    <a:ext uri="{9D8B030D-6E8A-4147-A177-3AD203B41FA5}">
                      <a16:colId xmlns:a16="http://schemas.microsoft.com/office/drawing/2014/main" val="3146181925"/>
                    </a:ext>
                  </a:extLst>
                </a:gridCol>
              </a:tblGrid>
              <a:tr h="87702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Đồ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dùng</a:t>
                      </a:r>
                      <a:endParaRPr lang="en-US" sz="360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Nên</a:t>
                      </a:r>
                      <a:endParaRPr lang="en-US" sz="360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Không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nên</a:t>
                      </a:r>
                      <a:endParaRPr lang="en-US" sz="360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6115037"/>
                  </a:ext>
                </a:extLst>
              </a:tr>
              <a:tr h="5366139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2641319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55472" y="-66560"/>
            <a:ext cx="114141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điều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ý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quản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0628" y="1801930"/>
            <a:ext cx="30197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92454" y="1617475"/>
            <a:ext cx="504059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Treo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định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ngắn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đẹp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xuyên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60942" y="1611754"/>
            <a:ext cx="39568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định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bụi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bẩn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xuyên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2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44" b="89778" l="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072" y="3844007"/>
            <a:ext cx="904113" cy="90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25" y="3173194"/>
            <a:ext cx="2964998" cy="2241052"/>
          </a:xfrm>
          <a:prstGeom prst="rect">
            <a:avLst/>
          </a:prstGeom>
        </p:spPr>
      </p:pic>
      <p:pic>
        <p:nvPicPr>
          <p:cNvPr id="2050" name="Picture 2" descr="7 Bí Kíp Cách Bảo Quản Giày Da &amp;quot;Sáng Bóng Như Mới&amp;quot;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" t="2104" r="2158" b="4840"/>
          <a:stretch/>
        </p:blipFill>
        <p:spPr bwMode="auto">
          <a:xfrm>
            <a:off x="8102453" y="3878588"/>
            <a:ext cx="3790835" cy="262773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99148" y="3693393"/>
            <a:ext cx="1062979" cy="7523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368" y="3902499"/>
            <a:ext cx="4721081" cy="2655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2082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30627" y="534898"/>
          <a:ext cx="11850701" cy="6243159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914461">
                  <a:extLst>
                    <a:ext uri="{9D8B030D-6E8A-4147-A177-3AD203B41FA5}">
                      <a16:colId xmlns:a16="http://schemas.microsoft.com/office/drawing/2014/main" val="619042020"/>
                    </a:ext>
                  </a:extLst>
                </a:gridCol>
                <a:gridCol w="4986006">
                  <a:extLst>
                    <a:ext uri="{9D8B030D-6E8A-4147-A177-3AD203B41FA5}">
                      <a16:colId xmlns:a16="http://schemas.microsoft.com/office/drawing/2014/main" val="3605378546"/>
                    </a:ext>
                  </a:extLst>
                </a:gridCol>
                <a:gridCol w="3950234">
                  <a:extLst>
                    <a:ext uri="{9D8B030D-6E8A-4147-A177-3AD203B41FA5}">
                      <a16:colId xmlns:a16="http://schemas.microsoft.com/office/drawing/2014/main" val="3146181925"/>
                    </a:ext>
                  </a:extLst>
                </a:gridCol>
              </a:tblGrid>
              <a:tr h="87702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Đồ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dùng</a:t>
                      </a:r>
                      <a:endParaRPr lang="en-US" sz="360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Nên</a:t>
                      </a:r>
                      <a:endParaRPr lang="en-US" sz="360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Không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nên</a:t>
                      </a:r>
                      <a:endParaRPr lang="en-US" sz="360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6115037"/>
                  </a:ext>
                </a:extLst>
              </a:tr>
              <a:tr h="5366139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2641319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55472" y="-66560"/>
            <a:ext cx="114141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điều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ý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quản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0628" y="1801930"/>
            <a:ext cx="3019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92454" y="1617475"/>
            <a:ext cx="50405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ngắn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chia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đẹp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60942" y="1611754"/>
            <a:ext cx="39568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4" y="2674093"/>
            <a:ext cx="3149605" cy="20740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471" y="3336381"/>
            <a:ext cx="4770064" cy="2823478"/>
          </a:xfrm>
          <a:prstGeom prst="rect">
            <a:avLst/>
          </a:prstGeom>
        </p:spPr>
      </p:pic>
      <p:pic>
        <p:nvPicPr>
          <p:cNvPr id="6" name="Picture 2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444" b="89778" l="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526" y="2789280"/>
            <a:ext cx="904113" cy="90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6277" y="3306912"/>
            <a:ext cx="3632313" cy="2866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61861" y="3016814"/>
            <a:ext cx="1062979" cy="75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70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1">
            <a:extLst>
              <a:ext uri="{FF2B5EF4-FFF2-40B4-BE49-F238E27FC236}">
                <a16:creationId xmlns:a16="http://schemas.microsoft.com/office/drawing/2014/main" id="{84242BA8-F8E6-4645-AB69-5524975091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979" y="-46495"/>
            <a:ext cx="12491634" cy="7067227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30627" y="534898"/>
          <a:ext cx="11850701" cy="6243159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914461">
                  <a:extLst>
                    <a:ext uri="{9D8B030D-6E8A-4147-A177-3AD203B41FA5}">
                      <a16:colId xmlns:a16="http://schemas.microsoft.com/office/drawing/2014/main" val="619042020"/>
                    </a:ext>
                  </a:extLst>
                </a:gridCol>
                <a:gridCol w="4986006">
                  <a:extLst>
                    <a:ext uri="{9D8B030D-6E8A-4147-A177-3AD203B41FA5}">
                      <a16:colId xmlns:a16="http://schemas.microsoft.com/office/drawing/2014/main" val="3605378546"/>
                    </a:ext>
                  </a:extLst>
                </a:gridCol>
                <a:gridCol w="3950234">
                  <a:extLst>
                    <a:ext uri="{9D8B030D-6E8A-4147-A177-3AD203B41FA5}">
                      <a16:colId xmlns:a16="http://schemas.microsoft.com/office/drawing/2014/main" val="3146181925"/>
                    </a:ext>
                  </a:extLst>
                </a:gridCol>
              </a:tblGrid>
              <a:tr h="87702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Đồ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dùng</a:t>
                      </a:r>
                      <a:endParaRPr lang="en-US" sz="360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Nên</a:t>
                      </a:r>
                      <a:endParaRPr lang="en-US" sz="360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Không</a:t>
                      </a:r>
                      <a:r>
                        <a:rPr lang="en-US" sz="3600" baseline="0" dirty="0"/>
                        <a:t> </a:t>
                      </a:r>
                      <a:r>
                        <a:rPr lang="en-US" sz="3600" baseline="0" dirty="0" err="1"/>
                        <a:t>nên</a:t>
                      </a:r>
                      <a:endParaRPr lang="en-US" sz="360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6115037"/>
                  </a:ext>
                </a:extLst>
              </a:tr>
              <a:tr h="5366139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2641319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55472" y="-66560"/>
            <a:ext cx="114141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điều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ý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quản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0628" y="1801930"/>
            <a:ext cx="3019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92454" y="1617475"/>
            <a:ext cx="50405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đẹp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phiu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định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86598" y="1429811"/>
            <a:ext cx="395689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bẩn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81" y="2851121"/>
            <a:ext cx="2863488" cy="16107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623" y="3241336"/>
            <a:ext cx="4910575" cy="3204310"/>
          </a:xfrm>
          <a:prstGeom prst="rect">
            <a:avLst/>
          </a:prstGeom>
        </p:spPr>
      </p:pic>
      <p:pic>
        <p:nvPicPr>
          <p:cNvPr id="6" name="Picture 2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444" b="89778" l="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526" y="2789280"/>
            <a:ext cx="904113" cy="90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Organized Closet Clipart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46" r="48845" b="16656"/>
          <a:stretch/>
        </p:blipFill>
        <p:spPr bwMode="auto">
          <a:xfrm>
            <a:off x="8237914" y="3054798"/>
            <a:ext cx="3643291" cy="339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63635" y="2659545"/>
            <a:ext cx="1062979" cy="75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EDD3740-5C55-6F0F-9FCE-DAC0997EFA9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227" y="2154340"/>
            <a:ext cx="4765589" cy="393202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1148BDB-F649-088D-4E49-DD891D6D3882}"/>
              </a:ext>
            </a:extLst>
          </p:cNvPr>
          <p:cNvGrpSpPr/>
          <p:nvPr/>
        </p:nvGrpSpPr>
        <p:grpSpPr>
          <a:xfrm>
            <a:off x="923925" y="908269"/>
            <a:ext cx="6379597" cy="3074398"/>
            <a:chOff x="1047080" y="2449990"/>
            <a:chExt cx="5171921" cy="3074398"/>
          </a:xfrm>
        </p:grpSpPr>
        <p:grpSp>
          <p:nvGrpSpPr>
            <p:cNvPr id="12" name="组合 26">
              <a:extLst>
                <a:ext uri="{FF2B5EF4-FFF2-40B4-BE49-F238E27FC236}">
                  <a16:creationId xmlns:a16="http://schemas.microsoft.com/office/drawing/2014/main" id="{18A21A89-9CC7-519E-8566-A6509166ACB3}"/>
                </a:ext>
              </a:extLst>
            </p:cNvPr>
            <p:cNvGrpSpPr/>
            <p:nvPr/>
          </p:nvGrpSpPr>
          <p:grpSpPr>
            <a:xfrm>
              <a:off x="1047080" y="2449990"/>
              <a:ext cx="5171921" cy="3074398"/>
              <a:chOff x="-7927329" y="-4954585"/>
              <a:chExt cx="9902260" cy="5268685"/>
            </a:xfrm>
          </p:grpSpPr>
          <p:sp>
            <p:nvSpPr>
              <p:cNvPr id="14" name="任意多边形 43">
                <a:extLst>
                  <a:ext uri="{FF2B5EF4-FFF2-40B4-BE49-F238E27FC236}">
                    <a16:creationId xmlns:a16="http://schemas.microsoft.com/office/drawing/2014/main" id="{19AC714B-5C69-A364-D9AB-DEE35303DECB}"/>
                  </a:ext>
                </a:extLst>
              </p:cNvPr>
              <p:cNvSpPr/>
              <p:nvPr/>
            </p:nvSpPr>
            <p:spPr>
              <a:xfrm>
                <a:off x="-7927329" y="-4954585"/>
                <a:ext cx="9902260" cy="5268685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solidFill>
                <a:srgbClr val="105C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任意多边形 44">
                <a:extLst>
                  <a:ext uri="{FF2B5EF4-FFF2-40B4-BE49-F238E27FC236}">
                    <a16:creationId xmlns:a16="http://schemas.microsoft.com/office/drawing/2014/main" id="{AFFB6B23-134F-7F13-228C-66EC0C4350B1}"/>
                  </a:ext>
                </a:extLst>
              </p:cNvPr>
              <p:cNvSpPr/>
              <p:nvPr/>
            </p:nvSpPr>
            <p:spPr>
              <a:xfrm>
                <a:off x="-7607581" y="-4631681"/>
                <a:ext cx="9233126" cy="4698505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solidFill>
                <a:srgbClr val="FFF3F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任意多边形 45">
                <a:extLst>
                  <a:ext uri="{FF2B5EF4-FFF2-40B4-BE49-F238E27FC236}">
                    <a16:creationId xmlns:a16="http://schemas.microsoft.com/office/drawing/2014/main" id="{3BA6E613-A27A-3579-E94A-24AD59CAF45F}"/>
                  </a:ext>
                </a:extLst>
              </p:cNvPr>
              <p:cNvSpPr/>
              <p:nvPr/>
            </p:nvSpPr>
            <p:spPr>
              <a:xfrm>
                <a:off x="-7762875" y="-4794271"/>
                <a:ext cx="9572625" cy="4972072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8C7484C-682E-38D2-0C3E-FD0456174B9B}"/>
                </a:ext>
              </a:extLst>
            </p:cNvPr>
            <p:cNvSpPr txBox="1"/>
            <p:nvPr/>
          </p:nvSpPr>
          <p:spPr>
            <a:xfrm>
              <a:off x="1214083" y="3023529"/>
              <a:ext cx="461714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2.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hiểu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ý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nghĩa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việc</a:t>
              </a:r>
              <a:r>
                <a:rPr lang="en-US" sz="4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bảo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quản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đồ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nhân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534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590</Words>
  <Application>Microsoft Office PowerPoint</Application>
  <PresentationFormat>Widescreen</PresentationFormat>
  <Paragraphs>70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13</vt:i4>
      </vt:variant>
    </vt:vector>
  </HeadingPairs>
  <TitlesOfParts>
    <vt:vector size="28" baseType="lpstr">
      <vt:lpstr>等线</vt:lpstr>
      <vt:lpstr>Arial</vt:lpstr>
      <vt:lpstr>Calibri</vt:lpstr>
      <vt:lpstr>Calibri Light</vt:lpstr>
      <vt:lpstr>Cambria</vt:lpstr>
      <vt:lpstr>LNTH-Dinomiko</vt:lpstr>
      <vt:lpstr>Utm AVO</vt:lpstr>
      <vt:lpstr>字魂70号-灵悦黑体</vt:lpstr>
      <vt:lpstr>思源黑体 CN</vt:lpstr>
      <vt:lpstr>1_Office Theme</vt:lpstr>
      <vt:lpstr>Office 主题​​</vt:lpstr>
      <vt:lpstr>2_Office 主题​​</vt:lpstr>
      <vt:lpstr>3_Office 主题​​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13</cp:revision>
  <dcterms:created xsi:type="dcterms:W3CDTF">2022-08-17T07:27:22Z</dcterms:created>
  <dcterms:modified xsi:type="dcterms:W3CDTF">2025-12-18T01:14:59Z</dcterms:modified>
</cp:coreProperties>
</file>