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</p:sldMasterIdLst>
  <p:notesMasterIdLst>
    <p:notesMasterId r:id="rId14"/>
  </p:notesMasterIdLst>
  <p:sldIdLst>
    <p:sldId id="290" r:id="rId4"/>
    <p:sldId id="558" r:id="rId5"/>
    <p:sldId id="2728" r:id="rId6"/>
    <p:sldId id="411" r:id="rId7"/>
    <p:sldId id="265" r:id="rId8"/>
    <p:sldId id="2007577112" r:id="rId9"/>
    <p:sldId id="381" r:id="rId10"/>
    <p:sldId id="409" r:id="rId11"/>
    <p:sldId id="412" r:id="rId12"/>
    <p:sldId id="4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315</Words>
  <Application>Microsoft Office PowerPoint</Application>
  <PresentationFormat>Widescreen</PresentationFormat>
  <Paragraphs>45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Times New Roman</vt:lpstr>
      <vt:lpstr>思源宋体 CN Heavy</vt:lpstr>
      <vt:lpstr>思源宋体 CN Medium</vt:lpstr>
      <vt:lpstr>Office 主题​​</vt:lpstr>
      <vt:lpstr>office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2024-05-07T04:23:39Z</dcterms:created>
  <dcterms:modified xsi:type="dcterms:W3CDTF">2025-11-19T01:12:21Z</dcterms:modified>
</cp:coreProperties>
</file>