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5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08/09/2025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smtClean="0">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 ĐỌC </a:t>
              </a:r>
              <a:r>
                <a:rPr lang="en-US" sz="2400" b="1" dirty="0">
                  <a:solidFill>
                    <a:srgbClr val="FF0000"/>
                  </a:solidFill>
                  <a:latin typeface="Times New Roman" panose="02020603050405020304" pitchFamily="18" charset="0"/>
                  <a:cs typeface="Times New Roman" panose="02020603050405020304" pitchFamily="18" charset="0"/>
                </a:rPr>
                <a:t>TRƯỚC 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Times New Roman" panose="02020603050405020304" pitchFamily="18" charset="0"/>
                  <a:cs typeface="Times New Roman" panose="020206030504050203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Times New Roman" panose="02020603050405020304" pitchFamily="18" charset="0"/>
                  <a:ea typeface="Arial-Rounded" panose="020B0500000000000000" pitchFamily="34" charset="0"/>
                  <a:cs typeface="Times New Roman" panose="02020603050405020304" pitchFamily="18"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smtClean="0">
                <a:solidFill>
                  <a:srgbClr val="00B050"/>
                </a:solidFill>
                <a:latin typeface="Times New Roman" panose="02020603050405020304" pitchFamily="18" charset="0"/>
                <a:cs typeface="Times New Roman" panose="02020603050405020304" pitchFamily="18" charset="0"/>
              </a:rPr>
              <a:t>Chủ</a:t>
            </a:r>
            <a:r>
              <a:rPr lang="en-US" sz="7200" b="1" dirty="0" smtClean="0">
                <a:solidFill>
                  <a:srgbClr val="00B050"/>
                </a:solidFill>
                <a:latin typeface="Times New Roman" panose="02020603050405020304" pitchFamily="18" charset="0"/>
                <a:cs typeface="Times New Roman" panose="02020603050405020304" pitchFamily="18" charset="0"/>
              </a:rPr>
              <a:t> </a:t>
            </a:r>
            <a:r>
              <a:rPr lang="en-US" sz="7200" b="1" dirty="0" err="1" smtClean="0">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42460" y="0"/>
            <a:ext cx="487363" cy="487363"/>
          </a:xfrm>
          <a:prstGeom prst="rect">
            <a:avLst/>
          </a:prstGeom>
        </p:spPr>
      </p:pic>
      <p:pic>
        <p:nvPicPr>
          <p:cNvPr id="3" name="Picture 2">
            <a:extLst>
              <a:ext uri="{FF2B5EF4-FFF2-40B4-BE49-F238E27FC236}">
                <a16:creationId xmlns:a16="http://schemas.microsoft.com/office/drawing/2014/main" id="{9D58739A-66D5-4E18-96B4-E03ADD03FE55}"/>
              </a:ext>
            </a:extLst>
          </p:cNvPr>
          <p:cNvPicPr>
            <a:picLocks noChangeAspect="1"/>
          </p:cNvPicPr>
          <p:nvPr/>
        </p:nvPicPr>
        <p:blipFill>
          <a:blip r:embed="rId5"/>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15195364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461726" y="1053654"/>
            <a:ext cx="746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91217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41637"/>
            <a:ext cx="11963401" cy="205426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111389" y="2114727"/>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smtClean="0">
                <a:solidFill>
                  <a:srgbClr val="000000"/>
                </a:solidFill>
                <a:latin typeface="Coiny" panose="02000903060500060000" pitchFamily="2" charset="0"/>
                <a:cs typeface="Calibri" panose="020F0502020204030204" pitchFamily="34" charset="0"/>
                <a:sym typeface="Arial"/>
              </a:rPr>
              <a:t>4</a:t>
            </a:r>
            <a:endParaRPr lang="en-US" sz="2800" dirty="0">
              <a:solidFill>
                <a:srgbClr val="000000"/>
              </a:solidFill>
              <a:latin typeface="Coiny" panose="02000903060500060000" pitchFamily="2" charset="0"/>
              <a:cs typeface="Calibri" panose="020F0502020204030204" pitchFamily="34" charset="0"/>
              <a:sym typeface="Arial"/>
            </a:endParaRPr>
          </a:p>
        </p:txBody>
      </p:sp>
      <p:sp>
        <p:nvSpPr>
          <p:cNvPr id="15" name="Rounded Rectangle 15">
            <a:extLst>
              <a:ext uri="{FF2B5EF4-FFF2-40B4-BE49-F238E27FC236}">
                <a16:creationId xmlns:a16="http://schemas.microsoft.com/office/drawing/2014/main" id="{EAFDAE7C-371E-42B5-8570-35253C451E06}"/>
              </a:ext>
            </a:extLst>
          </p:cNvPr>
          <p:cNvSpPr/>
          <p:nvPr/>
        </p:nvSpPr>
        <p:spPr>
          <a:xfrm>
            <a:off x="57150" y="2252174"/>
            <a:ext cx="12020550" cy="912173"/>
          </a:xfrm>
          <a:prstGeom prst="roundRect">
            <a:avLst/>
          </a:prstGeom>
          <a:noFill/>
          <a:ln w="3810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6" name="Teardrop 15">
            <a:extLst>
              <a:ext uri="{FF2B5EF4-FFF2-40B4-BE49-F238E27FC236}">
                <a16:creationId xmlns:a16="http://schemas.microsoft.com/office/drawing/2014/main" id="{84DCB935-6625-40F8-8059-1CAED82D1699}"/>
              </a:ext>
            </a:extLst>
          </p:cNvPr>
          <p:cNvSpPr/>
          <p:nvPr/>
        </p:nvSpPr>
        <p:spPr>
          <a:xfrm>
            <a:off x="-34277" y="3150723"/>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smtClean="0">
                <a:solidFill>
                  <a:srgbClr val="000000"/>
                </a:solidFill>
                <a:latin typeface="Coiny" panose="02000903060500060000" pitchFamily="2" charset="0"/>
                <a:cs typeface="Calibri" panose="020F0502020204030204" pitchFamily="34" charset="0"/>
                <a:sym typeface="Arial"/>
              </a:rPr>
              <a:t>3</a:t>
            </a:r>
            <a:endParaRPr lang="en-US" sz="2800" dirty="0">
              <a:solidFill>
                <a:srgbClr val="000000"/>
              </a:solidFill>
              <a:latin typeface="Coiny" panose="02000903060500060000" pitchFamily="2" charset="0"/>
              <a:cs typeface="Calibri" panose="020F0502020204030204" pitchFamily="34" charset="0"/>
              <a:sym typeface="Arial"/>
            </a:endParaRP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anim calcmode="lin" valueType="num">
                                      <p:cBhvr>
                                        <p:cTn id="59" dur="500" fill="hold"/>
                                        <p:tgtEl>
                                          <p:spTgt spid="16"/>
                                        </p:tgtEl>
                                        <p:attrNameLst>
                                          <p:attrName>ppt_x</p:attrName>
                                        </p:attrNameLst>
                                      </p:cBhvr>
                                      <p:tavLst>
                                        <p:tav tm="0">
                                          <p:val>
                                            <p:fltVal val="0.5"/>
                                          </p:val>
                                        </p:tav>
                                        <p:tav tm="100000">
                                          <p:val>
                                            <p:strVal val="#ppt_x"/>
                                          </p:val>
                                        </p:tav>
                                      </p:tavLst>
                                    </p:anim>
                                    <p:anim calcmode="lin" valueType="num">
                                      <p:cBhvr>
                                        <p:cTn id="60"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a:t>
              </a:r>
              <a:r>
                <a:rPr lang="en-US" sz="2000" b="1">
                  <a:solidFill>
                    <a:srgbClr val="FF0000"/>
                  </a:solidFill>
                  <a:latin typeface="Coiny" panose="02000903060500060000" pitchFamily="2" charset="0"/>
                </a:rPr>
                <a:t>TIẾP </a:t>
              </a:r>
              <a:r>
                <a:rPr lang="en-US" sz="2000" b="1" smtClean="0">
                  <a:solidFill>
                    <a:srgbClr val="FF0000"/>
                  </a:solidFill>
                  <a:latin typeface="Coiny" panose="02000903060500060000" pitchFamily="2" charset="0"/>
                </a:rPr>
                <a:t>ĐOẠN</a:t>
              </a:r>
              <a:endParaRPr lang="en-US" sz="2000" b="1" dirty="0">
                <a:solidFill>
                  <a:srgbClr val="FF0000"/>
                </a:solidFill>
                <a:latin typeface="Coiny" panose="02000903060500060000" pitchFamily="2" charset="0"/>
              </a:endParaRP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2319</Words>
  <Application>Microsoft Office PowerPoint</Application>
  <PresentationFormat>Widescreen</PresentationFormat>
  <Paragraphs>184</Paragraphs>
  <Slides>26</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微软雅黑</vt:lpstr>
      <vt:lpstr>Arial</vt:lpstr>
      <vt:lpstr>Arial-Rounded</vt:lpstr>
      <vt:lpstr>Calibri</vt:lpstr>
      <vt:lpstr>Coiny</vt:lpstr>
      <vt:lpstr>等线</vt:lpstr>
      <vt:lpstr>iCiel Cadena</vt:lpstr>
      <vt:lpstr>inpin heiti</vt:lpstr>
      <vt:lpstr>Times New Roman</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68</cp:revision>
  <dcterms:created xsi:type="dcterms:W3CDTF">2022-04-20T14:22:21Z</dcterms:created>
  <dcterms:modified xsi:type="dcterms:W3CDTF">2025-09-08T02:58:51Z</dcterms:modified>
</cp:coreProperties>
</file>